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0" r:id="rId2"/>
    <p:sldId id="271" r:id="rId3"/>
    <p:sldId id="268" r:id="rId4"/>
    <p:sldId id="269" r:id="rId5"/>
    <p:sldId id="264" r:id="rId6"/>
    <p:sldId id="262" r:id="rId7"/>
    <p:sldId id="265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1111FF"/>
    <a:srgbClr val="6969FC"/>
    <a:srgbClr val="2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20" autoAdjust="0"/>
  </p:normalViewPr>
  <p:slideViewPr>
    <p:cSldViewPr snapToGrid="0">
      <p:cViewPr varScale="1">
        <p:scale>
          <a:sx n="106" d="100"/>
          <a:sy n="106" d="100"/>
        </p:scale>
        <p:origin x="179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10E8-D7A7-45E5-BC83-4817A9938BF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F163-E511-475D-B80E-ABB04B20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8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8F163-E511-475D-B80E-ABB04B2087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8F163-E511-475D-B80E-ABB04B2087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54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8F163-E511-475D-B80E-ABB04B2087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7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5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4CC-1DDF-4D23-B67C-9F36A53EF5E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F6E8-8BA8-410D-968F-62B93451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54CC-1DDF-4D23-B67C-9F36A53EF5E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F6E8-8BA8-410D-968F-62B93451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" y="2396395"/>
            <a:ext cx="8834503" cy="44337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1801" y="3614605"/>
            <a:ext cx="10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78821" y="3704259"/>
            <a:ext cx="10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12" name="Oval 11"/>
          <p:cNvSpPr/>
          <p:nvPr/>
        </p:nvSpPr>
        <p:spPr>
          <a:xfrm>
            <a:off x="3750310" y="6303912"/>
            <a:ext cx="97790" cy="9540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50310" y="6041877"/>
            <a:ext cx="97790" cy="954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50310" y="5768129"/>
            <a:ext cx="97790" cy="954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1430" y="5617285"/>
            <a:ext cx="16104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Sensor-EEG</a:t>
            </a:r>
          </a:p>
          <a:p>
            <a:r>
              <a:rPr lang="en-US" b="1" dirty="0"/>
              <a:t>Source-</a:t>
            </a:r>
            <a:r>
              <a:rPr lang="en-US" b="1" dirty="0" err="1"/>
              <a:t>fNIRS</a:t>
            </a:r>
            <a:endParaRPr lang="en-US" b="1" dirty="0"/>
          </a:p>
          <a:p>
            <a:r>
              <a:rPr lang="en-US" b="1" dirty="0"/>
              <a:t>Detector-</a:t>
            </a:r>
            <a:r>
              <a:rPr lang="en-US" b="1" dirty="0" err="1"/>
              <a:t>fNIRS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70" y="152864"/>
            <a:ext cx="3033663" cy="199273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3496" y="115747"/>
            <a:ext cx="448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21" name="Oval 20"/>
          <p:cNvSpPr/>
          <p:nvPr/>
        </p:nvSpPr>
        <p:spPr>
          <a:xfrm>
            <a:off x="6084761" y="261805"/>
            <a:ext cx="1828800" cy="182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973439" y="1232165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73439" y="51260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04079" y="71527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46114" y="71527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73439" y="15378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/>
          <p:cNvSpPr/>
          <p:nvPr/>
        </p:nvSpPr>
        <p:spPr>
          <a:xfrm>
            <a:off x="6950579" y="841593"/>
            <a:ext cx="137160" cy="116205"/>
          </a:xfrm>
          <a:prstGeom prst="star5">
            <a:avLst>
              <a:gd name="adj" fmla="val 23546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51573" y="641667"/>
            <a:ext cx="101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C3,4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019159" y="1330933"/>
            <a:ext cx="1" cy="206920"/>
          </a:xfrm>
          <a:prstGeom prst="straightConnector1">
            <a:avLst/>
          </a:prstGeom>
          <a:ln w="127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514808" y="825730"/>
            <a:ext cx="449898" cy="397627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019159" y="621940"/>
            <a:ext cx="814" cy="601417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072963" y="806714"/>
            <a:ext cx="395385" cy="416644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116421" y="910119"/>
            <a:ext cx="101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3.5 cm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29754" y="1273104"/>
            <a:ext cx="101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</a:rPr>
              <a:t>1.5 cm</a:t>
            </a:r>
          </a:p>
        </p:txBody>
      </p:sp>
      <p:sp>
        <p:nvSpPr>
          <p:cNvPr id="57" name="Star: 5 Points 56"/>
          <p:cNvSpPr/>
          <p:nvPr/>
        </p:nvSpPr>
        <p:spPr>
          <a:xfrm>
            <a:off x="6947895" y="835969"/>
            <a:ext cx="137160" cy="116205"/>
          </a:xfrm>
          <a:prstGeom prst="star5">
            <a:avLst>
              <a:gd name="adj" fmla="val 23546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17137" y="115747"/>
            <a:ext cx="547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b)</a:t>
            </a:r>
          </a:p>
        </p:txBody>
      </p:sp>
      <p:sp>
        <p:nvSpPr>
          <p:cNvPr id="59" name="Oval 58"/>
          <p:cNvSpPr/>
          <p:nvPr/>
        </p:nvSpPr>
        <p:spPr>
          <a:xfrm>
            <a:off x="7976515" y="604599"/>
            <a:ext cx="97790" cy="9540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76515" y="342564"/>
            <a:ext cx="97790" cy="954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65950" y="198601"/>
            <a:ext cx="1016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b="1" dirty="0"/>
              <a:t>Detector</a:t>
            </a:r>
          </a:p>
        </p:txBody>
      </p:sp>
      <p:sp>
        <p:nvSpPr>
          <p:cNvPr id="29" name="Oval 28"/>
          <p:cNvSpPr/>
          <p:nvPr/>
        </p:nvSpPr>
        <p:spPr>
          <a:xfrm>
            <a:off x="482251" y="2961112"/>
            <a:ext cx="1331309" cy="1236185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3495" y="2264780"/>
            <a:ext cx="448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c)</a:t>
            </a:r>
          </a:p>
        </p:txBody>
      </p:sp>
      <p:sp>
        <p:nvSpPr>
          <p:cNvPr id="34" name="Oval 33"/>
          <p:cNvSpPr/>
          <p:nvPr/>
        </p:nvSpPr>
        <p:spPr>
          <a:xfrm>
            <a:off x="7132020" y="2829041"/>
            <a:ext cx="1295700" cy="1308620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9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297" y="2090605"/>
            <a:ext cx="9172297" cy="46686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1801" y="3614605"/>
            <a:ext cx="10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78821" y="3704259"/>
            <a:ext cx="10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12" name="Oval 11"/>
          <p:cNvSpPr/>
          <p:nvPr/>
        </p:nvSpPr>
        <p:spPr>
          <a:xfrm>
            <a:off x="3750310" y="6303912"/>
            <a:ext cx="97790" cy="9540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50310" y="6041877"/>
            <a:ext cx="97790" cy="954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50310" y="5768129"/>
            <a:ext cx="97790" cy="954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1430" y="5617285"/>
            <a:ext cx="16104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Sensor-EEG</a:t>
            </a:r>
          </a:p>
          <a:p>
            <a:r>
              <a:rPr lang="en-US" b="1" dirty="0"/>
              <a:t>Source-</a:t>
            </a:r>
            <a:r>
              <a:rPr lang="en-US" b="1" dirty="0" err="1"/>
              <a:t>fNIRS</a:t>
            </a:r>
            <a:endParaRPr lang="en-US" b="1" dirty="0"/>
          </a:p>
          <a:p>
            <a:r>
              <a:rPr lang="en-US" b="1" dirty="0"/>
              <a:t>Detector-</a:t>
            </a:r>
            <a:r>
              <a:rPr lang="en-US" b="1" dirty="0" err="1"/>
              <a:t>fNIRS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70" y="152864"/>
            <a:ext cx="3033663" cy="199273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03496" y="115747"/>
            <a:ext cx="448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21" name="Oval 20"/>
          <p:cNvSpPr/>
          <p:nvPr/>
        </p:nvSpPr>
        <p:spPr>
          <a:xfrm>
            <a:off x="6084761" y="261805"/>
            <a:ext cx="1828800" cy="182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973439" y="1232165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73439" y="51260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04079" y="71527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46114" y="71527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73439" y="153785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/>
          <p:cNvSpPr/>
          <p:nvPr/>
        </p:nvSpPr>
        <p:spPr>
          <a:xfrm>
            <a:off x="6950579" y="841593"/>
            <a:ext cx="137160" cy="116205"/>
          </a:xfrm>
          <a:prstGeom prst="star5">
            <a:avLst>
              <a:gd name="adj" fmla="val 23546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51573" y="641667"/>
            <a:ext cx="101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C3,4</a:t>
            </a:r>
          </a:p>
        </p:txBody>
      </p:sp>
      <p:sp>
        <p:nvSpPr>
          <p:cNvPr id="30" name="Oval 29"/>
          <p:cNvSpPr/>
          <p:nvPr/>
        </p:nvSpPr>
        <p:spPr>
          <a:xfrm>
            <a:off x="7236196" y="3100758"/>
            <a:ext cx="1369373" cy="1397025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019159" y="1330933"/>
            <a:ext cx="1" cy="206920"/>
          </a:xfrm>
          <a:prstGeom prst="straightConnector1">
            <a:avLst/>
          </a:prstGeom>
          <a:ln w="127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514808" y="825730"/>
            <a:ext cx="449898" cy="397627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019159" y="621940"/>
            <a:ext cx="814" cy="601417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072963" y="806714"/>
            <a:ext cx="395385" cy="416644"/>
          </a:xfrm>
          <a:prstGeom prst="straightConnector1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116421" y="910119"/>
            <a:ext cx="101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3.5 cm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29754" y="1273104"/>
            <a:ext cx="101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</a:rPr>
              <a:t>1.5 cm</a:t>
            </a:r>
          </a:p>
        </p:txBody>
      </p:sp>
      <p:sp>
        <p:nvSpPr>
          <p:cNvPr id="57" name="Star: 5 Points 56"/>
          <p:cNvSpPr/>
          <p:nvPr/>
        </p:nvSpPr>
        <p:spPr>
          <a:xfrm>
            <a:off x="6947895" y="835969"/>
            <a:ext cx="137160" cy="116205"/>
          </a:xfrm>
          <a:prstGeom prst="star5">
            <a:avLst>
              <a:gd name="adj" fmla="val 23546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17137" y="115747"/>
            <a:ext cx="547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59" name="Oval 58"/>
          <p:cNvSpPr/>
          <p:nvPr/>
        </p:nvSpPr>
        <p:spPr>
          <a:xfrm>
            <a:off x="7976515" y="604599"/>
            <a:ext cx="97790" cy="9540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76515" y="342564"/>
            <a:ext cx="97790" cy="954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65950" y="198601"/>
            <a:ext cx="1016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b="1" dirty="0"/>
              <a:t>Detector</a:t>
            </a:r>
          </a:p>
        </p:txBody>
      </p:sp>
      <p:sp>
        <p:nvSpPr>
          <p:cNvPr id="29" name="Oval 28"/>
          <p:cNvSpPr/>
          <p:nvPr/>
        </p:nvSpPr>
        <p:spPr>
          <a:xfrm>
            <a:off x="527923" y="3052611"/>
            <a:ext cx="1369373" cy="1397025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3495" y="2264780"/>
            <a:ext cx="448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05066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002030" y="1821180"/>
            <a:ext cx="6572250" cy="3497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Alternate Process 7"/>
          <p:cNvSpPr/>
          <p:nvPr/>
        </p:nvSpPr>
        <p:spPr>
          <a:xfrm>
            <a:off x="1619250" y="1483995"/>
            <a:ext cx="895350" cy="67437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38974" y="3674745"/>
            <a:ext cx="1296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2299335" y="1844040"/>
            <a:ext cx="895350" cy="67437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2945130" y="2204085"/>
            <a:ext cx="895350" cy="67437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3625215" y="2564130"/>
            <a:ext cx="895350" cy="67437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4271450" y="2905125"/>
            <a:ext cx="895350" cy="67437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4951535" y="3265170"/>
            <a:ext cx="895350" cy="67437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5597330" y="3625215"/>
            <a:ext cx="895350" cy="67437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Alternate Process 18"/>
          <p:cNvSpPr/>
          <p:nvPr/>
        </p:nvSpPr>
        <p:spPr>
          <a:xfrm>
            <a:off x="6277415" y="3985260"/>
            <a:ext cx="895350" cy="67437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18501" y="1498014"/>
            <a:ext cx="129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Rest</a:t>
            </a:r>
          </a:p>
          <a:p>
            <a:pPr algn="ctr"/>
            <a:r>
              <a:rPr lang="en-US" b="1" dirty="0"/>
              <a:t>10 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5958" y="1853639"/>
            <a:ext cx="129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Right MI</a:t>
            </a:r>
          </a:p>
          <a:p>
            <a:pPr algn="ctr"/>
            <a:r>
              <a:rPr lang="en-US" b="1" dirty="0"/>
              <a:t>5 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422" y="2233650"/>
            <a:ext cx="129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Rest</a:t>
            </a:r>
          </a:p>
          <a:p>
            <a:pPr algn="ctr"/>
            <a:r>
              <a:rPr lang="en-US" b="1" dirty="0"/>
              <a:t>10 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40879" y="2589275"/>
            <a:ext cx="129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Right MI</a:t>
            </a:r>
          </a:p>
          <a:p>
            <a:pPr algn="ctr"/>
            <a:r>
              <a:rPr lang="en-US" b="1" dirty="0"/>
              <a:t>5 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70243" y="2905126"/>
            <a:ext cx="129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Rest</a:t>
            </a:r>
          </a:p>
          <a:p>
            <a:pPr algn="ctr"/>
            <a:r>
              <a:rPr lang="en-US" b="1" dirty="0"/>
              <a:t>10 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47700" y="3260751"/>
            <a:ext cx="129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Left MI</a:t>
            </a:r>
          </a:p>
          <a:p>
            <a:pPr algn="ctr"/>
            <a:r>
              <a:rPr lang="en-US" b="1" dirty="0"/>
              <a:t>5 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08002" y="3675392"/>
            <a:ext cx="129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Rest</a:t>
            </a:r>
          </a:p>
          <a:p>
            <a:pPr algn="ctr"/>
            <a:r>
              <a:rPr lang="en-US" b="1" dirty="0"/>
              <a:t>10 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85459" y="4031017"/>
            <a:ext cx="129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Right MI</a:t>
            </a:r>
          </a:p>
          <a:p>
            <a:pPr algn="ctr"/>
            <a:r>
              <a:rPr lang="en-US" b="1" dirty="0"/>
              <a:t>5 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7212330" y="4899660"/>
            <a:ext cx="207645" cy="190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r="723"/>
          <a:stretch/>
        </p:blipFill>
        <p:spPr>
          <a:xfrm>
            <a:off x="2608304" y="1345443"/>
            <a:ext cx="492677" cy="4617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r="723"/>
          <a:stretch/>
        </p:blipFill>
        <p:spPr>
          <a:xfrm>
            <a:off x="3944563" y="2054788"/>
            <a:ext cx="492677" cy="46171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r="723"/>
          <a:stretch/>
        </p:blipFill>
        <p:spPr>
          <a:xfrm>
            <a:off x="5260504" y="2773739"/>
            <a:ext cx="492677" cy="4617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r="723"/>
          <a:stretch/>
        </p:blipFill>
        <p:spPr>
          <a:xfrm>
            <a:off x="6563075" y="3453904"/>
            <a:ext cx="492677" cy="46171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520249" y="4576494"/>
            <a:ext cx="1296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20 Right MI</a:t>
            </a:r>
          </a:p>
          <a:p>
            <a:pPr algn="ctr"/>
            <a:r>
              <a:rPr lang="en-US" b="1" dirty="0"/>
              <a:t>20 Left MI</a:t>
            </a:r>
          </a:p>
        </p:txBody>
      </p:sp>
    </p:spTree>
    <p:extLst>
      <p:ext uri="{BB962C8B-B14F-4D97-AF65-F5344CB8AC3E}">
        <p14:creationId xmlns:p14="http://schemas.microsoft.com/office/powerpoint/2010/main" val="234700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Straight Connector 241"/>
          <p:cNvCxnSpPr/>
          <p:nvPr/>
        </p:nvCxnSpPr>
        <p:spPr>
          <a:xfrm>
            <a:off x="2697342" y="513336"/>
            <a:ext cx="848875" cy="53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697341" y="527640"/>
            <a:ext cx="848876" cy="1077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693430" y="527640"/>
            <a:ext cx="834348" cy="1614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2705325" y="541944"/>
            <a:ext cx="822453" cy="2143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693429" y="507079"/>
            <a:ext cx="865359" cy="27268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701130" y="518566"/>
            <a:ext cx="845087" cy="3270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694817" y="527910"/>
            <a:ext cx="871671" cy="38156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687117" y="510066"/>
            <a:ext cx="868515" cy="4358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202" idx="4"/>
          </p:cNvCxnSpPr>
          <p:nvPr/>
        </p:nvCxnSpPr>
        <p:spPr>
          <a:xfrm>
            <a:off x="2697342" y="654459"/>
            <a:ext cx="858290" cy="4781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690679" y="527640"/>
            <a:ext cx="846862" cy="54804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2691899" y="1047857"/>
            <a:ext cx="848875" cy="53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2691898" y="1062161"/>
            <a:ext cx="848876" cy="1077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2687987" y="1062161"/>
            <a:ext cx="834348" cy="1614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699882" y="1076465"/>
            <a:ext cx="822453" cy="2143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687986" y="1041600"/>
            <a:ext cx="865359" cy="27268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695687" y="1053087"/>
            <a:ext cx="845087" cy="3270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689374" y="1062431"/>
            <a:ext cx="871671" cy="38156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681674" y="1044587"/>
            <a:ext cx="868515" cy="4358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691899" y="1188980"/>
            <a:ext cx="858290" cy="4781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712438" y="1054523"/>
            <a:ext cx="8251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2697342" y="1186681"/>
            <a:ext cx="858290" cy="4781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2691899" y="1580079"/>
            <a:ext cx="848875" cy="53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2691898" y="1594383"/>
            <a:ext cx="848876" cy="1077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687987" y="1594383"/>
            <a:ext cx="834348" cy="1614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699882" y="1608687"/>
            <a:ext cx="822453" cy="2143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2687986" y="1573822"/>
            <a:ext cx="865359" cy="27268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2695687" y="1585309"/>
            <a:ext cx="845087" cy="3270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2689374" y="1594653"/>
            <a:ext cx="871671" cy="38156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2681674" y="1576809"/>
            <a:ext cx="868515" cy="4358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712438" y="1586745"/>
            <a:ext cx="8251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2684198" y="1059524"/>
            <a:ext cx="857796" cy="5322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710793" y="2121091"/>
            <a:ext cx="848875" cy="53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2710792" y="2135395"/>
            <a:ext cx="848876" cy="1077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2706881" y="2135395"/>
            <a:ext cx="834348" cy="1614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2718776" y="2149699"/>
            <a:ext cx="822453" cy="2143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06880" y="2114834"/>
            <a:ext cx="865359" cy="27268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714581" y="2126321"/>
            <a:ext cx="845087" cy="3270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708268" y="2135665"/>
            <a:ext cx="871671" cy="38156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731332" y="2127757"/>
            <a:ext cx="8251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710793" y="2653313"/>
            <a:ext cx="848875" cy="53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710792" y="2667617"/>
            <a:ext cx="848876" cy="1077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706881" y="2667617"/>
            <a:ext cx="834348" cy="1614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718776" y="2681921"/>
            <a:ext cx="822453" cy="2143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2706880" y="2647056"/>
            <a:ext cx="865359" cy="27268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14581" y="2658543"/>
            <a:ext cx="845087" cy="3270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2731332" y="2659979"/>
            <a:ext cx="8251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V="1">
            <a:off x="2703092" y="2132758"/>
            <a:ext cx="857796" cy="5322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V="1">
            <a:off x="2709836" y="1596682"/>
            <a:ext cx="838906" cy="1062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2709544" y="1060269"/>
            <a:ext cx="819103" cy="16239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V="1">
            <a:off x="2705325" y="1070069"/>
            <a:ext cx="852269" cy="2163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V="1">
            <a:off x="2695894" y="1597467"/>
            <a:ext cx="861700" cy="1649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V="1">
            <a:off x="2702935" y="2123590"/>
            <a:ext cx="842306" cy="1128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703878" y="2682941"/>
            <a:ext cx="840684" cy="544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695870" y="3224642"/>
            <a:ext cx="855188" cy="2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2703547" y="3240513"/>
            <a:ext cx="852268" cy="537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2703546" y="3224420"/>
            <a:ext cx="833995" cy="1084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2709923" y="3237814"/>
            <a:ext cx="830034" cy="1615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2684198" y="3222121"/>
            <a:ext cx="853343" cy="2199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2702729" y="3226938"/>
            <a:ext cx="841293" cy="27495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2702326" y="3788574"/>
            <a:ext cx="855268" cy="21804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2704480" y="3802878"/>
            <a:ext cx="848233" cy="1601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2698314" y="3770216"/>
            <a:ext cx="839227" cy="1084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2714764" y="3774037"/>
            <a:ext cx="829258" cy="544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flipV="1">
            <a:off x="2713629" y="3763811"/>
            <a:ext cx="840280" cy="19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flipV="1">
            <a:off x="2718776" y="3227986"/>
            <a:ext cx="825246" cy="54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flipV="1">
            <a:off x="2691834" y="2690795"/>
            <a:ext cx="851340" cy="1120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V="1">
            <a:off x="2693570" y="2140231"/>
            <a:ext cx="850452" cy="1643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693440" y="1590508"/>
            <a:ext cx="856932" cy="222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flipV="1">
            <a:off x="2740759" y="1060806"/>
            <a:ext cx="799700" cy="2738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2704685" y="4320707"/>
            <a:ext cx="869359" cy="1692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2718776" y="4343928"/>
            <a:ext cx="837039" cy="10903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2726081" y="4354836"/>
            <a:ext cx="834718" cy="503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V="1">
            <a:off x="2679069" y="4319145"/>
            <a:ext cx="864900" cy="9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2692147" y="3796811"/>
            <a:ext cx="851822" cy="5460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V="1">
            <a:off x="2708268" y="3256958"/>
            <a:ext cx="829273" cy="1087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V="1">
            <a:off x="2702064" y="2675052"/>
            <a:ext cx="848255" cy="1664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>
            <a:stCxn id="194" idx="7"/>
          </p:cNvCxnSpPr>
          <p:nvPr/>
        </p:nvCxnSpPr>
        <p:spPr>
          <a:xfrm flipV="1">
            <a:off x="2794329" y="2118104"/>
            <a:ext cx="755990" cy="2110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 flipV="1">
            <a:off x="2695619" y="2147683"/>
            <a:ext cx="848350" cy="2185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V="1">
            <a:off x="2695618" y="1580079"/>
            <a:ext cx="848351" cy="2727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2685067" y="1040588"/>
            <a:ext cx="852474" cy="3269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flipV="1">
            <a:off x="2708414" y="1056346"/>
            <a:ext cx="840731" cy="3796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 flipV="1">
            <a:off x="2708361" y="1585896"/>
            <a:ext cx="820455" cy="3277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flipV="1">
            <a:off x="2682863" y="2151980"/>
            <a:ext cx="845953" cy="2717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flipV="1">
            <a:off x="2715620" y="2680357"/>
            <a:ext cx="813196" cy="2179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flipV="1">
            <a:off x="2695574" y="3250576"/>
            <a:ext cx="839723" cy="16125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flipV="1">
            <a:off x="2709836" y="3789854"/>
            <a:ext cx="838906" cy="1080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 flipV="1">
            <a:off x="2708283" y="3774037"/>
            <a:ext cx="852516" cy="1101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2724074" y="4331285"/>
            <a:ext cx="836725" cy="527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2710792" y="4858034"/>
            <a:ext cx="830916" cy="32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>
            <a:off x="2711076" y="4878536"/>
            <a:ext cx="817740" cy="558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>
            <a:off x="2712438" y="4884952"/>
            <a:ext cx="815340" cy="1102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V="1">
            <a:off x="2688976" y="1053170"/>
            <a:ext cx="846321" cy="43484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2699777" y="1575481"/>
            <a:ext cx="854178" cy="3825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 flipV="1">
            <a:off x="2683819" y="2147553"/>
            <a:ext cx="844570" cy="3267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 flipV="1">
            <a:off x="2695491" y="2149675"/>
            <a:ext cx="833277" cy="32658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flipV="1">
            <a:off x="2696525" y="2693117"/>
            <a:ext cx="844962" cy="2707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flipV="1">
            <a:off x="2706880" y="2684196"/>
            <a:ext cx="821841" cy="2728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flipV="1">
            <a:off x="2700494" y="3243058"/>
            <a:ext cx="840938" cy="2137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V="1">
            <a:off x="2679280" y="3793904"/>
            <a:ext cx="849432" cy="1624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 flipV="1">
            <a:off x="2694615" y="4324350"/>
            <a:ext cx="846987" cy="1110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flipV="1">
            <a:off x="2688587" y="4870461"/>
            <a:ext cx="840125" cy="5865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2685876" y="5418684"/>
            <a:ext cx="855791" cy="5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2712255" y="5428938"/>
            <a:ext cx="816457" cy="547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2706880" y="5993790"/>
            <a:ext cx="848752" cy="16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flipV="1">
            <a:off x="2699882" y="5415407"/>
            <a:ext cx="848860" cy="563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 flipV="1">
            <a:off x="2702625" y="4868142"/>
            <a:ext cx="852548" cy="11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2680297" y="4324040"/>
            <a:ext cx="861370" cy="1650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flipV="1">
            <a:off x="2692489" y="3768620"/>
            <a:ext cx="849178" cy="2225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flipV="1">
            <a:off x="2685630" y="3215667"/>
            <a:ext cx="862541" cy="2752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 flipV="1">
            <a:off x="2694637" y="2677281"/>
            <a:ext cx="834075" cy="3295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flipV="1">
            <a:off x="2711208" y="2128583"/>
            <a:ext cx="830279" cy="3859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flipV="1">
            <a:off x="2685629" y="1600706"/>
            <a:ext cx="867731" cy="43917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 flipV="1">
            <a:off x="2691982" y="1054294"/>
            <a:ext cx="869063" cy="492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 flipV="1">
            <a:off x="2706880" y="6000525"/>
            <a:ext cx="841291" cy="5544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flipV="1">
            <a:off x="2724074" y="5434509"/>
            <a:ext cx="817593" cy="1120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 flipV="1">
            <a:off x="2691982" y="4870461"/>
            <a:ext cx="862598" cy="1684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 flipV="1">
            <a:off x="2710792" y="4330340"/>
            <a:ext cx="843765" cy="2231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 flipV="1">
            <a:off x="2691579" y="3783344"/>
            <a:ext cx="875402" cy="2778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 flipV="1">
            <a:off x="2697400" y="3231537"/>
            <a:ext cx="831309" cy="3329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flipV="1">
            <a:off x="2699047" y="2701240"/>
            <a:ext cx="842600" cy="3853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 flipV="1">
            <a:off x="2711076" y="2130502"/>
            <a:ext cx="817612" cy="4430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 flipV="1">
            <a:off x="2686339" y="1593370"/>
            <a:ext cx="848958" cy="4961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V="1">
            <a:off x="2697806" y="1064205"/>
            <a:ext cx="862993" cy="5497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2560182" y="3096730"/>
            <a:ext cx="274320" cy="27432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2560182" y="3643193"/>
            <a:ext cx="274320" cy="27432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2560182" y="2548635"/>
            <a:ext cx="274320" cy="27432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2560182" y="4188567"/>
            <a:ext cx="274320" cy="27432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60182" y="4731764"/>
            <a:ext cx="274320" cy="27432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2560182" y="2002717"/>
            <a:ext cx="274320" cy="27432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2560182" y="5283696"/>
            <a:ext cx="274320" cy="27432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2560182" y="1457424"/>
            <a:ext cx="274320" cy="27432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2560182" y="5851713"/>
            <a:ext cx="274320" cy="27432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/>
          <p:cNvSpPr/>
          <p:nvPr/>
        </p:nvSpPr>
        <p:spPr>
          <a:xfrm>
            <a:off x="2560182" y="911390"/>
            <a:ext cx="274320" cy="27432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/>
          <p:cNvSpPr/>
          <p:nvPr/>
        </p:nvSpPr>
        <p:spPr>
          <a:xfrm>
            <a:off x="2560182" y="6417823"/>
            <a:ext cx="274320" cy="274320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/>
          <p:cNvSpPr/>
          <p:nvPr/>
        </p:nvSpPr>
        <p:spPr>
          <a:xfrm>
            <a:off x="2560182" y="380139"/>
            <a:ext cx="274320" cy="274320"/>
          </a:xfrm>
          <a:prstGeom prst="ellipse">
            <a:avLst/>
          </a:prstGeom>
          <a:solidFill>
            <a:srgbClr val="FF0000"/>
          </a:solidFill>
          <a:effectLst>
            <a:glow rad="127000">
              <a:schemeClr val="accent1">
                <a:alpha val="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1" name="Straight Connector 620"/>
          <p:cNvCxnSpPr/>
          <p:nvPr/>
        </p:nvCxnSpPr>
        <p:spPr>
          <a:xfrm>
            <a:off x="3528389" y="1053941"/>
            <a:ext cx="848875" cy="53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>
            <a:off x="3541725" y="1065577"/>
            <a:ext cx="835539" cy="10806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>
            <a:off x="3522637" y="1032743"/>
            <a:ext cx="854627" cy="1688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>
            <a:off x="3539244" y="1047857"/>
            <a:ext cx="851937" cy="2193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>
            <a:off x="3533599" y="1059524"/>
            <a:ext cx="857582" cy="2724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>
            <a:off x="3524038" y="1053087"/>
            <a:ext cx="853226" cy="3298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>
            <a:off x="3548254" y="1065577"/>
            <a:ext cx="842927" cy="3805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3548254" y="1051534"/>
            <a:ext cx="831047" cy="4377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3528389" y="1609219"/>
            <a:ext cx="848875" cy="53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541725" y="1620855"/>
            <a:ext cx="835539" cy="10806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/>
          <p:nvPr/>
        </p:nvCxnSpPr>
        <p:spPr>
          <a:xfrm>
            <a:off x="3522637" y="1588021"/>
            <a:ext cx="854627" cy="1688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>
            <a:off x="3539244" y="1603135"/>
            <a:ext cx="851937" cy="2193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/>
          <p:cNvCxnSpPr/>
          <p:nvPr/>
        </p:nvCxnSpPr>
        <p:spPr>
          <a:xfrm>
            <a:off x="3533599" y="1614802"/>
            <a:ext cx="857582" cy="2724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>
            <a:off x="3524038" y="1608365"/>
            <a:ext cx="853226" cy="3298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/>
          <p:cNvCxnSpPr/>
          <p:nvPr/>
        </p:nvCxnSpPr>
        <p:spPr>
          <a:xfrm>
            <a:off x="3548254" y="1620855"/>
            <a:ext cx="842927" cy="3805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/>
          <p:cNvCxnSpPr/>
          <p:nvPr/>
        </p:nvCxnSpPr>
        <p:spPr>
          <a:xfrm flipV="1">
            <a:off x="3528730" y="1577008"/>
            <a:ext cx="862451" cy="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>
            <a:off x="3528389" y="2164058"/>
            <a:ext cx="848875" cy="53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3541725" y="2175694"/>
            <a:ext cx="835539" cy="10806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3522637" y="2142860"/>
            <a:ext cx="854627" cy="1688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>
            <a:off x="3539244" y="2157974"/>
            <a:ext cx="851937" cy="2193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3533599" y="2169641"/>
            <a:ext cx="857582" cy="2724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>
            <a:off x="3524038" y="2163204"/>
            <a:ext cx="853226" cy="3298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 flipV="1">
            <a:off x="3528730" y="2131847"/>
            <a:ext cx="862451" cy="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/>
          <p:nvPr/>
        </p:nvCxnSpPr>
        <p:spPr>
          <a:xfrm flipV="1">
            <a:off x="3539392" y="1605975"/>
            <a:ext cx="844260" cy="532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/>
          <p:cNvCxnSpPr/>
          <p:nvPr/>
        </p:nvCxnSpPr>
        <p:spPr>
          <a:xfrm>
            <a:off x="3502178" y="2708114"/>
            <a:ext cx="848875" cy="53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/>
          <p:cNvCxnSpPr/>
          <p:nvPr/>
        </p:nvCxnSpPr>
        <p:spPr>
          <a:xfrm>
            <a:off x="3515514" y="2719750"/>
            <a:ext cx="835539" cy="10806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/>
          <p:cNvCxnSpPr/>
          <p:nvPr/>
        </p:nvCxnSpPr>
        <p:spPr>
          <a:xfrm>
            <a:off x="3496426" y="2686916"/>
            <a:ext cx="854627" cy="1688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3513033" y="2702030"/>
            <a:ext cx="851937" cy="2193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3507388" y="2713697"/>
            <a:ext cx="857582" cy="2724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 flipV="1">
            <a:off x="3497827" y="1574408"/>
            <a:ext cx="890072" cy="1132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 flipV="1">
            <a:off x="3502519" y="2675903"/>
            <a:ext cx="862451" cy="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/>
          <p:nvPr/>
        </p:nvCxnSpPr>
        <p:spPr>
          <a:xfrm>
            <a:off x="3532399" y="3273852"/>
            <a:ext cx="848875" cy="53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>
            <a:off x="3545735" y="3285488"/>
            <a:ext cx="835539" cy="10806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>
            <a:off x="3526647" y="3252654"/>
            <a:ext cx="854627" cy="1688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>
            <a:off x="3543254" y="3267768"/>
            <a:ext cx="851937" cy="21935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/>
          <p:cNvCxnSpPr/>
          <p:nvPr/>
        </p:nvCxnSpPr>
        <p:spPr>
          <a:xfrm flipV="1">
            <a:off x="3537609" y="2710368"/>
            <a:ext cx="853572" cy="569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/>
          <p:nvPr/>
        </p:nvCxnSpPr>
        <p:spPr>
          <a:xfrm flipV="1">
            <a:off x="3532740" y="3241641"/>
            <a:ext cx="862451" cy="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/>
          <p:nvPr/>
        </p:nvCxnSpPr>
        <p:spPr>
          <a:xfrm flipV="1">
            <a:off x="3536674" y="2156196"/>
            <a:ext cx="841790" cy="1098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/>
          <p:nvPr/>
        </p:nvCxnSpPr>
        <p:spPr>
          <a:xfrm flipV="1">
            <a:off x="3544615" y="1581794"/>
            <a:ext cx="847425" cy="16539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515761" y="3818704"/>
            <a:ext cx="848875" cy="53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>
            <a:off x="3529097" y="3830340"/>
            <a:ext cx="835539" cy="10806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3510009" y="3797506"/>
            <a:ext cx="854627" cy="1688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 flipV="1">
            <a:off x="3526616" y="3268701"/>
            <a:ext cx="861283" cy="543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/>
          <p:cNvCxnSpPr/>
          <p:nvPr/>
        </p:nvCxnSpPr>
        <p:spPr>
          <a:xfrm flipV="1">
            <a:off x="3516102" y="3786493"/>
            <a:ext cx="862451" cy="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/>
          <p:nvPr/>
        </p:nvCxnSpPr>
        <p:spPr>
          <a:xfrm flipV="1">
            <a:off x="3535297" y="2699115"/>
            <a:ext cx="842826" cy="1075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/>
          <p:cNvCxnSpPr/>
          <p:nvPr/>
        </p:nvCxnSpPr>
        <p:spPr>
          <a:xfrm flipV="1">
            <a:off x="3558072" y="2153093"/>
            <a:ext cx="819785" cy="1610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/>
          <p:nvPr/>
        </p:nvCxnSpPr>
        <p:spPr>
          <a:xfrm flipV="1">
            <a:off x="3559768" y="1582841"/>
            <a:ext cx="824619" cy="2183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Connector 710"/>
          <p:cNvCxnSpPr/>
          <p:nvPr/>
        </p:nvCxnSpPr>
        <p:spPr>
          <a:xfrm>
            <a:off x="3541643" y="4318439"/>
            <a:ext cx="849538" cy="1133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>
            <a:off x="3534461" y="4339894"/>
            <a:ext cx="856720" cy="5409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/>
          <p:cNvCxnSpPr/>
          <p:nvPr/>
        </p:nvCxnSpPr>
        <p:spPr>
          <a:xfrm flipV="1">
            <a:off x="3546857" y="4340472"/>
            <a:ext cx="844324" cy="5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3545409" y="3799270"/>
            <a:ext cx="845772" cy="523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 flipV="1">
            <a:off x="3545725" y="3267347"/>
            <a:ext cx="842002" cy="1058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 flipV="1">
            <a:off x="3562770" y="2710672"/>
            <a:ext cx="832421" cy="1630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 flipV="1">
            <a:off x="3537268" y="2165593"/>
            <a:ext cx="873129" cy="2158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/>
          <p:cNvCxnSpPr/>
          <p:nvPr/>
        </p:nvCxnSpPr>
        <p:spPr>
          <a:xfrm flipV="1">
            <a:off x="3547140" y="1597326"/>
            <a:ext cx="830405" cy="2716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/>
          <p:cNvCxnSpPr/>
          <p:nvPr/>
        </p:nvCxnSpPr>
        <p:spPr>
          <a:xfrm>
            <a:off x="3552226" y="4858034"/>
            <a:ext cx="838955" cy="559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>
            <a:off x="3540507" y="4878116"/>
            <a:ext cx="868631" cy="1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 flipV="1">
            <a:off x="3538040" y="4341196"/>
            <a:ext cx="853141" cy="543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/>
          <p:nvPr/>
        </p:nvCxnSpPr>
        <p:spPr>
          <a:xfrm flipV="1">
            <a:off x="3560317" y="3790540"/>
            <a:ext cx="821730" cy="1077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 flipV="1">
            <a:off x="3544073" y="3260834"/>
            <a:ext cx="844196" cy="1601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Connector 758"/>
          <p:cNvCxnSpPr/>
          <p:nvPr/>
        </p:nvCxnSpPr>
        <p:spPr>
          <a:xfrm flipV="1">
            <a:off x="3553212" y="2701857"/>
            <a:ext cx="841222" cy="2160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 flipV="1">
            <a:off x="3566588" y="2170601"/>
            <a:ext cx="828292" cy="2705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 flipV="1">
            <a:off x="3553933" y="1592354"/>
            <a:ext cx="836544" cy="3270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 flipV="1">
            <a:off x="3545903" y="5418547"/>
            <a:ext cx="851325" cy="14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 flipV="1">
            <a:off x="3525939" y="4878153"/>
            <a:ext cx="857713" cy="565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 flipV="1">
            <a:off x="3538670" y="4353289"/>
            <a:ext cx="870468" cy="1054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/>
          <p:cNvCxnSpPr/>
          <p:nvPr/>
        </p:nvCxnSpPr>
        <p:spPr>
          <a:xfrm flipV="1">
            <a:off x="3534764" y="3811016"/>
            <a:ext cx="862264" cy="16139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/>
          <p:nvPr/>
        </p:nvCxnSpPr>
        <p:spPr>
          <a:xfrm flipV="1">
            <a:off x="3546363" y="3257488"/>
            <a:ext cx="829128" cy="2143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V="1">
            <a:off x="3553877" y="2720924"/>
            <a:ext cx="827971" cy="26867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/>
          <p:cNvCxnSpPr/>
          <p:nvPr/>
        </p:nvCxnSpPr>
        <p:spPr>
          <a:xfrm flipV="1">
            <a:off x="3551865" y="2154064"/>
            <a:ext cx="836337" cy="3273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V="1">
            <a:off x="3541177" y="1598137"/>
            <a:ext cx="869719" cy="37981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 flipV="1">
            <a:off x="3540304" y="5423442"/>
            <a:ext cx="841544" cy="553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/>
          <p:nvPr/>
        </p:nvCxnSpPr>
        <p:spPr>
          <a:xfrm flipV="1">
            <a:off x="3545020" y="4892420"/>
            <a:ext cx="864118" cy="1108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 flipV="1">
            <a:off x="3535355" y="4347086"/>
            <a:ext cx="873783" cy="16534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/>
          <p:cNvCxnSpPr/>
          <p:nvPr/>
        </p:nvCxnSpPr>
        <p:spPr>
          <a:xfrm flipV="1">
            <a:off x="3543790" y="3810085"/>
            <a:ext cx="844412" cy="2183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 flipV="1">
            <a:off x="3549448" y="3263199"/>
            <a:ext cx="838754" cy="2713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 flipV="1">
            <a:off x="3534607" y="2710101"/>
            <a:ext cx="840884" cy="32958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 flipV="1">
            <a:off x="3532883" y="1585189"/>
            <a:ext cx="864145" cy="4414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3409057" y="3096730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3409057" y="3643193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3409057" y="2548635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3409057" y="4188567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/>
          <p:cNvSpPr/>
          <p:nvPr/>
        </p:nvSpPr>
        <p:spPr>
          <a:xfrm>
            <a:off x="3409057" y="4731764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3409057" y="2002717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/>
          <p:cNvSpPr/>
          <p:nvPr/>
        </p:nvSpPr>
        <p:spPr>
          <a:xfrm>
            <a:off x="3409057" y="5283696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/>
          <p:cNvSpPr/>
          <p:nvPr/>
        </p:nvSpPr>
        <p:spPr>
          <a:xfrm>
            <a:off x="3409057" y="1457424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3409057" y="5851713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409057" y="911390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7" name="Straight Connector 816"/>
          <p:cNvCxnSpPr/>
          <p:nvPr/>
        </p:nvCxnSpPr>
        <p:spPr>
          <a:xfrm>
            <a:off x="4364636" y="1586148"/>
            <a:ext cx="837787" cy="579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/>
          <p:nvPr/>
        </p:nvCxnSpPr>
        <p:spPr>
          <a:xfrm>
            <a:off x="4393218" y="1608365"/>
            <a:ext cx="822656" cy="1090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/>
          <p:nvPr/>
        </p:nvCxnSpPr>
        <p:spPr>
          <a:xfrm>
            <a:off x="4397028" y="1597326"/>
            <a:ext cx="805395" cy="1653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/>
          <p:nvPr/>
        </p:nvCxnSpPr>
        <p:spPr>
          <a:xfrm>
            <a:off x="4374574" y="1586883"/>
            <a:ext cx="818454" cy="2225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/>
          <p:cNvCxnSpPr/>
          <p:nvPr/>
        </p:nvCxnSpPr>
        <p:spPr>
          <a:xfrm>
            <a:off x="4383883" y="1613869"/>
            <a:ext cx="805186" cy="2743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4390237" y="1597034"/>
            <a:ext cx="829301" cy="3285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>
            <a:off x="4375491" y="2135998"/>
            <a:ext cx="837787" cy="579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>
            <a:off x="4404073" y="2158215"/>
            <a:ext cx="822656" cy="1090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>
            <a:off x="4407883" y="2147176"/>
            <a:ext cx="805395" cy="1653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>
            <a:off x="4385429" y="2136733"/>
            <a:ext cx="818454" cy="2225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Straight Connector 843"/>
          <p:cNvCxnSpPr/>
          <p:nvPr/>
        </p:nvCxnSpPr>
        <p:spPr>
          <a:xfrm>
            <a:off x="4394738" y="2163719"/>
            <a:ext cx="805186" cy="2743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/>
          <p:nvPr/>
        </p:nvCxnSpPr>
        <p:spPr>
          <a:xfrm>
            <a:off x="4383400" y="2163124"/>
            <a:ext cx="832474" cy="2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/>
          <p:cNvCxnSpPr/>
          <p:nvPr/>
        </p:nvCxnSpPr>
        <p:spPr>
          <a:xfrm>
            <a:off x="4370206" y="2674690"/>
            <a:ext cx="837787" cy="579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/>
          <p:cNvCxnSpPr/>
          <p:nvPr/>
        </p:nvCxnSpPr>
        <p:spPr>
          <a:xfrm>
            <a:off x="4398788" y="2696907"/>
            <a:ext cx="822656" cy="1090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Straight Connector 850"/>
          <p:cNvCxnSpPr/>
          <p:nvPr/>
        </p:nvCxnSpPr>
        <p:spPr>
          <a:xfrm>
            <a:off x="4402598" y="2685868"/>
            <a:ext cx="805395" cy="1653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/>
          <p:cNvCxnSpPr/>
          <p:nvPr/>
        </p:nvCxnSpPr>
        <p:spPr>
          <a:xfrm>
            <a:off x="4380144" y="2675425"/>
            <a:ext cx="818454" cy="2225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/>
          <p:nvPr/>
        </p:nvCxnSpPr>
        <p:spPr>
          <a:xfrm flipV="1">
            <a:off x="4389453" y="2162026"/>
            <a:ext cx="809376" cy="540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Connector 853"/>
          <p:cNvCxnSpPr/>
          <p:nvPr/>
        </p:nvCxnSpPr>
        <p:spPr>
          <a:xfrm>
            <a:off x="4378115" y="2701816"/>
            <a:ext cx="832474" cy="2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>
            <a:off x="4375997" y="3235555"/>
            <a:ext cx="837787" cy="579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>
            <a:off x="4404579" y="3257772"/>
            <a:ext cx="822656" cy="1090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/>
          <p:cNvCxnSpPr/>
          <p:nvPr/>
        </p:nvCxnSpPr>
        <p:spPr>
          <a:xfrm>
            <a:off x="4408389" y="3246733"/>
            <a:ext cx="805395" cy="1653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/>
          <p:nvPr/>
        </p:nvCxnSpPr>
        <p:spPr>
          <a:xfrm flipV="1">
            <a:off x="4385935" y="2724273"/>
            <a:ext cx="810179" cy="512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/>
          <p:cNvCxnSpPr/>
          <p:nvPr/>
        </p:nvCxnSpPr>
        <p:spPr>
          <a:xfrm>
            <a:off x="4383906" y="3262681"/>
            <a:ext cx="832474" cy="2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Straight Connector 861"/>
          <p:cNvCxnSpPr/>
          <p:nvPr/>
        </p:nvCxnSpPr>
        <p:spPr>
          <a:xfrm flipV="1">
            <a:off x="4383883" y="2168603"/>
            <a:ext cx="833714" cy="1075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Straight Connector 865"/>
          <p:cNvCxnSpPr/>
          <p:nvPr/>
        </p:nvCxnSpPr>
        <p:spPr>
          <a:xfrm flipV="1">
            <a:off x="4385587" y="2169548"/>
            <a:ext cx="803482" cy="1626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/>
          <p:cNvCxnSpPr/>
          <p:nvPr/>
        </p:nvCxnSpPr>
        <p:spPr>
          <a:xfrm flipV="1">
            <a:off x="4400734" y="2729446"/>
            <a:ext cx="794992" cy="1084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/>
          <p:cNvCxnSpPr/>
          <p:nvPr/>
        </p:nvCxnSpPr>
        <p:spPr>
          <a:xfrm flipV="1">
            <a:off x="4392104" y="3253821"/>
            <a:ext cx="790733" cy="555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/>
          <p:cNvCxnSpPr/>
          <p:nvPr/>
        </p:nvCxnSpPr>
        <p:spPr>
          <a:xfrm flipV="1">
            <a:off x="4401001" y="3796083"/>
            <a:ext cx="781836" cy="15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/>
          <p:cNvCxnSpPr/>
          <p:nvPr/>
        </p:nvCxnSpPr>
        <p:spPr>
          <a:xfrm>
            <a:off x="4400410" y="3790871"/>
            <a:ext cx="795316" cy="558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/>
          <p:cNvCxnSpPr/>
          <p:nvPr/>
        </p:nvCxnSpPr>
        <p:spPr>
          <a:xfrm>
            <a:off x="4369037" y="3802212"/>
            <a:ext cx="823991" cy="1105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/>
          <p:nvPr/>
        </p:nvCxnSpPr>
        <p:spPr>
          <a:xfrm>
            <a:off x="4412621" y="4335952"/>
            <a:ext cx="789491" cy="539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/>
          <p:nvPr/>
        </p:nvCxnSpPr>
        <p:spPr>
          <a:xfrm>
            <a:off x="4394034" y="4335952"/>
            <a:ext cx="801692" cy="2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/>
          <p:nvPr/>
        </p:nvCxnSpPr>
        <p:spPr>
          <a:xfrm flipV="1">
            <a:off x="4388202" y="3816272"/>
            <a:ext cx="838527" cy="544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/>
          <p:nvPr/>
        </p:nvCxnSpPr>
        <p:spPr>
          <a:xfrm flipV="1">
            <a:off x="4378565" y="3264275"/>
            <a:ext cx="821359" cy="1070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/>
          <p:nvPr/>
        </p:nvCxnSpPr>
        <p:spPr>
          <a:xfrm flipV="1">
            <a:off x="4392481" y="2724497"/>
            <a:ext cx="809631" cy="1643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V="1">
            <a:off x="4384385" y="2150286"/>
            <a:ext cx="817727" cy="22116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/>
          <p:cNvCxnSpPr/>
          <p:nvPr/>
        </p:nvCxnSpPr>
        <p:spPr>
          <a:xfrm>
            <a:off x="4368323" y="4879911"/>
            <a:ext cx="847551" cy="14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/>
          <p:cNvCxnSpPr/>
          <p:nvPr/>
        </p:nvCxnSpPr>
        <p:spPr>
          <a:xfrm flipV="1">
            <a:off x="4388202" y="4344530"/>
            <a:ext cx="827672" cy="561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Straight Connector 908"/>
          <p:cNvCxnSpPr/>
          <p:nvPr/>
        </p:nvCxnSpPr>
        <p:spPr>
          <a:xfrm flipV="1">
            <a:off x="4388202" y="3807725"/>
            <a:ext cx="811239" cy="1099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/>
          <p:nvPr/>
        </p:nvCxnSpPr>
        <p:spPr>
          <a:xfrm flipV="1">
            <a:off x="4384029" y="3254885"/>
            <a:ext cx="818083" cy="1618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/>
          <p:nvPr/>
        </p:nvCxnSpPr>
        <p:spPr>
          <a:xfrm flipV="1">
            <a:off x="4382889" y="2697626"/>
            <a:ext cx="806303" cy="2191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/>
          <p:cNvCxnSpPr/>
          <p:nvPr/>
        </p:nvCxnSpPr>
        <p:spPr>
          <a:xfrm flipV="1">
            <a:off x="4379157" y="2173520"/>
            <a:ext cx="816569" cy="2726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/>
          <p:cNvCxnSpPr/>
          <p:nvPr/>
        </p:nvCxnSpPr>
        <p:spPr>
          <a:xfrm flipV="1">
            <a:off x="4407883" y="4888886"/>
            <a:ext cx="781309" cy="534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/>
          <p:cNvCxnSpPr/>
          <p:nvPr/>
        </p:nvCxnSpPr>
        <p:spPr>
          <a:xfrm flipV="1">
            <a:off x="4388202" y="4356391"/>
            <a:ext cx="813910" cy="1090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 flipV="1">
            <a:off x="4407683" y="3818475"/>
            <a:ext cx="800783" cy="16148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/>
          <p:cNvCxnSpPr/>
          <p:nvPr/>
        </p:nvCxnSpPr>
        <p:spPr>
          <a:xfrm flipV="1">
            <a:off x="4388000" y="3274718"/>
            <a:ext cx="814112" cy="21616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/>
          <p:cNvCxnSpPr/>
          <p:nvPr/>
        </p:nvCxnSpPr>
        <p:spPr>
          <a:xfrm flipV="1">
            <a:off x="4397801" y="2703707"/>
            <a:ext cx="804158" cy="2729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/>
          <p:nvPr/>
        </p:nvCxnSpPr>
        <p:spPr>
          <a:xfrm flipV="1">
            <a:off x="4378015" y="2175029"/>
            <a:ext cx="837859" cy="3242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/>
          <p:nvPr/>
        </p:nvCxnSpPr>
        <p:spPr>
          <a:xfrm flipV="1">
            <a:off x="5208231" y="4361025"/>
            <a:ext cx="843938" cy="534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/>
          <p:cNvCxnSpPr/>
          <p:nvPr/>
        </p:nvCxnSpPr>
        <p:spPr>
          <a:xfrm flipV="1">
            <a:off x="5215509" y="3815328"/>
            <a:ext cx="836660" cy="1060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/>
          <p:nvPr/>
        </p:nvCxnSpPr>
        <p:spPr>
          <a:xfrm flipV="1">
            <a:off x="5201779" y="3282442"/>
            <a:ext cx="850390" cy="1593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/>
          <p:cNvCxnSpPr/>
          <p:nvPr/>
        </p:nvCxnSpPr>
        <p:spPr>
          <a:xfrm flipV="1">
            <a:off x="5195546" y="2723821"/>
            <a:ext cx="840264" cy="2171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/>
          <p:nvPr/>
        </p:nvCxnSpPr>
        <p:spPr>
          <a:xfrm flipV="1">
            <a:off x="5206583" y="3795017"/>
            <a:ext cx="843938" cy="534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/>
          <p:cNvCxnSpPr/>
          <p:nvPr/>
        </p:nvCxnSpPr>
        <p:spPr>
          <a:xfrm flipV="1">
            <a:off x="5213861" y="3249320"/>
            <a:ext cx="836660" cy="1060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/>
          <p:cNvCxnSpPr/>
          <p:nvPr/>
        </p:nvCxnSpPr>
        <p:spPr>
          <a:xfrm flipV="1">
            <a:off x="5200131" y="2716434"/>
            <a:ext cx="850390" cy="1593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>
            <a:off x="5193898" y="4329573"/>
            <a:ext cx="855942" cy="49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/>
          <p:nvPr/>
        </p:nvCxnSpPr>
        <p:spPr>
          <a:xfrm flipV="1">
            <a:off x="5190395" y="3243717"/>
            <a:ext cx="843938" cy="534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/>
          <p:nvPr/>
        </p:nvCxnSpPr>
        <p:spPr>
          <a:xfrm flipV="1">
            <a:off x="5197673" y="2698020"/>
            <a:ext cx="836660" cy="1060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/>
          <p:cNvCxnSpPr/>
          <p:nvPr/>
        </p:nvCxnSpPr>
        <p:spPr>
          <a:xfrm>
            <a:off x="5183943" y="3758314"/>
            <a:ext cx="865897" cy="59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/>
          <p:cNvCxnSpPr/>
          <p:nvPr/>
        </p:nvCxnSpPr>
        <p:spPr>
          <a:xfrm>
            <a:off x="5177710" y="3778273"/>
            <a:ext cx="855942" cy="49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/>
          <p:cNvCxnSpPr/>
          <p:nvPr/>
        </p:nvCxnSpPr>
        <p:spPr>
          <a:xfrm flipV="1">
            <a:off x="5182837" y="2722701"/>
            <a:ext cx="843938" cy="534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/>
          <p:cNvCxnSpPr/>
          <p:nvPr/>
        </p:nvCxnSpPr>
        <p:spPr>
          <a:xfrm>
            <a:off x="5208266" y="3246733"/>
            <a:ext cx="825386" cy="30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/>
          <p:cNvCxnSpPr/>
          <p:nvPr/>
        </p:nvCxnSpPr>
        <p:spPr>
          <a:xfrm>
            <a:off x="5188747" y="3257179"/>
            <a:ext cx="861093" cy="565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/>
          <p:cNvCxnSpPr/>
          <p:nvPr/>
        </p:nvCxnSpPr>
        <p:spPr>
          <a:xfrm>
            <a:off x="5219163" y="3267347"/>
            <a:ext cx="832236" cy="1079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/>
          <p:cNvCxnSpPr/>
          <p:nvPr/>
        </p:nvCxnSpPr>
        <p:spPr>
          <a:xfrm flipV="1">
            <a:off x="5214626" y="2712876"/>
            <a:ext cx="835214" cy="6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/>
          <p:cNvCxnSpPr/>
          <p:nvPr/>
        </p:nvCxnSpPr>
        <p:spPr>
          <a:xfrm>
            <a:off x="5198756" y="2713620"/>
            <a:ext cx="851084" cy="533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/>
          <p:cNvCxnSpPr/>
          <p:nvPr/>
        </p:nvCxnSpPr>
        <p:spPr>
          <a:xfrm>
            <a:off x="5217634" y="2712361"/>
            <a:ext cx="832206" cy="1092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/>
          <p:nvPr/>
        </p:nvCxnSpPr>
        <p:spPr>
          <a:xfrm>
            <a:off x="5207496" y="2723382"/>
            <a:ext cx="842344" cy="1655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/>
          <p:nvPr/>
        </p:nvCxnSpPr>
        <p:spPr>
          <a:xfrm>
            <a:off x="5217901" y="2168603"/>
            <a:ext cx="831939" cy="550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/>
          <p:nvPr/>
        </p:nvCxnSpPr>
        <p:spPr>
          <a:xfrm>
            <a:off x="5209513" y="2180488"/>
            <a:ext cx="840327" cy="109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/>
          <p:cNvCxnSpPr/>
          <p:nvPr/>
        </p:nvCxnSpPr>
        <p:spPr>
          <a:xfrm>
            <a:off x="5209513" y="2167046"/>
            <a:ext cx="848040" cy="1657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/>
          <p:nvPr/>
        </p:nvCxnSpPr>
        <p:spPr>
          <a:xfrm>
            <a:off x="5193812" y="2159503"/>
            <a:ext cx="863741" cy="2205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/>
          <p:cNvCxnSpPr/>
          <p:nvPr/>
        </p:nvCxnSpPr>
        <p:spPr>
          <a:xfrm>
            <a:off x="6061507" y="2729232"/>
            <a:ext cx="831939" cy="5245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/>
          <p:nvPr/>
        </p:nvCxnSpPr>
        <p:spPr>
          <a:xfrm>
            <a:off x="6057553" y="2727453"/>
            <a:ext cx="835893" cy="1040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/>
          <p:nvPr/>
        </p:nvCxnSpPr>
        <p:spPr>
          <a:xfrm flipV="1">
            <a:off x="6063183" y="3226938"/>
            <a:ext cx="813920" cy="39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/>
          <p:nvPr/>
        </p:nvCxnSpPr>
        <p:spPr>
          <a:xfrm flipV="1">
            <a:off x="6056675" y="3246713"/>
            <a:ext cx="832817" cy="568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/>
          <p:cNvCxnSpPr/>
          <p:nvPr/>
        </p:nvCxnSpPr>
        <p:spPr>
          <a:xfrm flipV="1">
            <a:off x="6049840" y="3246120"/>
            <a:ext cx="843606" cy="11270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/>
          <p:cNvCxnSpPr/>
          <p:nvPr/>
        </p:nvCxnSpPr>
        <p:spPr>
          <a:xfrm>
            <a:off x="6057445" y="3282442"/>
            <a:ext cx="850031" cy="510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/>
          <p:nvPr/>
        </p:nvCxnSpPr>
        <p:spPr>
          <a:xfrm flipV="1">
            <a:off x="6060842" y="3793256"/>
            <a:ext cx="846634" cy="217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V="1">
            <a:off x="6049840" y="3792808"/>
            <a:ext cx="843606" cy="563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66019" y="3121951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/>
          <p:cNvSpPr/>
          <p:nvPr/>
        </p:nvSpPr>
        <p:spPr>
          <a:xfrm>
            <a:off x="5066019" y="3668414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/>
          <p:cNvSpPr/>
          <p:nvPr/>
        </p:nvSpPr>
        <p:spPr>
          <a:xfrm>
            <a:off x="5066019" y="2573856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Oval 231"/>
          <p:cNvSpPr/>
          <p:nvPr/>
        </p:nvSpPr>
        <p:spPr>
          <a:xfrm>
            <a:off x="5066019" y="4213788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5066019" y="4756985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/>
          <p:cNvSpPr/>
          <p:nvPr/>
        </p:nvSpPr>
        <p:spPr>
          <a:xfrm>
            <a:off x="5066019" y="2027938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/>
          <p:cNvSpPr/>
          <p:nvPr/>
        </p:nvSpPr>
        <p:spPr>
          <a:xfrm>
            <a:off x="5915009" y="3129328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val 235"/>
          <p:cNvSpPr/>
          <p:nvPr/>
        </p:nvSpPr>
        <p:spPr>
          <a:xfrm>
            <a:off x="5915009" y="3675791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val 236"/>
          <p:cNvSpPr/>
          <p:nvPr/>
        </p:nvSpPr>
        <p:spPr>
          <a:xfrm>
            <a:off x="5915009" y="2581233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/>
          <p:cNvSpPr/>
          <p:nvPr/>
        </p:nvSpPr>
        <p:spPr>
          <a:xfrm>
            <a:off x="5915009" y="4221165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/>
          <p:cNvSpPr/>
          <p:nvPr/>
        </p:nvSpPr>
        <p:spPr>
          <a:xfrm>
            <a:off x="6761670" y="3105516"/>
            <a:ext cx="274320" cy="274320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Oval 239"/>
          <p:cNvSpPr/>
          <p:nvPr/>
        </p:nvSpPr>
        <p:spPr>
          <a:xfrm>
            <a:off x="6761670" y="3651979"/>
            <a:ext cx="274320" cy="274320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Oval 220"/>
          <p:cNvSpPr/>
          <p:nvPr/>
        </p:nvSpPr>
        <p:spPr>
          <a:xfrm>
            <a:off x="4254021" y="3114574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Oval 221"/>
          <p:cNvSpPr/>
          <p:nvPr/>
        </p:nvSpPr>
        <p:spPr>
          <a:xfrm>
            <a:off x="4254021" y="3661037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4254021" y="2566479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Oval 223"/>
          <p:cNvSpPr/>
          <p:nvPr/>
        </p:nvSpPr>
        <p:spPr>
          <a:xfrm>
            <a:off x="4254021" y="4206411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Oval 224"/>
          <p:cNvSpPr/>
          <p:nvPr/>
        </p:nvSpPr>
        <p:spPr>
          <a:xfrm>
            <a:off x="4254021" y="4749608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Oval 225"/>
          <p:cNvSpPr/>
          <p:nvPr/>
        </p:nvSpPr>
        <p:spPr>
          <a:xfrm>
            <a:off x="4254021" y="2020561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Oval 226"/>
          <p:cNvSpPr/>
          <p:nvPr/>
        </p:nvSpPr>
        <p:spPr>
          <a:xfrm>
            <a:off x="4254021" y="5298792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227"/>
          <p:cNvSpPr/>
          <p:nvPr/>
        </p:nvSpPr>
        <p:spPr>
          <a:xfrm>
            <a:off x="4254021" y="1453902"/>
            <a:ext cx="274320" cy="2743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1029"/>
          <p:cNvSpPr/>
          <p:nvPr/>
        </p:nvSpPr>
        <p:spPr>
          <a:xfrm>
            <a:off x="5784339" y="383028"/>
            <a:ext cx="2228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Output Layer</a:t>
            </a:r>
          </a:p>
          <a:p>
            <a:pPr algn="ctr"/>
            <a:r>
              <a:rPr lang="en-US" b="1" dirty="0">
                <a:solidFill>
                  <a:srgbClr val="92D050"/>
                </a:solidFill>
              </a:rPr>
              <a:t>(SoftMax)</a:t>
            </a:r>
          </a:p>
          <a:p>
            <a:endParaRPr lang="en-US" sz="2400" b="1" dirty="0"/>
          </a:p>
        </p:txBody>
      </p:sp>
      <p:cxnSp>
        <p:nvCxnSpPr>
          <p:cNvPr id="1032" name="Straight Arrow Connector 1031"/>
          <p:cNvCxnSpPr/>
          <p:nvPr/>
        </p:nvCxnSpPr>
        <p:spPr>
          <a:xfrm>
            <a:off x="7172298" y="3266501"/>
            <a:ext cx="6966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7172298" y="3807319"/>
            <a:ext cx="6966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/>
          <p:cNvSpPr/>
          <p:nvPr/>
        </p:nvSpPr>
        <p:spPr>
          <a:xfrm>
            <a:off x="429126" y="12602"/>
            <a:ext cx="1294869" cy="37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 Layer</a:t>
            </a:r>
            <a:endParaRPr lang="en-US" sz="2400" b="1" dirty="0"/>
          </a:p>
        </p:txBody>
      </p:sp>
      <p:sp>
        <p:nvSpPr>
          <p:cNvPr id="1035" name="Rectangle 1034"/>
          <p:cNvSpPr/>
          <p:nvPr/>
        </p:nvSpPr>
        <p:spPr>
          <a:xfrm>
            <a:off x="4166065" y="379714"/>
            <a:ext cx="1735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Hidden Layers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ReLU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7940041" y="3018426"/>
            <a:ext cx="1188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</a:t>
            </a:r>
            <a:r>
              <a:rPr lang="en-US" b="1" baseline="-25000" dirty="0" err="1"/>
              <a:t>Right</a:t>
            </a:r>
            <a:endParaRPr lang="en-US" b="1" baseline="-25000" dirty="0"/>
          </a:p>
        </p:txBody>
      </p:sp>
      <p:sp>
        <p:nvSpPr>
          <p:cNvPr id="1037" name="Rectangle 1036"/>
          <p:cNvSpPr/>
          <p:nvPr/>
        </p:nvSpPr>
        <p:spPr>
          <a:xfrm>
            <a:off x="7940039" y="3566392"/>
            <a:ext cx="784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</a:t>
            </a:r>
            <a:r>
              <a:rPr lang="en-US" b="1" baseline="-25000" dirty="0" err="1"/>
              <a:t>Left</a:t>
            </a:r>
            <a:endParaRPr lang="en-US" b="1" baseline="-25000" dirty="0"/>
          </a:p>
        </p:txBody>
      </p:sp>
      <p:sp>
        <p:nvSpPr>
          <p:cNvPr id="1038" name="Rectangle 1037"/>
          <p:cNvSpPr/>
          <p:nvPr/>
        </p:nvSpPr>
        <p:spPr>
          <a:xfrm>
            <a:off x="5195601" y="2192617"/>
            <a:ext cx="1735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8 N.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6063183" y="2698673"/>
            <a:ext cx="1735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2 N.</a:t>
            </a:r>
          </a:p>
        </p:txBody>
      </p:sp>
      <p:sp>
        <p:nvSpPr>
          <p:cNvPr id="1040" name="Rectangle 1039"/>
          <p:cNvSpPr/>
          <p:nvPr/>
        </p:nvSpPr>
        <p:spPr>
          <a:xfrm>
            <a:off x="4357459" y="1665198"/>
            <a:ext cx="1735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16 N.</a:t>
            </a:r>
          </a:p>
        </p:txBody>
      </p:sp>
      <p:sp>
        <p:nvSpPr>
          <p:cNvPr id="1041" name="Rectangle 1040"/>
          <p:cNvSpPr/>
          <p:nvPr/>
        </p:nvSpPr>
        <p:spPr>
          <a:xfrm>
            <a:off x="3520145" y="1061479"/>
            <a:ext cx="1735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32 N.</a:t>
            </a:r>
          </a:p>
        </p:txBody>
      </p:sp>
      <p:sp>
        <p:nvSpPr>
          <p:cNvPr id="1042" name="Rectangle 1041"/>
          <p:cNvSpPr/>
          <p:nvPr/>
        </p:nvSpPr>
        <p:spPr>
          <a:xfrm>
            <a:off x="2729873" y="511490"/>
            <a:ext cx="1735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64 N.</a:t>
            </a:r>
          </a:p>
        </p:txBody>
      </p:sp>
      <p:sp>
        <p:nvSpPr>
          <p:cNvPr id="1043" name="Rectangle 1042"/>
          <p:cNvSpPr/>
          <p:nvPr/>
        </p:nvSpPr>
        <p:spPr>
          <a:xfrm>
            <a:off x="1815818" y="16012"/>
            <a:ext cx="1735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123 or 139 N.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066019" y="1026044"/>
            <a:ext cx="0" cy="548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H="1">
            <a:off x="4791699" y="1289417"/>
            <a:ext cx="54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H="1" flipV="1">
            <a:off x="4788652" y="1289216"/>
            <a:ext cx="2743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H="1">
            <a:off x="5056652" y="1019094"/>
            <a:ext cx="274320" cy="27432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601"/>
          <a:stretch/>
        </p:blipFill>
        <p:spPr>
          <a:xfrm>
            <a:off x="555475" y="3172108"/>
            <a:ext cx="1844297" cy="890276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08" y="5282584"/>
            <a:ext cx="1892412" cy="925914"/>
          </a:xfrm>
          <a:prstGeom prst="rect">
            <a:avLst/>
          </a:prstGeom>
        </p:spPr>
      </p:pic>
      <p:sp>
        <p:nvSpPr>
          <p:cNvPr id="352" name="Rectangle 351"/>
          <p:cNvSpPr/>
          <p:nvPr/>
        </p:nvSpPr>
        <p:spPr>
          <a:xfrm>
            <a:off x="456580" y="2583723"/>
            <a:ext cx="109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Raw </a:t>
            </a:r>
            <a:r>
              <a:rPr lang="en-US" b="1" dirty="0" err="1"/>
              <a:t>HbO</a:t>
            </a:r>
            <a:endParaRPr lang="en-US" b="1" dirty="0"/>
          </a:p>
          <a:p>
            <a:pPr algn="ctr"/>
            <a:r>
              <a:rPr lang="en-US" b="1" dirty="0"/>
              <a:t>8 Ch.</a:t>
            </a:r>
          </a:p>
        </p:txBody>
      </p:sp>
      <p:sp>
        <p:nvSpPr>
          <p:cNvPr id="353" name="Rectangle 352"/>
          <p:cNvSpPr/>
          <p:nvPr/>
        </p:nvSpPr>
        <p:spPr>
          <a:xfrm>
            <a:off x="523417" y="4884288"/>
            <a:ext cx="1055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Raw </a:t>
            </a:r>
            <a:r>
              <a:rPr lang="en-US" b="1" dirty="0" err="1"/>
              <a:t>Hb</a:t>
            </a:r>
            <a:r>
              <a:rPr lang="en-US" b="1" dirty="0"/>
              <a:t> 8 Ch.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1254372" y="6111413"/>
            <a:ext cx="645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1 sec</a:t>
            </a:r>
            <a:endParaRPr lang="en-US" sz="1400" b="1" baseline="-250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03235" y="2704074"/>
            <a:ext cx="9285" cy="610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02360" y="2706432"/>
            <a:ext cx="894064" cy="2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1713679" y="2389525"/>
            <a:ext cx="7827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Average</a:t>
            </a:r>
            <a:endParaRPr lang="en-US" sz="1400" b="1" baseline="-25000" dirty="0"/>
          </a:p>
        </p:txBody>
      </p:sp>
      <p:sp>
        <p:nvSpPr>
          <p:cNvPr id="368" name="Rectangle 367"/>
          <p:cNvSpPr/>
          <p:nvPr/>
        </p:nvSpPr>
        <p:spPr>
          <a:xfrm>
            <a:off x="1462153" y="5489750"/>
            <a:ext cx="230903" cy="621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9" name="Straight Connector 368"/>
          <p:cNvCxnSpPr>
            <a:stCxn id="368" idx="0"/>
          </p:cNvCxnSpPr>
          <p:nvPr/>
        </p:nvCxnSpPr>
        <p:spPr>
          <a:xfrm flipV="1">
            <a:off x="1577605" y="4879002"/>
            <a:ext cx="9285" cy="610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>
          <a:xfrm flipV="1">
            <a:off x="1586890" y="4881360"/>
            <a:ext cx="894064" cy="2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1631185" y="4565625"/>
            <a:ext cx="7827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Average</a:t>
            </a:r>
            <a:endParaRPr lang="en-US" sz="1400" b="1" baseline="-25000" dirty="0"/>
          </a:p>
        </p:txBody>
      </p:sp>
      <p:sp>
        <p:nvSpPr>
          <p:cNvPr id="373" name="Rectangle 372"/>
          <p:cNvSpPr/>
          <p:nvPr/>
        </p:nvSpPr>
        <p:spPr>
          <a:xfrm>
            <a:off x="1341925" y="3911550"/>
            <a:ext cx="645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1 sec</a:t>
            </a:r>
            <a:endParaRPr lang="en-US" sz="1400" b="1" baseline="-25000" dirty="0"/>
          </a:p>
        </p:txBody>
      </p:sp>
      <p:sp>
        <p:nvSpPr>
          <p:cNvPr id="360" name="Rectangle 359"/>
          <p:cNvSpPr/>
          <p:nvPr/>
        </p:nvSpPr>
        <p:spPr>
          <a:xfrm>
            <a:off x="1483929" y="3326717"/>
            <a:ext cx="230903" cy="621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20885"/>
          <a:stretch/>
        </p:blipFill>
        <p:spPr>
          <a:xfrm>
            <a:off x="557394" y="942282"/>
            <a:ext cx="1811314" cy="897333"/>
          </a:xfrm>
          <a:prstGeom prst="rect">
            <a:avLst/>
          </a:prstGeom>
        </p:spPr>
      </p:pic>
      <p:cxnSp>
        <p:nvCxnSpPr>
          <p:cNvPr id="364" name="Straight Connector 363"/>
          <p:cNvCxnSpPr/>
          <p:nvPr/>
        </p:nvCxnSpPr>
        <p:spPr>
          <a:xfrm flipV="1">
            <a:off x="1573751" y="516946"/>
            <a:ext cx="9285" cy="610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/>
          <p:nvPr/>
        </p:nvCxnSpPr>
        <p:spPr>
          <a:xfrm flipV="1">
            <a:off x="1572876" y="519304"/>
            <a:ext cx="894064" cy="2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/>
          <p:cNvSpPr/>
          <p:nvPr/>
        </p:nvSpPr>
        <p:spPr>
          <a:xfrm>
            <a:off x="1300315" y="252560"/>
            <a:ext cx="12742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Beta Band Square </a:t>
            </a:r>
          </a:p>
          <a:p>
            <a:pPr algn="ctr"/>
            <a:r>
              <a:rPr lang="en-US" sz="1400" b="1" dirty="0"/>
              <a:t>Average</a:t>
            </a:r>
            <a:endParaRPr lang="en-US" sz="1400" b="1" baseline="-25000" dirty="0"/>
          </a:p>
        </p:txBody>
      </p:sp>
      <p:sp>
        <p:nvSpPr>
          <p:cNvPr id="376" name="Rectangle 375"/>
          <p:cNvSpPr/>
          <p:nvPr/>
        </p:nvSpPr>
        <p:spPr>
          <a:xfrm>
            <a:off x="1454445" y="1139589"/>
            <a:ext cx="230903" cy="621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436899" y="526577"/>
            <a:ext cx="109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Raw EEG</a:t>
            </a:r>
          </a:p>
          <a:p>
            <a:pPr algn="ctr"/>
            <a:r>
              <a:rPr lang="en-US" b="1" dirty="0"/>
              <a:t>123 Ch.</a:t>
            </a:r>
          </a:p>
        </p:txBody>
      </p:sp>
      <p:sp>
        <p:nvSpPr>
          <p:cNvPr id="379" name="Rectangle 378"/>
          <p:cNvSpPr/>
          <p:nvPr/>
        </p:nvSpPr>
        <p:spPr>
          <a:xfrm>
            <a:off x="1281617" y="1744380"/>
            <a:ext cx="645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1 sec</a:t>
            </a:r>
            <a:endParaRPr lang="en-US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16771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" y="2643505"/>
            <a:ext cx="3883093" cy="36994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366" y="2643505"/>
            <a:ext cx="3721443" cy="375956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2131314" y="2782824"/>
            <a:ext cx="0" cy="3227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222498" y="2782824"/>
            <a:ext cx="0" cy="3227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267450" y="3654552"/>
            <a:ext cx="0" cy="23865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7309866" y="2813304"/>
            <a:ext cx="0" cy="3227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258306" y="2813304"/>
            <a:ext cx="0" cy="161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3537667" y="4075014"/>
            <a:ext cx="2823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Concentration (</a:t>
            </a:r>
            <a:r>
              <a:rPr lang="en-US" sz="2400" b="1" dirty="0" err="1"/>
              <a:t>μM</a:t>
            </a:r>
            <a:r>
              <a:rPr lang="en-US" sz="2400" b="1" dirty="0"/>
              <a:t>)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-1299321" y="3909321"/>
            <a:ext cx="38327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ERD/ERS Relative Change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04067" y="6278203"/>
            <a:ext cx="2823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Time (s)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57136" y="6321304"/>
            <a:ext cx="2823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Time (s)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370" y="231752"/>
            <a:ext cx="2509618" cy="24527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811" y="237382"/>
            <a:ext cx="2559689" cy="242512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0" b="99720" l="0" r="99733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2370" y="164249"/>
            <a:ext cx="2549200" cy="243007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0" b="99720" l="0" r="99733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0700" y="164249"/>
            <a:ext cx="2549200" cy="243007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4390" y="172738"/>
            <a:ext cx="733297" cy="212242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844364" y="265358"/>
            <a:ext cx="1296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Right MI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86671" y="164249"/>
            <a:ext cx="1296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Left MI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3496" y="115747"/>
            <a:ext cx="448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0067" y="2536118"/>
            <a:ext cx="448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05482" y="2551991"/>
            <a:ext cx="448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5885" y="1131569"/>
            <a:ext cx="355283" cy="741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838021" y="1146492"/>
            <a:ext cx="355283" cy="741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393398" y="1739264"/>
            <a:ext cx="355283" cy="60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379641" y="1207547"/>
            <a:ext cx="355283" cy="60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11461" y="1207547"/>
            <a:ext cx="355283" cy="60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08293" y="1739263"/>
            <a:ext cx="355283" cy="60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85899" y="1185865"/>
            <a:ext cx="355283" cy="741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259288" y="1087588"/>
            <a:ext cx="355283" cy="741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803337" y="1207547"/>
            <a:ext cx="355283" cy="60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813412" y="1739263"/>
            <a:ext cx="355283" cy="60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223836" y="1739262"/>
            <a:ext cx="355283" cy="60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233681" y="1207546"/>
            <a:ext cx="355283" cy="60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rot="16200000">
            <a:off x="2498847" y="210415"/>
            <a:ext cx="383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ERD/ERS Rel. Change</a:t>
            </a:r>
          </a:p>
        </p:txBody>
      </p:sp>
    </p:spTree>
    <p:extLst>
      <p:ext uri="{BB962C8B-B14F-4D97-AF65-F5344CB8AC3E}">
        <p14:creationId xmlns:p14="http://schemas.microsoft.com/office/powerpoint/2010/main" val="250883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21"/>
          <a:stretch/>
        </p:blipFill>
        <p:spPr>
          <a:xfrm>
            <a:off x="326159" y="1167765"/>
            <a:ext cx="8817841" cy="4480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297" t="11784" r="26340" b="24128"/>
          <a:stretch/>
        </p:blipFill>
        <p:spPr>
          <a:xfrm>
            <a:off x="6924040" y="415523"/>
            <a:ext cx="509572" cy="518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22820" y="359093"/>
            <a:ext cx="1192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EEG</a:t>
            </a:r>
          </a:p>
          <a:p>
            <a:r>
              <a:rPr lang="en-US" b="1" dirty="0" err="1"/>
              <a:t>EEG+fNIRS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976" y="3084931"/>
            <a:ext cx="3564009" cy="18642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-708165" y="2728085"/>
            <a:ext cx="2228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Accuracy  (%)</a:t>
            </a:r>
          </a:p>
        </p:txBody>
      </p:sp>
      <p:sp>
        <p:nvSpPr>
          <p:cNvPr id="9" name="Rectangle 8"/>
          <p:cNvSpPr/>
          <p:nvPr/>
        </p:nvSpPr>
        <p:spPr>
          <a:xfrm>
            <a:off x="4434081" y="5545026"/>
            <a:ext cx="2228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3366386" y="3456209"/>
            <a:ext cx="222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CrossEntropy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8381521" y="3331245"/>
            <a:ext cx="132080" cy="121169"/>
          </a:xfrm>
          <a:prstGeom prst="ellipse">
            <a:avLst/>
          </a:prstGeom>
          <a:solidFill>
            <a:srgbClr val="111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81521" y="2660685"/>
            <a:ext cx="132080" cy="121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ultiplication Sign 12"/>
          <p:cNvSpPr/>
          <p:nvPr/>
        </p:nvSpPr>
        <p:spPr>
          <a:xfrm>
            <a:off x="8324595" y="2876227"/>
            <a:ext cx="257876" cy="235238"/>
          </a:xfrm>
          <a:prstGeom prst="mathMultiply">
            <a:avLst/>
          </a:prstGeom>
          <a:solidFill>
            <a:srgbClr val="111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/>
          <p:cNvSpPr/>
          <p:nvPr/>
        </p:nvSpPr>
        <p:spPr>
          <a:xfrm>
            <a:off x="8318623" y="1927537"/>
            <a:ext cx="257876" cy="23523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/>
          <p:cNvSpPr/>
          <p:nvPr/>
        </p:nvSpPr>
        <p:spPr>
          <a:xfrm>
            <a:off x="8318623" y="2876227"/>
            <a:ext cx="257876" cy="235238"/>
          </a:xfrm>
          <a:prstGeom prst="mathMultiply">
            <a:avLst/>
          </a:prstGeom>
          <a:solidFill>
            <a:srgbClr val="111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/>
          <p:cNvSpPr/>
          <p:nvPr/>
        </p:nvSpPr>
        <p:spPr>
          <a:xfrm>
            <a:off x="5787146" y="583788"/>
            <a:ext cx="257876" cy="23523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60381" y="396645"/>
            <a:ext cx="132080" cy="1211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92461" y="244435"/>
            <a:ext cx="6295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LDA</a:t>
            </a:r>
          </a:p>
          <a:p>
            <a:r>
              <a:rPr lang="en-US" b="1" dirty="0"/>
              <a:t>SVM</a:t>
            </a:r>
          </a:p>
          <a:p>
            <a:r>
              <a:rPr lang="en-US" b="1" dirty="0"/>
              <a:t>DNN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812121" y="98516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17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3" y="2196810"/>
            <a:ext cx="8512394" cy="4269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802238" y="3621252"/>
            <a:ext cx="2228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Accuracy (%)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4069" y="6235304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Sbj</a:t>
            </a:r>
            <a:r>
              <a:rPr lang="en-US" sz="2400" b="1" dirty="0"/>
              <a:t>.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307" y="300625"/>
            <a:ext cx="876822" cy="16914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00129" y="237709"/>
            <a:ext cx="171309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EEG-LDA</a:t>
            </a:r>
          </a:p>
          <a:p>
            <a:r>
              <a:rPr lang="en-US" b="1" dirty="0" err="1"/>
              <a:t>EEG+fNIRS-LDA</a:t>
            </a:r>
            <a:endParaRPr lang="en-US" b="1" dirty="0"/>
          </a:p>
          <a:p>
            <a:r>
              <a:rPr lang="en-US" b="1" dirty="0"/>
              <a:t>EEG-SVM</a:t>
            </a:r>
          </a:p>
          <a:p>
            <a:r>
              <a:rPr lang="en-US" b="1" dirty="0" err="1"/>
              <a:t>EEG+fNIRS-SVM</a:t>
            </a:r>
            <a:endParaRPr lang="en-US" b="1" dirty="0"/>
          </a:p>
          <a:p>
            <a:r>
              <a:rPr lang="en-US" b="1" dirty="0"/>
              <a:t>EEG-DNN</a:t>
            </a:r>
          </a:p>
          <a:p>
            <a:r>
              <a:rPr lang="en-US" b="1" dirty="0" err="1"/>
              <a:t>EEG+fNIRS-DNN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853687" y="6235304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Sbj</a:t>
            </a:r>
            <a:r>
              <a:rPr lang="en-US" sz="2400" b="1" dirty="0"/>
              <a:t>.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70059" y="6235303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Sbj</a:t>
            </a:r>
            <a:r>
              <a:rPr lang="en-US" sz="2400" b="1" dirty="0"/>
              <a:t>.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88782" y="6235303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Sbj</a:t>
            </a:r>
            <a:r>
              <a:rPr lang="en-US" sz="2400" b="1" dirty="0"/>
              <a:t>. 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15077" y="6235303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Sbj</a:t>
            </a:r>
            <a:r>
              <a:rPr lang="en-US" sz="2400" b="1" dirty="0"/>
              <a:t>. 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30193" y="6238008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Sbj</a:t>
            </a:r>
            <a:r>
              <a:rPr lang="en-US" sz="2400" b="1" dirty="0"/>
              <a:t>. 6</a:t>
            </a:r>
          </a:p>
        </p:txBody>
      </p:sp>
    </p:spTree>
    <p:extLst>
      <p:ext uri="{BB962C8B-B14F-4D97-AF65-F5344CB8AC3E}">
        <p14:creationId xmlns:p14="http://schemas.microsoft.com/office/powerpoint/2010/main" val="102255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883"/>
            <a:ext cx="9144000" cy="46542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827639" y="3894973"/>
            <a:ext cx="2228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Accuracy (%)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536083" y="1845457"/>
            <a:ext cx="1562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Accuracy (%)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7561" y="5550085"/>
            <a:ext cx="10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Epoch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404761" y="5550085"/>
            <a:ext cx="10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Epoch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401961" y="5550085"/>
            <a:ext cx="10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Epoch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297" t="11784" r="26340" b="24128"/>
          <a:stretch/>
        </p:blipFill>
        <p:spPr>
          <a:xfrm>
            <a:off x="6663063" y="405063"/>
            <a:ext cx="846749" cy="5181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22820" y="359093"/>
            <a:ext cx="171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EEG-DNN</a:t>
            </a:r>
          </a:p>
          <a:p>
            <a:r>
              <a:rPr lang="en-US" b="1" dirty="0" err="1"/>
              <a:t>EEG+fNIRS-DNN</a:t>
            </a:r>
            <a:endParaRPr lang="en-US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204" y="2100699"/>
            <a:ext cx="1083921" cy="8644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361" y="2198294"/>
            <a:ext cx="976179" cy="7668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409" y="2133640"/>
            <a:ext cx="1017696" cy="798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204" y="4523364"/>
            <a:ext cx="1083921" cy="84205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6360" y="4630190"/>
            <a:ext cx="976179" cy="7560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1774" y="4647402"/>
            <a:ext cx="964969" cy="73886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rot="16200000">
            <a:off x="1400285" y="2394422"/>
            <a:ext cx="682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CrossEn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4468522" y="2394423"/>
            <a:ext cx="682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CrossEn</a:t>
            </a:r>
            <a:endParaRPr lang="en-US" sz="1200" b="1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7392284" y="2383990"/>
            <a:ext cx="682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CrossEn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1400284" y="4805891"/>
            <a:ext cx="682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CrossEn</a:t>
            </a:r>
            <a:endParaRPr lang="en-US" sz="1200" b="1" dirty="0"/>
          </a:p>
        </p:txBody>
      </p:sp>
      <p:sp>
        <p:nvSpPr>
          <p:cNvPr id="38" name="Rectangle 37"/>
          <p:cNvSpPr/>
          <p:nvPr/>
        </p:nvSpPr>
        <p:spPr>
          <a:xfrm rot="16200000">
            <a:off x="4468523" y="4833164"/>
            <a:ext cx="682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CrossEn</a:t>
            </a:r>
            <a:endParaRPr lang="en-US" sz="1200" b="1" dirty="0"/>
          </a:p>
        </p:txBody>
      </p:sp>
      <p:sp>
        <p:nvSpPr>
          <p:cNvPr id="39" name="Rectangle 38"/>
          <p:cNvSpPr/>
          <p:nvPr/>
        </p:nvSpPr>
        <p:spPr>
          <a:xfrm rot="16200000">
            <a:off x="7443937" y="4869731"/>
            <a:ext cx="682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CrossEn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9207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03399" y="56941"/>
            <a:ext cx="3261665" cy="397477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571748" y="927433"/>
            <a:ext cx="60960" cy="5486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72527" y="2224824"/>
            <a:ext cx="6294873" cy="290802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93" y="3425956"/>
            <a:ext cx="1869032" cy="2401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15831"/>
          <a:stretch/>
        </p:blipFill>
        <p:spPr>
          <a:xfrm>
            <a:off x="2921180" y="3425956"/>
            <a:ext cx="1771613" cy="2401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0062" t="41780" r="55413" b="54651"/>
          <a:stretch/>
        </p:blipFill>
        <p:spPr>
          <a:xfrm>
            <a:off x="3628236" y="4541175"/>
            <a:ext cx="95249" cy="85725"/>
          </a:xfrm>
          <a:prstGeom prst="ellipse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452377" y="1068832"/>
            <a:ext cx="60960" cy="548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02228" y="593436"/>
            <a:ext cx="60960" cy="548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31700" y="616276"/>
            <a:ext cx="60960" cy="548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79020" y="832404"/>
            <a:ext cx="60960" cy="548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/>
          <p:cNvSpPr/>
          <p:nvPr/>
        </p:nvSpPr>
        <p:spPr>
          <a:xfrm>
            <a:off x="2700200" y="722415"/>
            <a:ext cx="137160" cy="116205"/>
          </a:xfrm>
          <a:prstGeom prst="star5">
            <a:avLst>
              <a:gd name="adj" fmla="val 23546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907936" y="138249"/>
            <a:ext cx="2781914" cy="2905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849811" y="138250"/>
            <a:ext cx="2935195" cy="27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</TotalTime>
  <Words>228</Words>
  <Application>Microsoft Office PowerPoint</Application>
  <PresentationFormat>On-screen Show (4:3)</PresentationFormat>
  <Paragraphs>117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chiarelli</dc:creator>
  <cp:lastModifiedBy>antonio chiarelli</cp:lastModifiedBy>
  <cp:revision>184</cp:revision>
  <dcterms:created xsi:type="dcterms:W3CDTF">2016-12-19T10:26:07Z</dcterms:created>
  <dcterms:modified xsi:type="dcterms:W3CDTF">2017-08-01T10:45:26Z</dcterms:modified>
</cp:coreProperties>
</file>