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76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5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26262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Sommaire</a:t>
          </a: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Problématiques</a:t>
          </a: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Conclusion</a:t>
          </a: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Missions</a:t>
          </a: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Sommaire</a:t>
          </a: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rgbClr val="26262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Problématiques</a:t>
          </a: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Conclusion</a:t>
          </a: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Missions</a:t>
          </a: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Sommaire</a:t>
          </a: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rgbClr val="26262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Problématiques</a:t>
          </a: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Conclusion</a:t>
          </a: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Missions</a:t>
          </a: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Sommaire</a:t>
          </a: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Problématiques</a:t>
          </a: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rgbClr val="26262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Conclusion</a:t>
          </a: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Missions</a:t>
          </a: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Sommaire</a:t>
          </a: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Problématiques</a:t>
          </a: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Conclusion</a:t>
          </a: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rgbClr val="262626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Missions</a:t>
          </a: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0B39FCF-6799-462A-AFF9-760EE38B182F}" type="doc">
      <dgm:prSet loTypeId="urn:microsoft.com/office/officeart/2005/8/layout/process2" loCatId="process" qsTypeId="urn:microsoft.com/office/officeart/2005/8/quickstyle/simple3" qsCatId="simple" csTypeId="urn:microsoft.com/office/officeart/2005/8/colors/accent0_3" csCatId="mainScheme" phldr="1"/>
      <dgm:spPr/>
    </dgm:pt>
    <dgm:pt modelId="{647A9767-0FAA-4711-A3DC-66EACF81DB5E}">
      <dgm:prSet phldrT="[Texte]"/>
      <dgm:spPr>
        <a:solidFill>
          <a:srgbClr val="7E7E7E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Sommaire</a:t>
          </a:r>
          <a:endParaRPr lang="fr-FR" dirty="0">
            <a:solidFill>
              <a:schemeClr val="bg1"/>
            </a:solidFill>
          </a:endParaRPr>
        </a:p>
      </dgm:t>
    </dgm:pt>
    <dgm:pt modelId="{249A1300-091A-43EA-A0D5-53DE87453DBC}" type="parTrans" cxnId="{3CA38E0D-9828-4379-BC0C-CBECF3F8D304}">
      <dgm:prSet/>
      <dgm:spPr/>
      <dgm:t>
        <a:bodyPr/>
        <a:lstStyle/>
        <a:p>
          <a:endParaRPr lang="fr-FR"/>
        </a:p>
      </dgm:t>
    </dgm:pt>
    <dgm:pt modelId="{D9D473FE-095F-47A1-9CF9-EB644E1C70E4}" type="sibTrans" cxnId="{3CA38E0D-9828-4379-BC0C-CBECF3F8D304}">
      <dgm:prSet/>
      <dgm:spPr/>
      <dgm:t>
        <a:bodyPr/>
        <a:lstStyle/>
        <a:p>
          <a:endParaRPr lang="fr-FR"/>
        </a:p>
      </dgm:t>
    </dgm:pt>
    <dgm:pt modelId="{7C26FDB2-2990-485D-A76C-B45041A163F3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Problématiques</a:t>
          </a:r>
          <a:endParaRPr lang="fr-FR" dirty="0">
            <a:solidFill>
              <a:schemeClr val="bg1"/>
            </a:solidFill>
          </a:endParaRPr>
        </a:p>
      </dgm:t>
    </dgm:pt>
    <dgm:pt modelId="{570839BE-0B95-44DB-B752-0592B680E1B8}" type="parTrans" cxnId="{148C18B2-86AF-419B-948D-3C88DAF2F55C}">
      <dgm:prSet/>
      <dgm:spPr/>
      <dgm:t>
        <a:bodyPr/>
        <a:lstStyle/>
        <a:p>
          <a:endParaRPr lang="fr-FR"/>
        </a:p>
      </dgm:t>
    </dgm:pt>
    <dgm:pt modelId="{66898A20-8DE4-43EC-956C-D5D9E5D3C5C5}" type="sibTrans" cxnId="{148C18B2-86AF-419B-948D-3C88DAF2F55C}">
      <dgm:prSet/>
      <dgm:spPr/>
      <dgm:t>
        <a:bodyPr/>
        <a:lstStyle/>
        <a:p>
          <a:endParaRPr lang="fr-FR"/>
        </a:p>
      </dgm:t>
    </dgm:pt>
    <dgm:pt modelId="{FDA665F9-DE68-4CC3-81B0-E63CA8E5C91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Conclusion</a:t>
          </a:r>
          <a:endParaRPr lang="fr-FR" dirty="0">
            <a:solidFill>
              <a:schemeClr val="bg1"/>
            </a:solidFill>
          </a:endParaRPr>
        </a:p>
      </dgm:t>
    </dgm:pt>
    <dgm:pt modelId="{77BC4752-8992-4A90-906D-AD8A40513139}" type="parTrans" cxnId="{DCC8FE55-47D5-43B9-9B78-598A140284EF}">
      <dgm:prSet/>
      <dgm:spPr/>
      <dgm:t>
        <a:bodyPr/>
        <a:lstStyle/>
        <a:p>
          <a:endParaRPr lang="fr-FR"/>
        </a:p>
      </dgm:t>
    </dgm:pt>
    <dgm:pt modelId="{E8EEA8B5-ABBA-41E4-B0CC-4CDB4DDDDBA2}" type="sibTrans" cxnId="{DCC8FE55-47D5-43B9-9B78-598A140284EF}">
      <dgm:prSet/>
      <dgm:spPr/>
      <dgm:t>
        <a:bodyPr/>
        <a:lstStyle/>
        <a:p>
          <a:endParaRPr lang="fr-FR"/>
        </a:p>
      </dgm:t>
    </dgm:pt>
    <dgm:pt modelId="{6A9293FD-5858-44FC-B6B3-1735E96F06B5}">
      <dgm:prSet phldrT="[Texte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Sujet</a:t>
          </a:r>
        </a:p>
      </dgm:t>
    </dgm:pt>
    <dgm:pt modelId="{EFAB3560-772A-4569-BCA1-F8E22F98BDE7}" type="parTrans" cxnId="{BBE996C1-AEB5-420D-9E9E-88F3DD4DF7DA}">
      <dgm:prSet/>
      <dgm:spPr/>
      <dgm:t>
        <a:bodyPr/>
        <a:lstStyle/>
        <a:p>
          <a:endParaRPr lang="fr-FR"/>
        </a:p>
      </dgm:t>
    </dgm:pt>
    <dgm:pt modelId="{158C72D6-EE85-4D38-94D1-48A7981D91EB}" type="sibTrans" cxnId="{BBE996C1-AEB5-420D-9E9E-88F3DD4DF7DA}">
      <dgm:prSet/>
      <dgm:spPr/>
      <dgm:t>
        <a:bodyPr/>
        <a:lstStyle/>
        <a:p>
          <a:endParaRPr lang="fr-FR"/>
        </a:p>
      </dgm:t>
    </dgm:pt>
    <dgm:pt modelId="{AAF4BB16-D52B-4AB3-B643-109DE0FDF606}">
      <dgm:prSet phldrT="[Texte]"/>
      <dgm:spPr>
        <a:solidFill>
          <a:srgbClr val="262626"/>
        </a:solidFill>
      </dgm:spPr>
      <dgm:t>
        <a:bodyPr/>
        <a:lstStyle/>
        <a:p>
          <a:r>
            <a:rPr lang="fr-FR">
              <a:solidFill>
                <a:schemeClr val="bg1"/>
              </a:solidFill>
            </a:rPr>
            <a:t>Missions</a:t>
          </a:r>
          <a:endParaRPr lang="fr-FR" dirty="0">
            <a:solidFill>
              <a:schemeClr val="bg1"/>
            </a:solidFill>
          </a:endParaRPr>
        </a:p>
      </dgm:t>
    </dgm:pt>
    <dgm:pt modelId="{502B0ECE-45B0-407D-A9B0-87D6BA5995DF}" type="parTrans" cxnId="{C281718E-FC4C-40F5-876D-80E9DE4319C6}">
      <dgm:prSet/>
      <dgm:spPr/>
      <dgm:t>
        <a:bodyPr/>
        <a:lstStyle/>
        <a:p>
          <a:endParaRPr lang="fr-FR"/>
        </a:p>
      </dgm:t>
    </dgm:pt>
    <dgm:pt modelId="{5D5A412F-A455-4693-8F7B-5BCE4C1400B9}" type="sibTrans" cxnId="{C281718E-FC4C-40F5-876D-80E9DE4319C6}">
      <dgm:prSet/>
      <dgm:spPr/>
      <dgm:t>
        <a:bodyPr/>
        <a:lstStyle/>
        <a:p>
          <a:endParaRPr lang="fr-FR"/>
        </a:p>
      </dgm:t>
    </dgm:pt>
    <dgm:pt modelId="{E4464C53-E38E-46AD-B87F-202EECF0D77B}" type="pres">
      <dgm:prSet presAssocID="{60B39FCF-6799-462A-AFF9-760EE38B182F}" presName="linearFlow" presStyleCnt="0">
        <dgm:presLayoutVars>
          <dgm:resizeHandles val="exact"/>
        </dgm:presLayoutVars>
      </dgm:prSet>
      <dgm:spPr/>
    </dgm:pt>
    <dgm:pt modelId="{D17700EB-5961-458F-BBFF-8D8739141E99}" type="pres">
      <dgm:prSet presAssocID="{647A9767-0FAA-4711-A3DC-66EACF81DB5E}" presName="node" presStyleLbl="node1" presStyleIdx="0" presStyleCnt="5">
        <dgm:presLayoutVars>
          <dgm:bulletEnabled val="1"/>
        </dgm:presLayoutVars>
      </dgm:prSet>
      <dgm:spPr/>
    </dgm:pt>
    <dgm:pt modelId="{B5ED9CBD-565E-4B65-B903-45D3CB47B70F}" type="pres">
      <dgm:prSet presAssocID="{D9D473FE-095F-47A1-9CF9-EB644E1C70E4}" presName="sibTrans" presStyleLbl="sibTrans2D1" presStyleIdx="0" presStyleCnt="4"/>
      <dgm:spPr/>
    </dgm:pt>
    <dgm:pt modelId="{FD01BC5D-0998-486A-BBA4-47BBB9F90D53}" type="pres">
      <dgm:prSet presAssocID="{D9D473FE-095F-47A1-9CF9-EB644E1C70E4}" presName="connectorText" presStyleLbl="sibTrans2D1" presStyleIdx="0" presStyleCnt="4"/>
      <dgm:spPr/>
    </dgm:pt>
    <dgm:pt modelId="{6BA1C1A3-6195-4D4B-8D2D-D3E9CD27A540}" type="pres">
      <dgm:prSet presAssocID="{6A9293FD-5858-44FC-B6B3-1735E96F06B5}" presName="node" presStyleLbl="node1" presStyleIdx="1" presStyleCnt="5">
        <dgm:presLayoutVars>
          <dgm:bulletEnabled val="1"/>
        </dgm:presLayoutVars>
      </dgm:prSet>
      <dgm:spPr/>
    </dgm:pt>
    <dgm:pt modelId="{FC5499E8-F4CC-469E-B04A-A0A30A3DB0D2}" type="pres">
      <dgm:prSet presAssocID="{158C72D6-EE85-4D38-94D1-48A7981D91EB}" presName="sibTrans" presStyleLbl="sibTrans2D1" presStyleIdx="1" presStyleCnt="4"/>
      <dgm:spPr/>
    </dgm:pt>
    <dgm:pt modelId="{7682B95D-D007-40CE-B984-EE08FD892009}" type="pres">
      <dgm:prSet presAssocID="{158C72D6-EE85-4D38-94D1-48A7981D91EB}" presName="connectorText" presStyleLbl="sibTrans2D1" presStyleIdx="1" presStyleCnt="4"/>
      <dgm:spPr/>
    </dgm:pt>
    <dgm:pt modelId="{1894DBE0-FC84-4BD6-840A-F3BF22C381F7}" type="pres">
      <dgm:prSet presAssocID="{AAF4BB16-D52B-4AB3-B643-109DE0FDF606}" presName="node" presStyleLbl="node1" presStyleIdx="2" presStyleCnt="5">
        <dgm:presLayoutVars>
          <dgm:bulletEnabled val="1"/>
        </dgm:presLayoutVars>
      </dgm:prSet>
      <dgm:spPr/>
    </dgm:pt>
    <dgm:pt modelId="{11C6B74C-0343-4D4C-AA2F-B8C2ECE77155}" type="pres">
      <dgm:prSet presAssocID="{5D5A412F-A455-4693-8F7B-5BCE4C1400B9}" presName="sibTrans" presStyleLbl="sibTrans2D1" presStyleIdx="2" presStyleCnt="4"/>
      <dgm:spPr/>
    </dgm:pt>
    <dgm:pt modelId="{DC7ED316-1D6F-48FF-9165-CDF19B51C8E0}" type="pres">
      <dgm:prSet presAssocID="{5D5A412F-A455-4693-8F7B-5BCE4C1400B9}" presName="connectorText" presStyleLbl="sibTrans2D1" presStyleIdx="2" presStyleCnt="4"/>
      <dgm:spPr/>
    </dgm:pt>
    <dgm:pt modelId="{91F7DC6A-82D6-450A-A373-105C99CA45E5}" type="pres">
      <dgm:prSet presAssocID="{7C26FDB2-2990-485D-A76C-B45041A163F3}" presName="node" presStyleLbl="node1" presStyleIdx="3" presStyleCnt="5">
        <dgm:presLayoutVars>
          <dgm:bulletEnabled val="1"/>
        </dgm:presLayoutVars>
      </dgm:prSet>
      <dgm:spPr/>
    </dgm:pt>
    <dgm:pt modelId="{1CBD8B2B-E996-4574-BB43-4B05C281AF95}" type="pres">
      <dgm:prSet presAssocID="{66898A20-8DE4-43EC-956C-D5D9E5D3C5C5}" presName="sibTrans" presStyleLbl="sibTrans2D1" presStyleIdx="3" presStyleCnt="4"/>
      <dgm:spPr/>
    </dgm:pt>
    <dgm:pt modelId="{82B0A110-C006-41CD-B25F-39D4C803CDCC}" type="pres">
      <dgm:prSet presAssocID="{66898A20-8DE4-43EC-956C-D5D9E5D3C5C5}" presName="connectorText" presStyleLbl="sibTrans2D1" presStyleIdx="3" presStyleCnt="4"/>
      <dgm:spPr/>
    </dgm:pt>
    <dgm:pt modelId="{9F5353A2-5BC1-450F-88E9-B1499E832825}" type="pres">
      <dgm:prSet presAssocID="{FDA665F9-DE68-4CC3-81B0-E63CA8E5C915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38E0D-9828-4379-BC0C-CBECF3F8D304}" srcId="{60B39FCF-6799-462A-AFF9-760EE38B182F}" destId="{647A9767-0FAA-4711-A3DC-66EACF81DB5E}" srcOrd="0" destOrd="0" parTransId="{249A1300-091A-43EA-A0D5-53DE87453DBC}" sibTransId="{D9D473FE-095F-47A1-9CF9-EB644E1C70E4}"/>
    <dgm:cxn modelId="{1C212B1B-DBC3-4EB0-B234-5B4C912468C0}" type="presOf" srcId="{66898A20-8DE4-43EC-956C-D5D9E5D3C5C5}" destId="{1CBD8B2B-E996-4574-BB43-4B05C281AF95}" srcOrd="0" destOrd="0" presId="urn:microsoft.com/office/officeart/2005/8/layout/process2"/>
    <dgm:cxn modelId="{E455913B-FDB2-437E-8A5D-2D7D6B5E34AE}" type="presOf" srcId="{647A9767-0FAA-4711-A3DC-66EACF81DB5E}" destId="{D17700EB-5961-458F-BBFF-8D8739141E99}" srcOrd="0" destOrd="0" presId="urn:microsoft.com/office/officeart/2005/8/layout/process2"/>
    <dgm:cxn modelId="{46351968-A57B-42C8-B4D1-F99F22A73BB2}" type="presOf" srcId="{158C72D6-EE85-4D38-94D1-48A7981D91EB}" destId="{7682B95D-D007-40CE-B984-EE08FD892009}" srcOrd="1" destOrd="0" presId="urn:microsoft.com/office/officeart/2005/8/layout/process2"/>
    <dgm:cxn modelId="{DCC8FE55-47D5-43B9-9B78-598A140284EF}" srcId="{60B39FCF-6799-462A-AFF9-760EE38B182F}" destId="{FDA665F9-DE68-4CC3-81B0-E63CA8E5C915}" srcOrd="4" destOrd="0" parTransId="{77BC4752-8992-4A90-906D-AD8A40513139}" sibTransId="{E8EEA8B5-ABBA-41E4-B0CC-4CDB4DDDDBA2}"/>
    <dgm:cxn modelId="{C281718E-FC4C-40F5-876D-80E9DE4319C6}" srcId="{60B39FCF-6799-462A-AFF9-760EE38B182F}" destId="{AAF4BB16-D52B-4AB3-B643-109DE0FDF606}" srcOrd="2" destOrd="0" parTransId="{502B0ECE-45B0-407D-A9B0-87D6BA5995DF}" sibTransId="{5D5A412F-A455-4693-8F7B-5BCE4C1400B9}"/>
    <dgm:cxn modelId="{35663B8F-C906-4A79-AA56-DD05A840144F}" type="presOf" srcId="{7C26FDB2-2990-485D-A76C-B45041A163F3}" destId="{91F7DC6A-82D6-450A-A373-105C99CA45E5}" srcOrd="0" destOrd="0" presId="urn:microsoft.com/office/officeart/2005/8/layout/process2"/>
    <dgm:cxn modelId="{1D5D1E97-939E-4B62-AD7B-C0BBA7F2C51E}" type="presOf" srcId="{60B39FCF-6799-462A-AFF9-760EE38B182F}" destId="{E4464C53-E38E-46AD-B87F-202EECF0D77B}" srcOrd="0" destOrd="0" presId="urn:microsoft.com/office/officeart/2005/8/layout/process2"/>
    <dgm:cxn modelId="{FD6A4D98-6054-41FF-95E4-CE35CBD3B5E0}" type="presOf" srcId="{5D5A412F-A455-4693-8F7B-5BCE4C1400B9}" destId="{DC7ED316-1D6F-48FF-9165-CDF19B51C8E0}" srcOrd="1" destOrd="0" presId="urn:microsoft.com/office/officeart/2005/8/layout/process2"/>
    <dgm:cxn modelId="{19B7799A-92A3-45E3-82A2-EF14A23907EE}" type="presOf" srcId="{5D5A412F-A455-4693-8F7B-5BCE4C1400B9}" destId="{11C6B74C-0343-4D4C-AA2F-B8C2ECE77155}" srcOrd="0" destOrd="0" presId="urn:microsoft.com/office/officeart/2005/8/layout/process2"/>
    <dgm:cxn modelId="{148C18B2-86AF-419B-948D-3C88DAF2F55C}" srcId="{60B39FCF-6799-462A-AFF9-760EE38B182F}" destId="{7C26FDB2-2990-485D-A76C-B45041A163F3}" srcOrd="3" destOrd="0" parTransId="{570839BE-0B95-44DB-B752-0592B680E1B8}" sibTransId="{66898A20-8DE4-43EC-956C-D5D9E5D3C5C5}"/>
    <dgm:cxn modelId="{EB538EB7-4178-408D-908B-85AAD4CAFBF7}" type="presOf" srcId="{66898A20-8DE4-43EC-956C-D5D9E5D3C5C5}" destId="{82B0A110-C006-41CD-B25F-39D4C803CDCC}" srcOrd="1" destOrd="0" presId="urn:microsoft.com/office/officeart/2005/8/layout/process2"/>
    <dgm:cxn modelId="{BBE996C1-AEB5-420D-9E9E-88F3DD4DF7DA}" srcId="{60B39FCF-6799-462A-AFF9-760EE38B182F}" destId="{6A9293FD-5858-44FC-B6B3-1735E96F06B5}" srcOrd="1" destOrd="0" parTransId="{EFAB3560-772A-4569-BCA1-F8E22F98BDE7}" sibTransId="{158C72D6-EE85-4D38-94D1-48A7981D91EB}"/>
    <dgm:cxn modelId="{319687C5-F738-494A-BFE5-DF24844149B5}" type="presOf" srcId="{D9D473FE-095F-47A1-9CF9-EB644E1C70E4}" destId="{FD01BC5D-0998-486A-BBA4-47BBB9F90D53}" srcOrd="1" destOrd="0" presId="urn:microsoft.com/office/officeart/2005/8/layout/process2"/>
    <dgm:cxn modelId="{58C519D7-4044-4AF0-BDCA-A854D0401360}" type="presOf" srcId="{D9D473FE-095F-47A1-9CF9-EB644E1C70E4}" destId="{B5ED9CBD-565E-4B65-B903-45D3CB47B70F}" srcOrd="0" destOrd="0" presId="urn:microsoft.com/office/officeart/2005/8/layout/process2"/>
    <dgm:cxn modelId="{C7B6F5E5-AD51-41D7-99A1-F80DDAF904F5}" type="presOf" srcId="{158C72D6-EE85-4D38-94D1-48A7981D91EB}" destId="{FC5499E8-F4CC-469E-B04A-A0A30A3DB0D2}" srcOrd="0" destOrd="0" presId="urn:microsoft.com/office/officeart/2005/8/layout/process2"/>
    <dgm:cxn modelId="{F5CC9CEE-0BA6-4FA3-A904-121EC0AD8856}" type="presOf" srcId="{AAF4BB16-D52B-4AB3-B643-109DE0FDF606}" destId="{1894DBE0-FC84-4BD6-840A-F3BF22C381F7}" srcOrd="0" destOrd="0" presId="urn:microsoft.com/office/officeart/2005/8/layout/process2"/>
    <dgm:cxn modelId="{076F61F3-2A28-4B29-85D9-26C13C0B8994}" type="presOf" srcId="{6A9293FD-5858-44FC-B6B3-1735E96F06B5}" destId="{6BA1C1A3-6195-4D4B-8D2D-D3E9CD27A540}" srcOrd="0" destOrd="0" presId="urn:microsoft.com/office/officeart/2005/8/layout/process2"/>
    <dgm:cxn modelId="{66E583F9-E4F5-49DE-9099-FEAB85531926}" type="presOf" srcId="{FDA665F9-DE68-4CC3-81B0-E63CA8E5C915}" destId="{9F5353A2-5BC1-450F-88E9-B1499E832825}" srcOrd="0" destOrd="0" presId="urn:microsoft.com/office/officeart/2005/8/layout/process2"/>
    <dgm:cxn modelId="{999AAD3F-E8F7-4808-8E27-48E7271270C1}" type="presParOf" srcId="{E4464C53-E38E-46AD-B87F-202EECF0D77B}" destId="{D17700EB-5961-458F-BBFF-8D8739141E99}" srcOrd="0" destOrd="0" presId="urn:microsoft.com/office/officeart/2005/8/layout/process2"/>
    <dgm:cxn modelId="{F19C9D31-7BB6-42E3-8690-51CB3F9F8FE4}" type="presParOf" srcId="{E4464C53-E38E-46AD-B87F-202EECF0D77B}" destId="{B5ED9CBD-565E-4B65-B903-45D3CB47B70F}" srcOrd="1" destOrd="0" presId="urn:microsoft.com/office/officeart/2005/8/layout/process2"/>
    <dgm:cxn modelId="{EBB49719-AAC4-4EE7-9D95-8B1C9044F0F9}" type="presParOf" srcId="{B5ED9CBD-565E-4B65-B903-45D3CB47B70F}" destId="{FD01BC5D-0998-486A-BBA4-47BBB9F90D53}" srcOrd="0" destOrd="0" presId="urn:microsoft.com/office/officeart/2005/8/layout/process2"/>
    <dgm:cxn modelId="{4EFA8EA2-9DB1-4FB7-B0E5-9A9DC131CCF0}" type="presParOf" srcId="{E4464C53-E38E-46AD-B87F-202EECF0D77B}" destId="{6BA1C1A3-6195-4D4B-8D2D-D3E9CD27A540}" srcOrd="2" destOrd="0" presId="urn:microsoft.com/office/officeart/2005/8/layout/process2"/>
    <dgm:cxn modelId="{E26E3288-93DD-46FB-BD55-1B2EA05ED056}" type="presParOf" srcId="{E4464C53-E38E-46AD-B87F-202EECF0D77B}" destId="{FC5499E8-F4CC-469E-B04A-A0A30A3DB0D2}" srcOrd="3" destOrd="0" presId="urn:microsoft.com/office/officeart/2005/8/layout/process2"/>
    <dgm:cxn modelId="{0E9FBB14-5FE1-40EC-908D-CBBCD84C7B87}" type="presParOf" srcId="{FC5499E8-F4CC-469E-B04A-A0A30A3DB0D2}" destId="{7682B95D-D007-40CE-B984-EE08FD892009}" srcOrd="0" destOrd="0" presId="urn:microsoft.com/office/officeart/2005/8/layout/process2"/>
    <dgm:cxn modelId="{A51888B0-FABF-499C-BDDB-C8E72305D49F}" type="presParOf" srcId="{E4464C53-E38E-46AD-B87F-202EECF0D77B}" destId="{1894DBE0-FC84-4BD6-840A-F3BF22C381F7}" srcOrd="4" destOrd="0" presId="urn:microsoft.com/office/officeart/2005/8/layout/process2"/>
    <dgm:cxn modelId="{751D7699-F923-42D1-BDF0-ECB5310362F9}" type="presParOf" srcId="{E4464C53-E38E-46AD-B87F-202EECF0D77B}" destId="{11C6B74C-0343-4D4C-AA2F-B8C2ECE77155}" srcOrd="5" destOrd="0" presId="urn:microsoft.com/office/officeart/2005/8/layout/process2"/>
    <dgm:cxn modelId="{89EA293F-DC9E-443A-AD21-F8C9AB6B5383}" type="presParOf" srcId="{11C6B74C-0343-4D4C-AA2F-B8C2ECE77155}" destId="{DC7ED316-1D6F-48FF-9165-CDF19B51C8E0}" srcOrd="0" destOrd="0" presId="urn:microsoft.com/office/officeart/2005/8/layout/process2"/>
    <dgm:cxn modelId="{824B2669-8EDC-46C7-AD10-C5C9D33F8314}" type="presParOf" srcId="{E4464C53-E38E-46AD-B87F-202EECF0D77B}" destId="{91F7DC6A-82D6-450A-A373-105C99CA45E5}" srcOrd="6" destOrd="0" presId="urn:microsoft.com/office/officeart/2005/8/layout/process2"/>
    <dgm:cxn modelId="{3B65249A-8318-464F-BD85-D07F5FB25017}" type="presParOf" srcId="{E4464C53-E38E-46AD-B87F-202EECF0D77B}" destId="{1CBD8B2B-E996-4574-BB43-4B05C281AF95}" srcOrd="7" destOrd="0" presId="urn:microsoft.com/office/officeart/2005/8/layout/process2"/>
    <dgm:cxn modelId="{6F34C449-77EF-4C7C-910C-3784497E339C}" type="presParOf" srcId="{1CBD8B2B-E996-4574-BB43-4B05C281AF95}" destId="{82B0A110-C006-41CD-B25F-39D4C803CDCC}" srcOrd="0" destOrd="0" presId="urn:microsoft.com/office/officeart/2005/8/layout/process2"/>
    <dgm:cxn modelId="{7027E5F5-37EC-4D8C-8142-F90E3A446C3B}" type="presParOf" srcId="{E4464C53-E38E-46AD-B87F-202EECF0D77B}" destId="{9F5353A2-5BC1-450F-88E9-B1499E8328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Sommaire</a:t>
          </a: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Missions</a:t>
          </a: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Problématiques</a:t>
          </a: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Conclusion</a:t>
          </a:r>
        </a:p>
      </dsp:txBody>
      <dsp:txXfrm>
        <a:off x="2543422" y="5708241"/>
        <a:ext cx="1648462" cy="8911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Sommaire</a:t>
          </a: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Missions</a:t>
          </a: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Problématiques</a:t>
          </a: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Conclusion</a:t>
          </a:r>
        </a:p>
      </dsp:txBody>
      <dsp:txXfrm>
        <a:off x="2543422" y="5708241"/>
        <a:ext cx="1648462" cy="8911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Sommaire</a:t>
          </a: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Missions</a:t>
          </a: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Problématiques</a:t>
          </a: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Conclusion</a:t>
          </a:r>
        </a:p>
      </dsp:txBody>
      <dsp:txXfrm>
        <a:off x="2543422" y="5708241"/>
        <a:ext cx="1648462" cy="8911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Sommaire</a:t>
          </a: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Missions</a:t>
          </a: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Problématiques</a:t>
          </a: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Conclusion</a:t>
          </a:r>
        </a:p>
      </dsp:txBody>
      <dsp:txXfrm>
        <a:off x="2543422" y="5708241"/>
        <a:ext cx="1648462" cy="891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Sommaire</a:t>
          </a: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Missions</a:t>
          </a: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Problématiques</a:t>
          </a: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Conclusion</a:t>
          </a:r>
        </a:p>
      </dsp:txBody>
      <dsp:txXfrm>
        <a:off x="2543422" y="5708241"/>
        <a:ext cx="1648462" cy="891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00EB-5961-458F-BBFF-8D8739141E99}">
      <dsp:nvSpPr>
        <dsp:cNvPr id="0" name=""/>
        <dsp:cNvSpPr/>
      </dsp:nvSpPr>
      <dsp:spPr>
        <a:xfrm>
          <a:off x="2515697" y="809"/>
          <a:ext cx="1703912" cy="946617"/>
        </a:xfrm>
        <a:prstGeom prst="roundRect">
          <a:avLst>
            <a:gd name="adj" fmla="val 10000"/>
          </a:avLst>
        </a:prstGeom>
        <a:solidFill>
          <a:srgbClr val="7E7E7E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Sommaire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534"/>
        <a:ext cx="1648462" cy="891167"/>
      </dsp:txXfrm>
    </dsp:sp>
    <dsp:sp modelId="{B5ED9CBD-565E-4B65-B903-45D3CB47B70F}">
      <dsp:nvSpPr>
        <dsp:cNvPr id="0" name=""/>
        <dsp:cNvSpPr/>
      </dsp:nvSpPr>
      <dsp:spPr>
        <a:xfrm rot="5400000">
          <a:off x="3190163" y="97109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1006590"/>
        <a:ext cx="255586" cy="248487"/>
      </dsp:txXfrm>
    </dsp:sp>
    <dsp:sp modelId="{6BA1C1A3-6195-4D4B-8D2D-D3E9CD27A540}">
      <dsp:nvSpPr>
        <dsp:cNvPr id="0" name=""/>
        <dsp:cNvSpPr/>
      </dsp:nvSpPr>
      <dsp:spPr>
        <a:xfrm>
          <a:off x="2515697" y="1420735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1"/>
              </a:solidFill>
            </a:rPr>
            <a:t>Sujet</a:t>
          </a:r>
        </a:p>
      </dsp:txBody>
      <dsp:txXfrm>
        <a:off x="2543422" y="1448460"/>
        <a:ext cx="1648462" cy="891167"/>
      </dsp:txXfrm>
    </dsp:sp>
    <dsp:sp modelId="{FC5499E8-F4CC-469E-B04A-A0A30A3DB0D2}">
      <dsp:nvSpPr>
        <dsp:cNvPr id="0" name=""/>
        <dsp:cNvSpPr/>
      </dsp:nvSpPr>
      <dsp:spPr>
        <a:xfrm rot="5400000">
          <a:off x="3190163" y="2391019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2426517"/>
        <a:ext cx="255586" cy="248487"/>
      </dsp:txXfrm>
    </dsp:sp>
    <dsp:sp modelId="{1894DBE0-FC84-4BD6-840A-F3BF22C381F7}">
      <dsp:nvSpPr>
        <dsp:cNvPr id="0" name=""/>
        <dsp:cNvSpPr/>
      </dsp:nvSpPr>
      <dsp:spPr>
        <a:xfrm>
          <a:off x="2515697" y="2840662"/>
          <a:ext cx="1703912" cy="946617"/>
        </a:xfrm>
        <a:prstGeom prst="roundRect">
          <a:avLst>
            <a:gd name="adj" fmla="val 10000"/>
          </a:avLst>
        </a:prstGeom>
        <a:solidFill>
          <a:srgbClr val="26262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Missions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2868387"/>
        <a:ext cx="1648462" cy="891167"/>
      </dsp:txXfrm>
    </dsp:sp>
    <dsp:sp modelId="{11C6B74C-0343-4D4C-AA2F-B8C2ECE77155}">
      <dsp:nvSpPr>
        <dsp:cNvPr id="0" name=""/>
        <dsp:cNvSpPr/>
      </dsp:nvSpPr>
      <dsp:spPr>
        <a:xfrm rot="5400000">
          <a:off x="3190163" y="3810945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3846443"/>
        <a:ext cx="255586" cy="248487"/>
      </dsp:txXfrm>
    </dsp:sp>
    <dsp:sp modelId="{91F7DC6A-82D6-450A-A373-105C99CA45E5}">
      <dsp:nvSpPr>
        <dsp:cNvPr id="0" name=""/>
        <dsp:cNvSpPr/>
      </dsp:nvSpPr>
      <dsp:spPr>
        <a:xfrm>
          <a:off x="2515697" y="4260589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Problématiques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4288314"/>
        <a:ext cx="1648462" cy="891167"/>
      </dsp:txXfrm>
    </dsp:sp>
    <dsp:sp modelId="{1CBD8B2B-E996-4574-BB43-4B05C281AF95}">
      <dsp:nvSpPr>
        <dsp:cNvPr id="0" name=""/>
        <dsp:cNvSpPr/>
      </dsp:nvSpPr>
      <dsp:spPr>
        <a:xfrm rot="5400000">
          <a:off x="3190163" y="5230872"/>
          <a:ext cx="354981" cy="425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3239861" y="5266370"/>
        <a:ext cx="255586" cy="248487"/>
      </dsp:txXfrm>
    </dsp:sp>
    <dsp:sp modelId="{9F5353A2-5BC1-450F-88E9-B1499E832825}">
      <dsp:nvSpPr>
        <dsp:cNvPr id="0" name=""/>
        <dsp:cNvSpPr/>
      </dsp:nvSpPr>
      <dsp:spPr>
        <a:xfrm>
          <a:off x="2515697" y="5680516"/>
          <a:ext cx="1703912" cy="94661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schemeClr val="bg1"/>
              </a:solidFill>
            </a:rPr>
            <a:t>Conclusion</a:t>
          </a:r>
          <a:endParaRPr lang="fr-FR" sz="1800" kern="1200" dirty="0">
            <a:solidFill>
              <a:schemeClr val="bg1"/>
            </a:solidFill>
          </a:endParaRPr>
        </a:p>
      </dsp:txBody>
      <dsp:txXfrm>
        <a:off x="2543422" y="5708241"/>
        <a:ext cx="1648462" cy="891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51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38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5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2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8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9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>
                <a:lumMod val="85000"/>
                <a:lumOff val="15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FE81BFC-B60D-4CC8-AFA8-2C08F35CC14B}" type="datetimeFigureOut">
              <a:rPr lang="fr-FR" smtClean="0"/>
              <a:t>15/02/2018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AF77F6-3B65-4CD1-A6B3-1B2BFEFA4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52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3.xml"/><Relationship Id="rId5" Type="http://schemas.openxmlformats.org/officeDocument/2006/relationships/image" Target="../media/image28.png"/><Relationship Id="rId10" Type="http://schemas.microsoft.com/office/2007/relationships/diagramDrawing" Target="../diagrams/drawing13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6.xml"/><Relationship Id="rId5" Type="http://schemas.openxmlformats.org/officeDocument/2006/relationships/image" Target="../media/image12.png"/><Relationship Id="rId10" Type="http://schemas.microsoft.com/office/2007/relationships/diagramDrawing" Target="../diagrams/drawing6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CAEED-DCBF-4D81-8F55-C44513661EE2}"/>
              </a:ext>
            </a:extLst>
          </p:cNvPr>
          <p:cNvSpPr txBox="1">
            <a:spLocks/>
          </p:cNvSpPr>
          <p:nvPr/>
        </p:nvSpPr>
        <p:spPr>
          <a:xfrm>
            <a:off x="603504" y="513347"/>
            <a:ext cx="10782300" cy="1540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800" b="1" dirty="0">
                <a:solidFill>
                  <a:schemeClr val="bg1"/>
                </a:solidFill>
                <a:latin typeface="Cambria" panose="02040503050406030204" pitchFamily="18" charset="0"/>
              </a:rPr>
              <a:t>Projet EXOLIFE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1FBDD4-0EAF-4AF5-B09E-4E2AB611E436}"/>
              </a:ext>
            </a:extLst>
          </p:cNvPr>
          <p:cNvSpPr txBox="1">
            <a:spLocks/>
          </p:cNvSpPr>
          <p:nvPr/>
        </p:nvSpPr>
        <p:spPr>
          <a:xfrm>
            <a:off x="2371916" y="4495389"/>
            <a:ext cx="9228201" cy="164592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chemeClr val="bg1"/>
                </a:solidFill>
                <a:latin typeface="Cambria" panose="02040503050406030204" pitchFamily="18" charset="0"/>
              </a:rPr>
              <a:t>					Geeraert Pierre</a:t>
            </a:r>
          </a:p>
          <a:p>
            <a:r>
              <a:rPr lang="fr-FR" sz="3200" dirty="0">
                <a:solidFill>
                  <a:schemeClr val="bg1"/>
                </a:solidFill>
                <a:latin typeface="Cambria" panose="02040503050406030204" pitchFamily="18" charset="0"/>
              </a:rPr>
              <a:t>						Caron Alexis</a:t>
            </a:r>
          </a:p>
        </p:txBody>
      </p:sp>
      <p:pic>
        <p:nvPicPr>
          <p:cNvPr id="4" name="Picture 2" descr="http://www.esa.int/esalogo/images/logotype/img_colorlogo_negative.gif">
            <a:extLst>
              <a:ext uri="{FF2B5EF4-FFF2-40B4-BE49-F238E27FC236}">
                <a16:creationId xmlns:a16="http://schemas.microsoft.com/office/drawing/2014/main" id="{A802A72E-6EDD-45F5-8E97-8D5BEF414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267" r="89826">
                        <a14:foregroundMark x1="9884" y1="37500" x2="10756" y2="62500"/>
                        <a14:foregroundMark x1="13081" y1="52000" x2="13372" y2="50000"/>
                        <a14:foregroundMark x1="7849" y1="44500" x2="7267" y2="49000"/>
                        <a14:foregroundMark x1="7558" y1="46000" x2="8430" y2="42000"/>
                        <a14:foregroundMark x1="7267" y1="53500" x2="7267" y2="55500"/>
                        <a14:foregroundMark x1="29651" y1="44500" x2="32558" y2="47000"/>
                        <a14:foregroundMark x1="28198" y1="49000" x2="32849" y2="55500"/>
                        <a14:foregroundMark x1="32558" y1="50500" x2="23547" y2="54500"/>
                        <a14:foregroundMark x1="23547" y1="43000" x2="24709" y2="63000"/>
                        <a14:foregroundMark x1="24128" y1="47000" x2="33721" y2="51000"/>
                        <a14:foregroundMark x1="25581" y1="42000" x2="33721" y2="47500"/>
                        <a14:foregroundMark x1="25581" y1="62500" x2="34593" y2="59000"/>
                        <a14:foregroundMark x1="30233" y1="64500" x2="34593" y2="58000"/>
                        <a14:foregroundMark x1="31977" y1="65000" x2="35174" y2="57500"/>
                        <a14:foregroundMark x1="32558" y1="65500" x2="35465" y2="57000"/>
                        <a14:foregroundMark x1="33140" y1="64500" x2="35756" y2="56500"/>
                        <a14:foregroundMark x1="33430" y1="64500" x2="36047" y2="57500"/>
                        <a14:foregroundMark x1="33721" y1="65000" x2="36337" y2="54500"/>
                        <a14:foregroundMark x1="33140" y1="66500" x2="36628" y2="55000"/>
                        <a14:foregroundMark x1="34760" y1="62311" x2="36337" y2="56500"/>
                        <a14:foregroundMark x1="16860" y1="74000" x2="18605" y2="75000"/>
                        <a14:foregroundMark x1="47441" y1="53000" x2="48837" y2="51500"/>
                        <a14:foregroundMark x1="46976" y1="53500" x2="47441" y2="53000"/>
                        <a14:foregroundMark x1="46546" y1="53962" x2="46976" y2="53500"/>
                        <a14:foregroundMark x1="46047" y1="54500" x2="46414" y2="54105"/>
                        <a14:foregroundMark x1="45582" y1="55000" x2="46047" y2="54500"/>
                        <a14:foregroundMark x1="44186" y1="56500" x2="45582" y2="55000"/>
                        <a14:foregroundMark x1="68390" y1="43000" x2="69767" y2="40000"/>
                        <a14:foregroundMark x1="68229" y1="43351" x2="68390" y2="43000"/>
                        <a14:foregroundMark x1="67933" y1="43997" x2="68069" y2="43701"/>
                        <a14:foregroundMark x1="63571" y1="53500" x2="66929" y2="46183"/>
                        <a14:foregroundMark x1="63341" y1="54000" x2="63571" y2="53500"/>
                        <a14:foregroundMark x1="63215" y1="54275" x2="63341" y2="54000"/>
                        <a14:foregroundMark x1="61047" y1="59000" x2="63165" y2="54385"/>
                        <a14:foregroundMark x1="86312" y1="54500" x2="86628" y2="55000"/>
                        <a14:foregroundMark x1="85680" y1="53500" x2="86312" y2="54500"/>
                        <a14:foregroundMark x1="85364" y1="53000" x2="85680" y2="53500"/>
                        <a14:foregroundMark x1="84732" y1="52000" x2="85364" y2="53000"/>
                        <a14:foregroundMark x1="81572" y1="47000" x2="84732" y2="52000"/>
                        <a14:foregroundMark x1="81256" y1="46500" x2="81572" y2="47000"/>
                        <a14:foregroundMark x1="80940" y1="46000" x2="81256" y2="46500"/>
                        <a14:foregroundMark x1="79360" y1="43500" x2="80940" y2="46000"/>
                        <a14:foregroundMark x1="25872" y1="38500" x2="33721" y2="45500"/>
                        <a14:foregroundMark x1="36337" y1="48500" x2="36337" y2="48500"/>
                        <a14:foregroundMark x1="36337" y1="48000" x2="36337" y2="48000"/>
                        <a14:foregroundMark x1="36628" y1="48000" x2="36628" y2="48000"/>
                        <a14:foregroundMark x1="36628" y1="48000" x2="36628" y2="48000"/>
                        <a14:foregroundMark x1="36047" y1="59500" x2="36337" y2="58500"/>
                        <a14:foregroundMark x1="36628" y1="57500" x2="36628" y2="57000"/>
                        <a14:foregroundMark x1="36628" y1="56500" x2="36628" y2="56500"/>
                        <a14:foregroundMark x1="36628" y1="57500" x2="36628" y2="57500"/>
                        <a14:foregroundMark x1="33140" y1="67500" x2="33140" y2="67500"/>
                        <a14:foregroundMark x1="32849" y1="68000" x2="32849" y2="68000"/>
                        <a14:foregroundMark x1="32267" y1="69500" x2="32267" y2="69500"/>
                        <a14:backgroundMark x1="46802" y1="55000" x2="46512" y2="54500"/>
                        <a14:backgroundMark x1="65407" y1="44500" x2="66860" y2="44000"/>
                        <a14:backgroundMark x1="68023" y1="46000" x2="69186" y2="46500"/>
                        <a14:backgroundMark x1="67733" y1="45000" x2="66279" y2="44000"/>
                        <a14:backgroundMark x1="68023" y1="45000" x2="67733" y2="43000"/>
                        <a14:backgroundMark x1="63372" y1="55000" x2="63081" y2="54000"/>
                        <a14:backgroundMark x1="67151" y1="45000" x2="67151" y2="46000"/>
                        <a14:backgroundMark x1="67733" y1="43500" x2="67733" y2="43000"/>
                        <a14:backgroundMark x1="68605" y1="45000" x2="68023" y2="43500"/>
                        <a14:backgroundMark x1="67733" y1="44000" x2="68023" y2="43500"/>
                        <a14:backgroundMark x1="68023" y1="43500" x2="68023" y2="43500"/>
                        <a14:backgroundMark x1="68314" y1="43000" x2="68314" y2="43000"/>
                        <a14:backgroundMark x1="68314" y1="43000" x2="68314" y2="43000"/>
                        <a14:backgroundMark x1="45640" y1="50500" x2="45640" y2="50500"/>
                        <a14:backgroundMark x1="45640" y1="50000" x2="45640" y2="50000"/>
                        <a14:backgroundMark x1="45930" y1="53000" x2="45930" y2="53000"/>
                        <a14:backgroundMark x1="46512" y1="54500" x2="46512" y2="54500"/>
                        <a14:backgroundMark x1="47093" y1="55000" x2="47093" y2="55000"/>
                        <a14:backgroundMark x1="46512" y1="54500" x2="46512" y2="54500"/>
                        <a14:backgroundMark x1="46221" y1="54500" x2="46221" y2="54500"/>
                        <a14:backgroundMark x1="45930" y1="54500" x2="45930" y2="54500"/>
                        <a14:backgroundMark x1="47384" y1="54000" x2="47384" y2="54000"/>
                        <a14:backgroundMark x1="46802" y1="54000" x2="46802" y2="54000"/>
                        <a14:backgroundMark x1="47384" y1="54000" x2="47384" y2="54000"/>
                        <a14:backgroundMark x1="46512" y1="54000" x2="46512" y2="54000"/>
                        <a14:backgroundMark x1="47093" y1="53500" x2="47093" y2="53500"/>
                        <a14:backgroundMark x1="47674" y1="53500" x2="47674" y2="53500"/>
                        <a14:backgroundMark x1="32558" y1="71000" x2="38372" y2="58000"/>
                        <a14:backgroundMark x1="36047" y1="63000" x2="38081" y2="54000"/>
                        <a14:backgroundMark x1="80814" y1="47000" x2="80814" y2="47000"/>
                        <a14:backgroundMark x1="81105" y1="46500" x2="81105" y2="46500"/>
                        <a14:backgroundMark x1="81686" y1="46000" x2="81686" y2="46000"/>
                        <a14:backgroundMark x1="80814" y1="46000" x2="80814" y2="46000"/>
                        <a14:backgroundMark x1="80814" y1="46000" x2="80814" y2="46000"/>
                        <a14:backgroundMark x1="82267" y1="47000" x2="82267" y2="47000"/>
                        <a14:backgroundMark x1="81686" y1="47000" x2="81686" y2="47000"/>
                        <a14:backgroundMark x1="85465" y1="53500" x2="85465" y2="53500"/>
                        <a14:backgroundMark x1="85756" y1="53000" x2="85756" y2="53000"/>
                        <a14:backgroundMark x1="85756" y1="52000" x2="85756" y2="52000"/>
                        <a14:backgroundMark x1="84884" y1="53000" x2="84884" y2="53000"/>
                        <a14:backgroundMark x1="85465" y1="54500" x2="85465" y2="54500"/>
                        <a14:backgroundMark x1="86047" y1="54500" x2="86047" y2="54500"/>
                        <a14:backgroundMark x1="86047" y1="54500" x2="86047" y2="54500"/>
                        <a14:backgroundMark x1="84884" y1="53000" x2="84884" y2="53000"/>
                        <a14:backgroundMark x1="80814" y1="47000" x2="80814" y2="47000"/>
                        <a14:backgroundMark x1="63663" y1="53500" x2="63663" y2="53500"/>
                        <a14:backgroundMark x1="63663" y1="54000" x2="63663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03" y="2543009"/>
            <a:ext cx="3932206" cy="228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B : Mission 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Faire apparaitre 4 zones distinctes représentant des zones plus ou moins chaudes.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8CA0800-0752-47DD-9AE1-A4DCB4164792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22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U : Mission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Faire ressortir ce qui s’apparente à un « réseau routier ».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8CA0800-0752-47DD-9AE1-A4DCB4164792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807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U : Mission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Isoler le corps étranger de l’image.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8CA0800-0752-47DD-9AE1-A4DCB4164792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34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X : Mission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Transformer la dernière image reçue par la sonde et résoudre le problème.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8CA0800-0752-47DD-9AE1-A4DCB4164792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118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X : Mission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62706" y="1106877"/>
            <a:ext cx="685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Supprimer le surplus de bruit dans les images.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F04D3D-CFE7-441A-AD3B-725369DB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6" y="1684393"/>
            <a:ext cx="3554867" cy="22726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635BE38-8335-44FE-A38F-3FC62322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40" y="4134457"/>
            <a:ext cx="3554867" cy="22726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B880D-458B-4EE6-840D-1F0EA61E0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07" y="1717487"/>
            <a:ext cx="3554867" cy="22064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AC8D8FB-EB90-45D3-B9DF-0EAFC5C2B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24" y="4134457"/>
            <a:ext cx="3554867" cy="2272657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7AEF683-5C3D-4FF4-BB5C-E9025F80845E}"/>
              </a:ext>
            </a:extLst>
          </p:cNvPr>
          <p:cNvSpPr/>
          <p:nvPr/>
        </p:nvSpPr>
        <p:spPr>
          <a:xfrm>
            <a:off x="4117573" y="2665846"/>
            <a:ext cx="1074434" cy="309751"/>
          </a:xfrm>
          <a:prstGeom prst="right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66EFDDE-7AE3-4881-BE74-8443ED0D933A}"/>
              </a:ext>
            </a:extLst>
          </p:cNvPr>
          <p:cNvSpPr/>
          <p:nvPr/>
        </p:nvSpPr>
        <p:spPr>
          <a:xfrm>
            <a:off x="5192007" y="5115910"/>
            <a:ext cx="1074434" cy="309751"/>
          </a:xfrm>
          <a:prstGeom prst="right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A128E404-867A-49B3-9EF6-8B42C069D0F2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5801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D7052DC-2D58-407A-9DDB-B209877B6831}"/>
              </a:ext>
            </a:extLst>
          </p:cNvPr>
          <p:cNvSpPr txBox="1">
            <a:spLocks/>
          </p:cNvSpPr>
          <p:nvPr/>
        </p:nvSpPr>
        <p:spPr>
          <a:xfrm>
            <a:off x="603504" y="513347"/>
            <a:ext cx="10782300" cy="154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</a:rPr>
              <a:t>Problèmes rencontrés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BC8287F-5053-4987-BB74-2ED647C57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693276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3B5E0D67-8041-41EA-BB76-09773279B7A9}"/>
              </a:ext>
            </a:extLst>
          </p:cNvPr>
          <p:cNvSpPr txBox="1"/>
          <p:nvPr/>
        </p:nvSpPr>
        <p:spPr>
          <a:xfrm>
            <a:off x="1349828" y="2258283"/>
            <a:ext cx="798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La compréhension de Scilab et l’utilisation des matrices pour les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L’utilisation de certains filtres ainsi que leurs implémentations.</a:t>
            </a:r>
          </a:p>
        </p:txBody>
      </p:sp>
    </p:spTree>
    <p:extLst>
      <p:ext uri="{BB962C8B-B14F-4D97-AF65-F5344CB8AC3E}">
        <p14:creationId xmlns:p14="http://schemas.microsoft.com/office/powerpoint/2010/main" val="154128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D7052DC-2D58-407A-9DDB-B209877B6831}"/>
              </a:ext>
            </a:extLst>
          </p:cNvPr>
          <p:cNvSpPr txBox="1">
            <a:spLocks/>
          </p:cNvSpPr>
          <p:nvPr/>
        </p:nvSpPr>
        <p:spPr>
          <a:xfrm>
            <a:off x="603504" y="513347"/>
            <a:ext cx="10782300" cy="154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</a:rPr>
              <a:t>Pistes d’améliorations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BC8287F-5053-4987-BB74-2ED647C576E9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3B5E0D67-8041-41EA-BB76-09773279B7A9}"/>
              </a:ext>
            </a:extLst>
          </p:cNvPr>
          <p:cNvSpPr txBox="1"/>
          <p:nvPr/>
        </p:nvSpPr>
        <p:spPr>
          <a:xfrm>
            <a:off x="1349828" y="2258283"/>
            <a:ext cx="7982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La mission X-2 n’est pas optimale.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Les scripts de filtre et d’affichage des images peuvent être optimisés.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On pourrait essayer de réaliser ces modifications dans un autre langage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55917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D7052DC-2D58-407A-9DDB-B209877B6831}"/>
              </a:ext>
            </a:extLst>
          </p:cNvPr>
          <p:cNvSpPr txBox="1">
            <a:spLocks/>
          </p:cNvSpPr>
          <p:nvPr/>
        </p:nvSpPr>
        <p:spPr>
          <a:xfrm>
            <a:off x="603504" y="513347"/>
            <a:ext cx="10782300" cy="154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BC8287F-5053-4987-BB74-2ED647C57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820103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3B5E0D67-8041-41EA-BB76-09773279B7A9}"/>
              </a:ext>
            </a:extLst>
          </p:cNvPr>
          <p:cNvSpPr txBox="1"/>
          <p:nvPr/>
        </p:nvSpPr>
        <p:spPr>
          <a:xfrm>
            <a:off x="1349828" y="2258283"/>
            <a:ext cx="7982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Les quatre groupe de missions ont été effectués.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Nous avons pu découvrir l’utilisations de matrice dans un langage de programmation.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Notre groupe a été soudé durant l’intégralité du projet.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D7052DC-2D58-407A-9DDB-B209877B6831}"/>
              </a:ext>
            </a:extLst>
          </p:cNvPr>
          <p:cNvSpPr txBox="1">
            <a:spLocks/>
          </p:cNvSpPr>
          <p:nvPr/>
        </p:nvSpPr>
        <p:spPr>
          <a:xfrm>
            <a:off x="603504" y="513347"/>
            <a:ext cx="10782300" cy="154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B5693A-3974-489E-A9B0-347608464750}"/>
              </a:ext>
            </a:extLst>
          </p:cNvPr>
          <p:cNvSpPr txBox="1"/>
          <p:nvPr/>
        </p:nvSpPr>
        <p:spPr>
          <a:xfrm>
            <a:off x="2300287" y="2607833"/>
            <a:ext cx="6974342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Présentation du Sujet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Réalisations des missions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Problèmes rencontrés et pistes d’améliorations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BC8287F-5053-4987-BB74-2ED647C57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627255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4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D7052DC-2D58-407A-9DDB-B209877B6831}"/>
              </a:ext>
            </a:extLst>
          </p:cNvPr>
          <p:cNvSpPr txBox="1">
            <a:spLocks/>
          </p:cNvSpPr>
          <p:nvPr/>
        </p:nvSpPr>
        <p:spPr>
          <a:xfrm>
            <a:off x="603504" y="513347"/>
            <a:ext cx="10782300" cy="154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Cambria" panose="02040503050406030204" pitchFamily="18" charset="0"/>
              </a:rPr>
              <a:t>Présentation du sujet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BC8287F-5053-4987-BB74-2ED647C57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557851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3B5E0D67-8041-41EA-BB76-09773279B7A9}"/>
              </a:ext>
            </a:extLst>
          </p:cNvPr>
          <p:cNvSpPr txBox="1"/>
          <p:nvPr/>
        </p:nvSpPr>
        <p:spPr>
          <a:xfrm>
            <a:off x="1335313" y="2053835"/>
            <a:ext cx="7982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L’équipe de l’ESA doit analyser plusieurs images captées grâce à des sondes spatiales.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La plupart des images ont besoin d’être modifiées avant d’être analysées.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ambria" panose="02040503050406030204" pitchFamily="18" charset="0"/>
              </a:rPr>
              <a:t>Nous allons devoir utiliser le logiciel Scilab pour l’affichage et la modification de ces images.</a:t>
            </a:r>
          </a:p>
        </p:txBody>
      </p:sp>
    </p:spTree>
    <p:extLst>
      <p:ext uri="{BB962C8B-B14F-4D97-AF65-F5344CB8AC3E}">
        <p14:creationId xmlns:p14="http://schemas.microsoft.com/office/powerpoint/2010/main" val="3403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FF14BEC-F16C-4084-A5FD-A3661732F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914166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A : Mission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Identifier une zone où atterrir.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98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A : Mission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78438" y="1648802"/>
            <a:ext cx="4598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Déterminer la quantité de gaz dans l’image.</a:t>
            </a:r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DA2BFC-717C-4DD7-9342-204CD5061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6BEB398-A3CE-41CE-91EF-8048B39EA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ACA6CA1-416E-4863-B70A-DE04684E4829}"/>
              </a:ext>
            </a:extLst>
          </p:cNvPr>
          <p:cNvSpPr txBox="1"/>
          <p:nvPr/>
        </p:nvSpPr>
        <p:spPr>
          <a:xfrm>
            <a:off x="5563154" y="298075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Minimum : 23 % 	Maximum : 98%</a:t>
            </a:r>
          </a:p>
          <a:p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		Moyenne : 53 %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FC8FCFF6-72B9-41EE-B3D4-83F45801B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376466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47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A : Mission 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Délimiter les canaux d’eau chaudes.</a:t>
            </a:r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72BC16-DA7F-47F1-B0AD-868E2612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001600"/>
            <a:ext cx="4410075" cy="2819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C2E096-3C90-474C-AFFE-7B0E53FBD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45" y="3907016"/>
            <a:ext cx="4410075" cy="2819400"/>
          </a:xfrm>
          <a:prstGeom prst="rect">
            <a:avLst/>
          </a:prstGeom>
        </p:spPr>
      </p:pic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C7CC13C5-3F6F-442C-8221-3D119D22B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376466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297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A : Mission 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62706" y="1106877"/>
            <a:ext cx="462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Supprimer le bruit des images.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F04D3D-CFE7-441A-AD3B-725369DB6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6" y="1684393"/>
            <a:ext cx="3554867" cy="22726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635BE38-8335-44FE-A38F-3FC623228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40" y="4134457"/>
            <a:ext cx="3554867" cy="22726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B880D-458B-4EE6-840D-1F0EA61E0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07" y="1684393"/>
            <a:ext cx="3554867" cy="22726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AC8D8FB-EB90-45D3-B9DF-0EAFC5C2B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24" y="4134457"/>
            <a:ext cx="3554867" cy="2272658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7AEF683-5C3D-4FF4-BB5C-E9025F80845E}"/>
              </a:ext>
            </a:extLst>
          </p:cNvPr>
          <p:cNvSpPr/>
          <p:nvPr/>
        </p:nvSpPr>
        <p:spPr>
          <a:xfrm>
            <a:off x="4117573" y="2665846"/>
            <a:ext cx="1074434" cy="309751"/>
          </a:xfrm>
          <a:prstGeom prst="right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66EFDDE-7AE3-4881-BE74-8443ED0D933A}"/>
              </a:ext>
            </a:extLst>
          </p:cNvPr>
          <p:cNvSpPr/>
          <p:nvPr/>
        </p:nvSpPr>
        <p:spPr>
          <a:xfrm>
            <a:off x="5192007" y="5115910"/>
            <a:ext cx="1074434" cy="309751"/>
          </a:xfrm>
          <a:prstGeom prst="right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A128E404-867A-49B3-9EF6-8B42C069D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376466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5619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B : Mission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Faire apparaitre l’atmosphère de la planète en meilleure qualité.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8CA0800-0752-47DD-9AE1-A4DCB4164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376466"/>
              </p:ext>
            </p:extLst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392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6441E16-D5EB-4228-ABEA-78899E057E1D}"/>
              </a:ext>
            </a:extLst>
          </p:cNvPr>
          <p:cNvSpPr txBox="1"/>
          <p:nvPr/>
        </p:nvSpPr>
        <p:spPr>
          <a:xfrm>
            <a:off x="562706" y="98474"/>
            <a:ext cx="613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mbria" panose="02040503050406030204" pitchFamily="18" charset="0"/>
              </a:rPr>
              <a:t>GROUPE B : Mission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BFCB83-7EB2-43A4-AC7E-F1973829EBA8}"/>
              </a:ext>
            </a:extLst>
          </p:cNvPr>
          <p:cNvSpPr txBox="1"/>
          <p:nvPr/>
        </p:nvSpPr>
        <p:spPr>
          <a:xfrm>
            <a:off x="5048033" y="1672934"/>
            <a:ext cx="462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ambria" panose="02040503050406030204" pitchFamily="18" charset="0"/>
              </a:rPr>
              <a:t>Objectif : Améliorer la visibilité de l’image.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DC800-B103-4878-9BF7-F2D4C0DA8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3" y="2002745"/>
            <a:ext cx="4410075" cy="2819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10F8B7-9F9B-44BC-82BC-BCAD6B87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59" y="3907017"/>
            <a:ext cx="4410075" cy="2819400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015E27E4-D42F-4DE2-9D4C-4221020BA074}"/>
              </a:ext>
            </a:extLst>
          </p:cNvPr>
          <p:cNvSpPr/>
          <p:nvPr/>
        </p:nvSpPr>
        <p:spPr>
          <a:xfrm rot="5400000">
            <a:off x="4115712" y="4715322"/>
            <a:ext cx="661853" cy="1202789"/>
          </a:xfrm>
          <a:prstGeom prst="bentUpArrow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8CA0800-0752-47DD-9AE1-A4DCB4164792}"/>
              </a:ext>
            </a:extLst>
          </p:cNvPr>
          <p:cNvGraphicFramePr/>
          <p:nvPr>
            <p:extLst/>
          </p:nvPr>
        </p:nvGraphicFramePr>
        <p:xfrm>
          <a:off x="7910747" y="98474"/>
          <a:ext cx="6735308" cy="66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4865235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378</TotalTime>
  <Words>404</Words>
  <Application>Microsoft Office PowerPoint</Application>
  <PresentationFormat>Grand écran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Cambria</vt:lpstr>
      <vt:lpstr>Métropolitain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EXOLIFE</dc:title>
  <dc:creator>Alexis Caron</dc:creator>
  <cp:lastModifiedBy>Alexis Caron</cp:lastModifiedBy>
  <cp:revision>17</cp:revision>
  <dcterms:created xsi:type="dcterms:W3CDTF">2018-02-15T07:56:19Z</dcterms:created>
  <dcterms:modified xsi:type="dcterms:W3CDTF">2018-02-15T14:47:51Z</dcterms:modified>
</cp:coreProperties>
</file>