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60" r:id="rId4"/>
    <p:sldId id="265" r:id="rId5"/>
    <p:sldId id="262" r:id="rId6"/>
    <p:sldId id="269" r:id="rId7"/>
    <p:sldId id="281" r:id="rId8"/>
    <p:sldId id="263" r:id="rId9"/>
    <p:sldId id="273" r:id="rId10"/>
    <p:sldId id="274" r:id="rId11"/>
    <p:sldId id="275" r:id="rId12"/>
    <p:sldId id="272" r:id="rId13"/>
    <p:sldId id="276" r:id="rId14"/>
    <p:sldId id="277" r:id="rId15"/>
    <p:sldId id="278" r:id="rId16"/>
    <p:sldId id="279" r:id="rId17"/>
    <p:sldId id="280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4">
          <p15:clr>
            <a:srgbClr val="A4A3A4"/>
          </p15:clr>
        </p15:guide>
        <p15:guide id="2" orient="horz" pos="2436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4332">
          <p15:clr>
            <a:srgbClr val="A4A3A4"/>
          </p15:clr>
        </p15:guide>
        <p15:guide id="5" pos="1429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AFC8"/>
    <a:srgbClr val="BF2611"/>
    <a:srgbClr val="FA4453"/>
    <a:srgbClr val="3C3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4599" autoAdjust="0"/>
  </p:normalViewPr>
  <p:slideViewPr>
    <p:cSldViewPr snapToObjects="1">
      <p:cViewPr>
        <p:scale>
          <a:sx n="125" d="100"/>
          <a:sy n="125" d="100"/>
        </p:scale>
        <p:origin x="235" y="-360"/>
      </p:cViewPr>
      <p:guideLst>
        <p:guide orient="horz" pos="804"/>
        <p:guide orient="horz" pos="2436"/>
        <p:guide orient="horz" pos="1620"/>
        <p:guide pos="4332"/>
        <p:guide pos="142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BE0DC-59D1-4492-A759-9B7E7B780E9C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336F0-A849-4C36-B24A-3009716B13CE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8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Pierre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336F0-A849-4C36-B24A-3009716B13C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54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Pierre : Expliquer différentes taches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336F0-A849-4C36-B24A-3009716B13C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990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Pierre : projet qui c’est bien </a:t>
            </a:r>
            <a:r>
              <a:rPr lang="fr-FR" dirty="0" err="1"/>
              <a:t>apsser</a:t>
            </a:r>
            <a:r>
              <a:rPr lang="fr-FR" dirty="0"/>
              <a:t> , on a essayer de rendre un site beau , responsive , on a appris des choses.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336F0-A849-4C36-B24A-3009716B13C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82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Pierre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336F0-A849-4C36-B24A-3009716B13C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7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Pierre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336F0-A849-4C36-B24A-3009716B13C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07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Pierre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Valentin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Purpose an idea , like a event , vote for an idea , buy something 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336F0-A849-4C36-B24A-3009716B13C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529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Tutor : Signal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nocif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 in event , and download photos , same like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sutentd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Alexis 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336F0-A849-4C36-B24A-3009716B13C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662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Allexis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-&gt;check message in notifications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Add or del an article , event.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of register for an event , admin past event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336F0-A849-4C36-B24A-3009716B13C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189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Valentin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336F0-A849-4C36-B24A-3009716B13C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07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Valentin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336F0-A849-4C36-B24A-3009716B13C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927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Pierre : </a:t>
            </a:r>
            <a:r>
              <a:rPr lang="fr-FR" dirty="0" err="1"/>
              <a:t>Hebergement</a:t>
            </a:r>
            <a:r>
              <a:rPr lang="fr-FR" dirty="0"/>
              <a:t> – Alexis :  Aspect visuel , </a:t>
            </a:r>
            <a:r>
              <a:rPr lang="fr-FR" dirty="0" err="1"/>
              <a:t>responsivv</a:t>
            </a:r>
            <a:r>
              <a:rPr lang="fr-FR" dirty="0"/>
              <a:t> – Valentin – API , Framework – JC : MVC Mal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336F0-A849-4C36-B24A-3009716B13C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0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6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tmp"/><Relationship Id="rId5" Type="http://schemas.openxmlformats.org/officeDocument/2006/relationships/image" Target="../media/image29.png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tmp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microsoft.com/office/2007/relationships/hdphoto" Target="../media/hdphoto2.wdp"/><Relationship Id="rId5" Type="http://schemas.openxmlformats.org/officeDocument/2006/relationships/image" Target="../media/image5.svg"/><Relationship Id="rId15" Type="http://schemas.openxmlformats.org/officeDocument/2006/relationships/image" Target="../media/image14.svg"/><Relationship Id="rId10" Type="http://schemas.openxmlformats.org/officeDocument/2006/relationships/image" Target="../media/image10.png"/><Relationship Id="rId19" Type="http://schemas.openxmlformats.org/officeDocument/2006/relationships/image" Target="../media/image18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9.png"/><Relationship Id="rId7" Type="http://schemas.openxmlformats.org/officeDocument/2006/relationships/image" Target="../media/image2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5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-58688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58688" y="-34944"/>
            <a:ext cx="9252520" cy="2283718"/>
          </a:xfrm>
          <a:prstGeom prst="rect">
            <a:avLst/>
          </a:prstGeom>
          <a:solidFill>
            <a:srgbClr val="FA445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3"/>
          <p:cNvSpPr txBox="1"/>
          <p:nvPr/>
        </p:nvSpPr>
        <p:spPr bwMode="auto">
          <a:xfrm>
            <a:off x="957198" y="2496153"/>
            <a:ext cx="720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altLang="zh-CN" sz="3600" b="1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SITE EXIA BDE</a:t>
            </a:r>
            <a:endParaRPr lang="zh-CN" altLang="en-US" sz="3600" b="1" spc="22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135596" y="3142483"/>
            <a:ext cx="861133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By Exia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19414" y="1778562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1DAC367-63A4-49E7-A98E-4770899CC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18" b="94795" l="1852" r="97778">
                        <a14:foregroundMark x1="6667" y1="30685" x2="42963" y2="29589"/>
                        <a14:foregroundMark x1="35556" y1="33699" x2="49259" y2="50959"/>
                        <a14:foregroundMark x1="43704" y1="32603" x2="68148" y2="43836"/>
                        <a14:foregroundMark x1="40741" y1="32055" x2="65926" y2="32055"/>
                        <a14:foregroundMark x1="35556" y1="29589" x2="60000" y2="29863"/>
                        <a14:foregroundMark x1="50000" y1="26301" x2="64074" y2="50137"/>
                        <a14:foregroundMark x1="32222" y1="35068" x2="47778" y2="53425"/>
                        <a14:foregroundMark x1="25556" y1="36164" x2="38148" y2="53151"/>
                        <a14:foregroundMark x1="20000" y1="37808" x2="34444" y2="57260"/>
                        <a14:foregroundMark x1="22593" y1="40822" x2="29630" y2="56712"/>
                        <a14:foregroundMark x1="12963" y1="34521" x2="30000" y2="36712"/>
                        <a14:foregroundMark x1="7778" y1="36712" x2="16296" y2="35890"/>
                        <a14:foregroundMark x1="7407" y1="36164" x2="14074" y2="44658"/>
                        <a14:foregroundMark x1="9630" y1="41644" x2="21481" y2="41644"/>
                        <a14:foregroundMark x1="1852" y1="37534" x2="1852" y2="37534"/>
                        <a14:foregroundMark x1="1852" y1="35342" x2="3333" y2="38356"/>
                        <a14:foregroundMark x1="50370" y1="7397" x2="50370" y2="7397"/>
                        <a14:foregroundMark x1="42222" y1="7945" x2="42222" y2="7945"/>
                        <a14:foregroundMark x1="41852" y1="9589" x2="41852" y2="9589"/>
                        <a14:foregroundMark x1="38148" y1="10411" x2="38148" y2="10411"/>
                        <a14:foregroundMark x1="37037" y1="9041" x2="37037" y2="9041"/>
                        <a14:foregroundMark x1="38148" y1="9863" x2="41481" y2="12055"/>
                        <a14:foregroundMark x1="35926" y1="10137" x2="37037" y2="9315"/>
                        <a14:foregroundMark x1="37778" y1="8767" x2="37778" y2="8767"/>
                        <a14:foregroundMark x1="36296" y1="8493" x2="36296" y2="8493"/>
                        <a14:foregroundMark x1="35926" y1="9315" x2="35926" y2="12055"/>
                        <a14:foregroundMark x1="35926" y1="9589" x2="37037" y2="8493"/>
                        <a14:foregroundMark x1="35556" y1="9315" x2="40000" y2="7397"/>
                        <a14:foregroundMark x1="50000" y1="1918" x2="50370" y2="3836"/>
                        <a14:foregroundMark x1="37407" y1="25753" x2="48889" y2="27671"/>
                        <a14:foregroundMark x1="63333" y1="26301" x2="70741" y2="43014"/>
                        <a14:foregroundMark x1="60000" y1="25479" x2="67037" y2="55616"/>
                        <a14:foregroundMark x1="67037" y1="55616" x2="61852" y2="64110"/>
                        <a14:foregroundMark x1="59259" y1="47123" x2="57778" y2="69863"/>
                        <a14:foregroundMark x1="56296" y1="49315" x2="54444" y2="74521"/>
                        <a14:foregroundMark x1="54074" y1="54521" x2="51111" y2="78082"/>
                        <a14:foregroundMark x1="47037" y1="52877" x2="46667" y2="82740"/>
                        <a14:foregroundMark x1="46667" y1="82740" x2="47778" y2="84384"/>
                        <a14:foregroundMark x1="45556" y1="58904" x2="57778" y2="88219"/>
                        <a14:foregroundMark x1="57778" y1="88219" x2="57037" y2="86849"/>
                        <a14:foregroundMark x1="41852" y1="63562" x2="49259" y2="79452"/>
                        <a14:foregroundMark x1="40370" y1="60274" x2="40370" y2="60274"/>
                        <a14:foregroundMark x1="39259" y1="63562" x2="39259" y2="63562"/>
                        <a14:foregroundMark x1="39259" y1="63836" x2="52963" y2="75890"/>
                        <a14:foregroundMark x1="39630" y1="66027" x2="44815" y2="83288"/>
                        <a14:foregroundMark x1="42963" y1="76712" x2="50370" y2="83562"/>
                        <a14:foregroundMark x1="52963" y1="84384" x2="55926" y2="84658"/>
                        <a14:foregroundMark x1="74815" y1="39178" x2="74074" y2="54795"/>
                        <a14:foregroundMark x1="74815" y1="37260" x2="71481" y2="47671"/>
                        <a14:foregroundMark x1="54444" y1="36712" x2="54444" y2="48219"/>
                        <a14:foregroundMark x1="46667" y1="36438" x2="45556" y2="44384"/>
                        <a14:foregroundMark x1="28148" y1="26849" x2="26296" y2="30959"/>
                        <a14:foregroundMark x1="22963" y1="26027" x2="21481" y2="30959"/>
                        <a14:foregroundMark x1="22593" y1="26575" x2="25185" y2="28219"/>
                        <a14:foregroundMark x1="77037" y1="26027" x2="81481" y2="32055"/>
                        <a14:foregroundMark x1="74815" y1="25205" x2="75185" y2="31781"/>
                        <a14:foregroundMark x1="43333" y1="10411" x2="43333" y2="10411"/>
                        <a14:foregroundMark x1="43333" y1="9315" x2="47778" y2="14521"/>
                        <a14:foregroundMark x1="56296" y1="5753" x2="58148" y2="13973"/>
                        <a14:foregroundMark x1="87778" y1="31781" x2="88148" y2="41644"/>
                        <a14:foregroundMark x1="95556" y1="30137" x2="98148" y2="36164"/>
                        <a14:foregroundMark x1="90000" y1="33425" x2="92222" y2="42740"/>
                        <a14:foregroundMark x1="78148" y1="31507" x2="81111" y2="39452"/>
                        <a14:foregroundMark x1="74074" y1="33151" x2="78148" y2="37808"/>
                        <a14:foregroundMark x1="44074" y1="94795" x2="48889" y2="94521"/>
                        <a14:foregroundMark x1="39259" y1="12877" x2="40370" y2="17260"/>
                        <a14:backgroundMark x1="3333" y1="27123" x2="31140" y2="12055"/>
                        <a14:backgroundMark x1="39031" y1="4006" x2="41481" y2="274"/>
                        <a14:backgroundMark x1="31852" y1="1918" x2="8519" y2="19452"/>
                        <a14:backgroundMark x1="11481" y1="12055" x2="28052" y2="10928"/>
                        <a14:backgroundMark x1="12593" y1="14521" x2="12593" y2="145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29" y="261914"/>
            <a:ext cx="1250138" cy="169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4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9486" y="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5400000">
            <a:off x="5020837" y="860349"/>
            <a:ext cx="5328595" cy="3134774"/>
          </a:xfrm>
          <a:prstGeom prst="flowChartMerge">
            <a:avLst/>
          </a:prstGeom>
          <a:solidFill>
            <a:srgbClr val="C0000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5400000">
            <a:off x="5380875" y="1059583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601894" y="1919905"/>
            <a:ext cx="1296142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5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 rot="16200000">
            <a:off x="2699793" y="2283719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53615" y="2166124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BDE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1">
            <a:extLst>
              <a:ext uri="{FF2B5EF4-FFF2-40B4-BE49-F238E27FC236}">
                <a16:creationId xmlns:a16="http://schemas.microsoft.com/office/drawing/2014/main" id="{F474E57B-FDAD-4C5B-BD79-5C6374554B9E}"/>
              </a:ext>
            </a:extLst>
          </p:cNvPr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7FF9FAC8-C240-44BA-B5D3-698394455B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18" b="94795" l="1852" r="97778">
                        <a14:foregroundMark x1="6667" y1="30685" x2="42963" y2="29589"/>
                        <a14:foregroundMark x1="35556" y1="33699" x2="49259" y2="50959"/>
                        <a14:foregroundMark x1="43704" y1="32603" x2="68148" y2="43836"/>
                        <a14:foregroundMark x1="40741" y1="32055" x2="65926" y2="32055"/>
                        <a14:foregroundMark x1="35556" y1="29589" x2="60000" y2="29863"/>
                        <a14:foregroundMark x1="50000" y1="26301" x2="64074" y2="50137"/>
                        <a14:foregroundMark x1="32222" y1="35068" x2="47778" y2="53425"/>
                        <a14:foregroundMark x1="25556" y1="36164" x2="38148" y2="53151"/>
                        <a14:foregroundMark x1="20000" y1="37808" x2="34444" y2="57260"/>
                        <a14:foregroundMark x1="22593" y1="40822" x2="29630" y2="56712"/>
                        <a14:foregroundMark x1="12963" y1="34521" x2="30000" y2="36712"/>
                        <a14:foregroundMark x1="7778" y1="36712" x2="16296" y2="35890"/>
                        <a14:foregroundMark x1="7407" y1="36164" x2="14074" y2="44658"/>
                        <a14:foregroundMark x1="9630" y1="41644" x2="21481" y2="41644"/>
                        <a14:foregroundMark x1="1852" y1="37534" x2="1852" y2="37534"/>
                        <a14:foregroundMark x1="1852" y1="35342" x2="3333" y2="38356"/>
                        <a14:foregroundMark x1="50370" y1="7397" x2="50370" y2="7397"/>
                        <a14:foregroundMark x1="42222" y1="7945" x2="42222" y2="7945"/>
                        <a14:foregroundMark x1="41852" y1="9589" x2="41852" y2="9589"/>
                        <a14:foregroundMark x1="38148" y1="10411" x2="38148" y2="10411"/>
                        <a14:foregroundMark x1="37037" y1="9041" x2="37037" y2="9041"/>
                        <a14:foregroundMark x1="38148" y1="9863" x2="41481" y2="12055"/>
                        <a14:foregroundMark x1="35926" y1="10137" x2="37037" y2="9315"/>
                        <a14:foregroundMark x1="37778" y1="8767" x2="37778" y2="8767"/>
                        <a14:foregroundMark x1="36296" y1="8493" x2="36296" y2="8493"/>
                        <a14:foregroundMark x1="35926" y1="9315" x2="35926" y2="12055"/>
                        <a14:foregroundMark x1="35926" y1="9589" x2="37037" y2="8493"/>
                        <a14:foregroundMark x1="35556" y1="9315" x2="40000" y2="7397"/>
                        <a14:foregroundMark x1="50000" y1="1918" x2="50370" y2="3836"/>
                        <a14:foregroundMark x1="37407" y1="25753" x2="48889" y2="27671"/>
                        <a14:foregroundMark x1="63333" y1="26301" x2="70741" y2="43014"/>
                        <a14:foregroundMark x1="60000" y1="25479" x2="67037" y2="55616"/>
                        <a14:foregroundMark x1="67037" y1="55616" x2="61852" y2="64110"/>
                        <a14:foregroundMark x1="59259" y1="47123" x2="57778" y2="69863"/>
                        <a14:foregroundMark x1="56296" y1="49315" x2="54444" y2="74521"/>
                        <a14:foregroundMark x1="54074" y1="54521" x2="51111" y2="78082"/>
                        <a14:foregroundMark x1="47037" y1="52877" x2="46667" y2="82740"/>
                        <a14:foregroundMark x1="46667" y1="82740" x2="47778" y2="84384"/>
                        <a14:foregroundMark x1="45556" y1="58904" x2="57778" y2="88219"/>
                        <a14:foregroundMark x1="57778" y1="88219" x2="57037" y2="86849"/>
                        <a14:foregroundMark x1="41852" y1="63562" x2="49259" y2="79452"/>
                        <a14:foregroundMark x1="40370" y1="60274" x2="40370" y2="60274"/>
                        <a14:foregroundMark x1="39259" y1="63562" x2="39259" y2="63562"/>
                        <a14:foregroundMark x1="39259" y1="63836" x2="52963" y2="75890"/>
                        <a14:foregroundMark x1="39630" y1="66027" x2="44815" y2="83288"/>
                        <a14:foregroundMark x1="42963" y1="76712" x2="50370" y2="83562"/>
                        <a14:foregroundMark x1="52963" y1="84384" x2="55926" y2="84658"/>
                        <a14:foregroundMark x1="74815" y1="39178" x2="74074" y2="54795"/>
                        <a14:foregroundMark x1="74815" y1="37260" x2="71481" y2="47671"/>
                        <a14:foregroundMark x1="54444" y1="36712" x2="54444" y2="48219"/>
                        <a14:foregroundMark x1="46667" y1="36438" x2="45556" y2="44384"/>
                        <a14:foregroundMark x1="28148" y1="26849" x2="26296" y2="30959"/>
                        <a14:foregroundMark x1="22963" y1="26027" x2="21481" y2="30959"/>
                        <a14:foregroundMark x1="22593" y1="26575" x2="25185" y2="28219"/>
                        <a14:foregroundMark x1="77037" y1="26027" x2="81481" y2="32055"/>
                        <a14:foregroundMark x1="74815" y1="25205" x2="75185" y2="31781"/>
                        <a14:foregroundMark x1="43333" y1="10411" x2="43333" y2="10411"/>
                        <a14:foregroundMark x1="43333" y1="9315" x2="47778" y2="14521"/>
                        <a14:foregroundMark x1="56296" y1="5753" x2="58148" y2="13973"/>
                        <a14:foregroundMark x1="87778" y1="31781" x2="88148" y2="41644"/>
                        <a14:foregroundMark x1="95556" y1="30137" x2="98148" y2="36164"/>
                        <a14:foregroundMark x1="90000" y1="33425" x2="92222" y2="42740"/>
                        <a14:foregroundMark x1="78148" y1="31507" x2="81111" y2="39452"/>
                        <a14:foregroundMark x1="74074" y1="33151" x2="78148" y2="37808"/>
                        <a14:foregroundMark x1="44074" y1="94795" x2="48889" y2="94521"/>
                        <a14:foregroundMark x1="39259" y1="12877" x2="40370" y2="17260"/>
                        <a14:backgroundMark x1="3333" y1="27123" x2="31140" y2="12055"/>
                        <a14:backgroundMark x1="39031" y1="4006" x2="41481" y2="274"/>
                        <a14:backgroundMark x1="31852" y1="1918" x2="8519" y2="19452"/>
                        <a14:backgroundMark x1="11481" y1="12055" x2="28052" y2="10928"/>
                        <a14:backgroundMark x1="12593" y1="14521" x2="12593" y2="145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780" y="0"/>
            <a:ext cx="766614" cy="10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7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6200000">
            <a:off x="-1171274" y="2012476"/>
            <a:ext cx="5328595" cy="3134774"/>
          </a:xfrm>
          <a:prstGeom prst="flowChartMerge">
            <a:avLst/>
          </a:prstGeom>
          <a:solidFill>
            <a:schemeClr val="accent1"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6200000">
            <a:off x="-811230" y="2211713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合并 43"/>
          <p:cNvSpPr/>
          <p:nvPr/>
        </p:nvSpPr>
        <p:spPr>
          <a:xfrm rot="5400000">
            <a:off x="6084169" y="3428933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70092" y="3311339"/>
            <a:ext cx="3086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Quote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602" y="3118198"/>
            <a:ext cx="1296142" cy="9233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6</a:t>
            </a:r>
            <a:endParaRPr lang="zh-CN" altLang="zh-CN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cxnSp>
        <p:nvCxnSpPr>
          <p:cNvPr id="9" name="直接连接符 1">
            <a:extLst>
              <a:ext uri="{FF2B5EF4-FFF2-40B4-BE49-F238E27FC236}">
                <a16:creationId xmlns:a16="http://schemas.microsoft.com/office/drawing/2014/main" id="{532D2C39-AE58-4C4C-9BD8-10BCE89D23A5}"/>
              </a:ext>
            </a:extLst>
          </p:cNvPr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52A98081-3AF9-4CB3-A3FB-5B53EB4351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18" b="94795" l="1852" r="97778">
                        <a14:foregroundMark x1="6667" y1="30685" x2="42963" y2="29589"/>
                        <a14:foregroundMark x1="35556" y1="33699" x2="49259" y2="50959"/>
                        <a14:foregroundMark x1="43704" y1="32603" x2="68148" y2="43836"/>
                        <a14:foregroundMark x1="40741" y1="32055" x2="65926" y2="32055"/>
                        <a14:foregroundMark x1="35556" y1="29589" x2="60000" y2="29863"/>
                        <a14:foregroundMark x1="50000" y1="26301" x2="64074" y2="50137"/>
                        <a14:foregroundMark x1="32222" y1="35068" x2="47778" y2="53425"/>
                        <a14:foregroundMark x1="25556" y1="36164" x2="38148" y2="53151"/>
                        <a14:foregroundMark x1="20000" y1="37808" x2="34444" y2="57260"/>
                        <a14:foregroundMark x1="22593" y1="40822" x2="29630" y2="56712"/>
                        <a14:foregroundMark x1="12963" y1="34521" x2="30000" y2="36712"/>
                        <a14:foregroundMark x1="7778" y1="36712" x2="16296" y2="35890"/>
                        <a14:foregroundMark x1="7407" y1="36164" x2="14074" y2="44658"/>
                        <a14:foregroundMark x1="9630" y1="41644" x2="21481" y2="41644"/>
                        <a14:foregroundMark x1="1852" y1="37534" x2="1852" y2="37534"/>
                        <a14:foregroundMark x1="1852" y1="35342" x2="3333" y2="38356"/>
                        <a14:foregroundMark x1="50370" y1="7397" x2="50370" y2="7397"/>
                        <a14:foregroundMark x1="42222" y1="7945" x2="42222" y2="7945"/>
                        <a14:foregroundMark x1="41852" y1="9589" x2="41852" y2="9589"/>
                        <a14:foregroundMark x1="38148" y1="10411" x2="38148" y2="10411"/>
                        <a14:foregroundMark x1="37037" y1="9041" x2="37037" y2="9041"/>
                        <a14:foregroundMark x1="38148" y1="9863" x2="41481" y2="12055"/>
                        <a14:foregroundMark x1="35926" y1="10137" x2="37037" y2="9315"/>
                        <a14:foregroundMark x1="37778" y1="8767" x2="37778" y2="8767"/>
                        <a14:foregroundMark x1="36296" y1="8493" x2="36296" y2="8493"/>
                        <a14:foregroundMark x1="35926" y1="9315" x2="35926" y2="12055"/>
                        <a14:foregroundMark x1="35926" y1="9589" x2="37037" y2="8493"/>
                        <a14:foregroundMark x1="35556" y1="9315" x2="40000" y2="7397"/>
                        <a14:foregroundMark x1="50000" y1="1918" x2="50370" y2="3836"/>
                        <a14:foregroundMark x1="37407" y1="25753" x2="48889" y2="27671"/>
                        <a14:foregroundMark x1="63333" y1="26301" x2="70741" y2="43014"/>
                        <a14:foregroundMark x1="60000" y1="25479" x2="67037" y2="55616"/>
                        <a14:foregroundMark x1="67037" y1="55616" x2="61852" y2="64110"/>
                        <a14:foregroundMark x1="59259" y1="47123" x2="57778" y2="69863"/>
                        <a14:foregroundMark x1="56296" y1="49315" x2="54444" y2="74521"/>
                        <a14:foregroundMark x1="54074" y1="54521" x2="51111" y2="78082"/>
                        <a14:foregroundMark x1="47037" y1="52877" x2="46667" y2="82740"/>
                        <a14:foregroundMark x1="46667" y1="82740" x2="47778" y2="84384"/>
                        <a14:foregroundMark x1="45556" y1="58904" x2="57778" y2="88219"/>
                        <a14:foregroundMark x1="57778" y1="88219" x2="57037" y2="86849"/>
                        <a14:foregroundMark x1="41852" y1="63562" x2="49259" y2="79452"/>
                        <a14:foregroundMark x1="40370" y1="60274" x2="40370" y2="60274"/>
                        <a14:foregroundMark x1="39259" y1="63562" x2="39259" y2="63562"/>
                        <a14:foregroundMark x1="39259" y1="63836" x2="52963" y2="75890"/>
                        <a14:foregroundMark x1="39630" y1="66027" x2="44815" y2="83288"/>
                        <a14:foregroundMark x1="42963" y1="76712" x2="50370" y2="83562"/>
                        <a14:foregroundMark x1="52963" y1="84384" x2="55926" y2="84658"/>
                        <a14:foregroundMark x1="74815" y1="39178" x2="74074" y2="54795"/>
                        <a14:foregroundMark x1="74815" y1="37260" x2="71481" y2="47671"/>
                        <a14:foregroundMark x1="54444" y1="36712" x2="54444" y2="48219"/>
                        <a14:foregroundMark x1="46667" y1="36438" x2="45556" y2="44384"/>
                        <a14:foregroundMark x1="28148" y1="26849" x2="26296" y2="30959"/>
                        <a14:foregroundMark x1="22963" y1="26027" x2="21481" y2="30959"/>
                        <a14:foregroundMark x1="22593" y1="26575" x2="25185" y2="28219"/>
                        <a14:foregroundMark x1="77037" y1="26027" x2="81481" y2="32055"/>
                        <a14:foregroundMark x1="74815" y1="25205" x2="75185" y2="31781"/>
                        <a14:foregroundMark x1="43333" y1="10411" x2="43333" y2="10411"/>
                        <a14:foregroundMark x1="43333" y1="9315" x2="47778" y2="14521"/>
                        <a14:foregroundMark x1="56296" y1="5753" x2="58148" y2="13973"/>
                        <a14:foregroundMark x1="87778" y1="31781" x2="88148" y2="41644"/>
                        <a14:foregroundMark x1="95556" y1="30137" x2="98148" y2="36164"/>
                        <a14:foregroundMark x1="90000" y1="33425" x2="92222" y2="42740"/>
                        <a14:foregroundMark x1="78148" y1="31507" x2="81111" y2="39452"/>
                        <a14:foregroundMark x1="74074" y1="33151" x2="78148" y2="37808"/>
                        <a14:foregroundMark x1="44074" y1="94795" x2="48889" y2="94521"/>
                        <a14:foregroundMark x1="39259" y1="12877" x2="40370" y2="17260"/>
                        <a14:backgroundMark x1="3333" y1="27123" x2="31140" y2="12055"/>
                        <a14:backgroundMark x1="39031" y1="4006" x2="41481" y2="274"/>
                        <a14:backgroundMark x1="31852" y1="1918" x2="8519" y2="19452"/>
                        <a14:backgroundMark x1="11481" y1="12055" x2="28052" y2="10928"/>
                        <a14:backgroundMark x1="12593" y1="14521" x2="12593" y2="145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97585"/>
            <a:ext cx="766614" cy="10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6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26406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fr-FR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Quote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流程图: 合并 3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1">
            <a:extLst>
              <a:ext uri="{FF2B5EF4-FFF2-40B4-BE49-F238E27FC236}">
                <a16:creationId xmlns:a16="http://schemas.microsoft.com/office/drawing/2014/main" id="{AB5DB51F-1CAE-4B04-B8D9-2F02B2D91A9B}"/>
              </a:ext>
            </a:extLst>
          </p:cNvPr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EEA09300-0B3E-405B-9D7F-C27958D041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18" b="94795" l="1852" r="97778">
                        <a14:foregroundMark x1="6667" y1="30685" x2="42963" y2="29589"/>
                        <a14:foregroundMark x1="35556" y1="33699" x2="49259" y2="50959"/>
                        <a14:foregroundMark x1="43704" y1="32603" x2="68148" y2="43836"/>
                        <a14:foregroundMark x1="40741" y1="32055" x2="65926" y2="32055"/>
                        <a14:foregroundMark x1="35556" y1="29589" x2="60000" y2="29863"/>
                        <a14:foregroundMark x1="50000" y1="26301" x2="64074" y2="50137"/>
                        <a14:foregroundMark x1="32222" y1="35068" x2="47778" y2="53425"/>
                        <a14:foregroundMark x1="25556" y1="36164" x2="38148" y2="53151"/>
                        <a14:foregroundMark x1="20000" y1="37808" x2="34444" y2="57260"/>
                        <a14:foregroundMark x1="22593" y1="40822" x2="29630" y2="56712"/>
                        <a14:foregroundMark x1="12963" y1="34521" x2="30000" y2="36712"/>
                        <a14:foregroundMark x1="7778" y1="36712" x2="16296" y2="35890"/>
                        <a14:foregroundMark x1="7407" y1="36164" x2="14074" y2="44658"/>
                        <a14:foregroundMark x1="9630" y1="41644" x2="21481" y2="41644"/>
                        <a14:foregroundMark x1="1852" y1="37534" x2="1852" y2="37534"/>
                        <a14:foregroundMark x1="1852" y1="35342" x2="3333" y2="38356"/>
                        <a14:foregroundMark x1="50370" y1="7397" x2="50370" y2="7397"/>
                        <a14:foregroundMark x1="42222" y1="7945" x2="42222" y2="7945"/>
                        <a14:foregroundMark x1="41852" y1="9589" x2="41852" y2="9589"/>
                        <a14:foregroundMark x1="38148" y1="10411" x2="38148" y2="10411"/>
                        <a14:foregroundMark x1="37037" y1="9041" x2="37037" y2="9041"/>
                        <a14:foregroundMark x1="38148" y1="9863" x2="41481" y2="12055"/>
                        <a14:foregroundMark x1="35926" y1="10137" x2="37037" y2="9315"/>
                        <a14:foregroundMark x1="37778" y1="8767" x2="37778" y2="8767"/>
                        <a14:foregroundMark x1="36296" y1="8493" x2="36296" y2="8493"/>
                        <a14:foregroundMark x1="35926" y1="9315" x2="35926" y2="12055"/>
                        <a14:foregroundMark x1="35926" y1="9589" x2="37037" y2="8493"/>
                        <a14:foregroundMark x1="35556" y1="9315" x2="40000" y2="7397"/>
                        <a14:foregroundMark x1="50000" y1="1918" x2="50370" y2="3836"/>
                        <a14:foregroundMark x1="37407" y1="25753" x2="48889" y2="27671"/>
                        <a14:foregroundMark x1="63333" y1="26301" x2="70741" y2="43014"/>
                        <a14:foregroundMark x1="60000" y1="25479" x2="67037" y2="55616"/>
                        <a14:foregroundMark x1="67037" y1="55616" x2="61852" y2="64110"/>
                        <a14:foregroundMark x1="59259" y1="47123" x2="57778" y2="69863"/>
                        <a14:foregroundMark x1="56296" y1="49315" x2="54444" y2="74521"/>
                        <a14:foregroundMark x1="54074" y1="54521" x2="51111" y2="78082"/>
                        <a14:foregroundMark x1="47037" y1="52877" x2="46667" y2="82740"/>
                        <a14:foregroundMark x1="46667" y1="82740" x2="47778" y2="84384"/>
                        <a14:foregroundMark x1="45556" y1="58904" x2="57778" y2="88219"/>
                        <a14:foregroundMark x1="57778" y1="88219" x2="57037" y2="86849"/>
                        <a14:foregroundMark x1="41852" y1="63562" x2="49259" y2="79452"/>
                        <a14:foregroundMark x1="40370" y1="60274" x2="40370" y2="60274"/>
                        <a14:foregroundMark x1="39259" y1="63562" x2="39259" y2="63562"/>
                        <a14:foregroundMark x1="39259" y1="63836" x2="52963" y2="75890"/>
                        <a14:foregroundMark x1="39630" y1="66027" x2="44815" y2="83288"/>
                        <a14:foregroundMark x1="42963" y1="76712" x2="50370" y2="83562"/>
                        <a14:foregroundMark x1="52963" y1="84384" x2="55926" y2="84658"/>
                        <a14:foregroundMark x1="74815" y1="39178" x2="74074" y2="54795"/>
                        <a14:foregroundMark x1="74815" y1="37260" x2="71481" y2="47671"/>
                        <a14:foregroundMark x1="54444" y1="36712" x2="54444" y2="48219"/>
                        <a14:foregroundMark x1="46667" y1="36438" x2="45556" y2="44384"/>
                        <a14:foregroundMark x1="28148" y1="26849" x2="26296" y2="30959"/>
                        <a14:foregroundMark x1="22963" y1="26027" x2="21481" y2="30959"/>
                        <a14:foregroundMark x1="22593" y1="26575" x2="25185" y2="28219"/>
                        <a14:foregroundMark x1="77037" y1="26027" x2="81481" y2="32055"/>
                        <a14:foregroundMark x1="74815" y1="25205" x2="75185" y2="31781"/>
                        <a14:foregroundMark x1="43333" y1="10411" x2="43333" y2="10411"/>
                        <a14:foregroundMark x1="43333" y1="9315" x2="47778" y2="14521"/>
                        <a14:foregroundMark x1="56296" y1="5753" x2="58148" y2="13973"/>
                        <a14:foregroundMark x1="87778" y1="31781" x2="88148" y2="41644"/>
                        <a14:foregroundMark x1="95556" y1="30137" x2="98148" y2="36164"/>
                        <a14:foregroundMark x1="90000" y1="33425" x2="92222" y2="42740"/>
                        <a14:foregroundMark x1="78148" y1="31507" x2="81111" y2="39452"/>
                        <a14:foregroundMark x1="74074" y1="33151" x2="78148" y2="37808"/>
                        <a14:foregroundMark x1="44074" y1="94795" x2="48889" y2="94521"/>
                        <a14:foregroundMark x1="39259" y1="12877" x2="40370" y2="17260"/>
                        <a14:backgroundMark x1="3333" y1="27123" x2="31140" y2="12055"/>
                        <a14:backgroundMark x1="39031" y1="4006" x2="41481" y2="274"/>
                        <a14:backgroundMark x1="31852" y1="1918" x2="8519" y2="19452"/>
                        <a14:backgroundMark x1="11481" y1="12055" x2="28052" y2="10928"/>
                        <a14:backgroundMark x1="12593" y1="14521" x2="12593" y2="145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97585"/>
            <a:ext cx="766614" cy="1036349"/>
          </a:xfrm>
          <a:prstGeom prst="rect">
            <a:avLst/>
          </a:prstGeom>
        </p:spPr>
      </p:pic>
      <p:pic>
        <p:nvPicPr>
          <p:cNvPr id="8194" name="Picture 2" descr="RÃ©sultat de recherche d'images pour &quot;ovh&quot;">
            <a:extLst>
              <a:ext uri="{FF2B5EF4-FFF2-40B4-BE49-F238E27FC236}">
                <a16:creationId xmlns:a16="http://schemas.microsoft.com/office/drawing/2014/main" id="{0630E014-470B-4A47-9AD1-0C18B8765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53" y="517667"/>
            <a:ext cx="2661498" cy="185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F94DF93-B685-4628-BF00-348FC23BFA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609" y="2458733"/>
            <a:ext cx="2133785" cy="41151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A787AA0-1482-4BDA-A48F-3DC833899662}"/>
              </a:ext>
            </a:extLst>
          </p:cNvPr>
          <p:cNvSpPr txBox="1"/>
          <p:nvPr/>
        </p:nvSpPr>
        <p:spPr>
          <a:xfrm>
            <a:off x="586936" y="1374878"/>
            <a:ext cx="47728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hosting made by </a:t>
            </a:r>
            <a:r>
              <a:rPr lang="fr-FR" b="1" dirty="0"/>
              <a:t>OVH :</a:t>
            </a:r>
          </a:p>
          <a:p>
            <a:r>
              <a:rPr lang="fr-FR" b="1" dirty="0"/>
              <a:t>	</a:t>
            </a:r>
            <a:r>
              <a:rPr lang="fr-FR" dirty="0"/>
              <a:t>Use the offer Kimsufi for 1,49€ /Month</a:t>
            </a:r>
          </a:p>
          <a:p>
            <a:endParaRPr lang="fr-FR" dirty="0"/>
          </a:p>
          <a:p>
            <a:r>
              <a:rPr lang="fr-FR" dirty="0"/>
              <a:t>For the domain name BDE-EXIA-Arras.fr which will cost 6,99€/Month</a:t>
            </a:r>
          </a:p>
          <a:p>
            <a:endParaRPr lang="fr-FR" dirty="0"/>
          </a:p>
          <a:p>
            <a:r>
              <a:rPr lang="fr-FR" dirty="0">
                <a:sym typeface="Wingdings" panose="05000000000000000000" pitchFamily="2" charset="2"/>
              </a:rPr>
              <a:t> Stable , reliable and secure web site due to the experience of OVH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F0E0171-D9AA-4332-80F8-697E55B49E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251" y="4129403"/>
            <a:ext cx="6375849" cy="47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26664"/>
      </p:ext>
    </p:extLst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6507" y="-52954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流程图: 合并 38"/>
          <p:cNvSpPr/>
          <p:nvPr/>
        </p:nvSpPr>
        <p:spPr>
          <a:xfrm rot="10800000">
            <a:off x="971600" y="4155926"/>
            <a:ext cx="7200800" cy="1008112"/>
          </a:xfrm>
          <a:prstGeom prst="flowChartMerge">
            <a:avLst/>
          </a:prstGeom>
          <a:solidFill>
            <a:srgbClr val="92D05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流程图: 合并 40"/>
          <p:cNvSpPr/>
          <p:nvPr/>
        </p:nvSpPr>
        <p:spPr>
          <a:xfrm rot="10800000">
            <a:off x="1187624" y="4227934"/>
            <a:ext cx="6768752" cy="936104"/>
          </a:xfrm>
          <a:prstGeom prst="flowChartMerg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4" y="4096693"/>
            <a:ext cx="2592288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7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>
            <a:off x="4355978" y="1995687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51620" y="2315656"/>
            <a:ext cx="684076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altLang="zh-CN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Future trend</a:t>
            </a:r>
            <a:endParaRPr lang="zh-CN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流程图: 合并 53"/>
          <p:cNvSpPr/>
          <p:nvPr/>
        </p:nvSpPr>
        <p:spPr>
          <a:xfrm>
            <a:off x="-108520" y="-23471"/>
            <a:ext cx="1008111" cy="349771"/>
          </a:xfrm>
          <a:prstGeom prst="flowChartMerg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合并 54"/>
          <p:cNvSpPr/>
          <p:nvPr/>
        </p:nvSpPr>
        <p:spPr>
          <a:xfrm>
            <a:off x="-508" y="-23472"/>
            <a:ext cx="756084" cy="290966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1">
            <a:extLst>
              <a:ext uri="{FF2B5EF4-FFF2-40B4-BE49-F238E27FC236}">
                <a16:creationId xmlns:a16="http://schemas.microsoft.com/office/drawing/2014/main" id="{40A2508E-5567-48C4-BD19-05A1DAF79579}"/>
              </a:ext>
            </a:extLst>
          </p:cNvPr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BF194B21-0612-43D5-928A-9F21A2168E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18" b="94795" l="1852" r="97778">
                        <a14:foregroundMark x1="6667" y1="30685" x2="42963" y2="29589"/>
                        <a14:foregroundMark x1="35556" y1="33699" x2="49259" y2="50959"/>
                        <a14:foregroundMark x1="43704" y1="32603" x2="68148" y2="43836"/>
                        <a14:foregroundMark x1="40741" y1="32055" x2="65926" y2="32055"/>
                        <a14:foregroundMark x1="35556" y1="29589" x2="60000" y2="29863"/>
                        <a14:foregroundMark x1="50000" y1="26301" x2="64074" y2="50137"/>
                        <a14:foregroundMark x1="32222" y1="35068" x2="47778" y2="53425"/>
                        <a14:foregroundMark x1="25556" y1="36164" x2="38148" y2="53151"/>
                        <a14:foregroundMark x1="20000" y1="37808" x2="34444" y2="57260"/>
                        <a14:foregroundMark x1="22593" y1="40822" x2="29630" y2="56712"/>
                        <a14:foregroundMark x1="12963" y1="34521" x2="30000" y2="36712"/>
                        <a14:foregroundMark x1="7778" y1="36712" x2="16296" y2="35890"/>
                        <a14:foregroundMark x1="7407" y1="36164" x2="14074" y2="44658"/>
                        <a14:foregroundMark x1="9630" y1="41644" x2="21481" y2="41644"/>
                        <a14:foregroundMark x1="1852" y1="37534" x2="1852" y2="37534"/>
                        <a14:foregroundMark x1="1852" y1="35342" x2="3333" y2="38356"/>
                        <a14:foregroundMark x1="50370" y1="7397" x2="50370" y2="7397"/>
                        <a14:foregroundMark x1="42222" y1="7945" x2="42222" y2="7945"/>
                        <a14:foregroundMark x1="41852" y1="9589" x2="41852" y2="9589"/>
                        <a14:foregroundMark x1="38148" y1="10411" x2="38148" y2="10411"/>
                        <a14:foregroundMark x1="37037" y1="9041" x2="37037" y2="9041"/>
                        <a14:foregroundMark x1="38148" y1="9863" x2="41481" y2="12055"/>
                        <a14:foregroundMark x1="35926" y1="10137" x2="37037" y2="9315"/>
                        <a14:foregroundMark x1="37778" y1="8767" x2="37778" y2="8767"/>
                        <a14:foregroundMark x1="36296" y1="8493" x2="36296" y2="8493"/>
                        <a14:foregroundMark x1="35926" y1="9315" x2="35926" y2="12055"/>
                        <a14:foregroundMark x1="35926" y1="9589" x2="37037" y2="8493"/>
                        <a14:foregroundMark x1="35556" y1="9315" x2="40000" y2="7397"/>
                        <a14:foregroundMark x1="50000" y1="1918" x2="50370" y2="3836"/>
                        <a14:foregroundMark x1="37407" y1="25753" x2="48889" y2="27671"/>
                        <a14:foregroundMark x1="63333" y1="26301" x2="70741" y2="43014"/>
                        <a14:foregroundMark x1="60000" y1="25479" x2="67037" y2="55616"/>
                        <a14:foregroundMark x1="67037" y1="55616" x2="61852" y2="64110"/>
                        <a14:foregroundMark x1="59259" y1="47123" x2="57778" y2="69863"/>
                        <a14:foregroundMark x1="56296" y1="49315" x2="54444" y2="74521"/>
                        <a14:foregroundMark x1="54074" y1="54521" x2="51111" y2="78082"/>
                        <a14:foregroundMark x1="47037" y1="52877" x2="46667" y2="82740"/>
                        <a14:foregroundMark x1="46667" y1="82740" x2="47778" y2="84384"/>
                        <a14:foregroundMark x1="45556" y1="58904" x2="57778" y2="88219"/>
                        <a14:foregroundMark x1="57778" y1="88219" x2="57037" y2="86849"/>
                        <a14:foregroundMark x1="41852" y1="63562" x2="49259" y2="79452"/>
                        <a14:foregroundMark x1="40370" y1="60274" x2="40370" y2="60274"/>
                        <a14:foregroundMark x1="39259" y1="63562" x2="39259" y2="63562"/>
                        <a14:foregroundMark x1="39259" y1="63836" x2="52963" y2="75890"/>
                        <a14:foregroundMark x1="39630" y1="66027" x2="44815" y2="83288"/>
                        <a14:foregroundMark x1="42963" y1="76712" x2="50370" y2="83562"/>
                        <a14:foregroundMark x1="52963" y1="84384" x2="55926" y2="84658"/>
                        <a14:foregroundMark x1="74815" y1="39178" x2="74074" y2="54795"/>
                        <a14:foregroundMark x1="74815" y1="37260" x2="71481" y2="47671"/>
                        <a14:foregroundMark x1="54444" y1="36712" x2="54444" y2="48219"/>
                        <a14:foregroundMark x1="46667" y1="36438" x2="45556" y2="44384"/>
                        <a14:foregroundMark x1="28148" y1="26849" x2="26296" y2="30959"/>
                        <a14:foregroundMark x1="22963" y1="26027" x2="21481" y2="30959"/>
                        <a14:foregroundMark x1="22593" y1="26575" x2="25185" y2="28219"/>
                        <a14:foregroundMark x1="77037" y1="26027" x2="81481" y2="32055"/>
                        <a14:foregroundMark x1="74815" y1="25205" x2="75185" y2="31781"/>
                        <a14:foregroundMark x1="43333" y1="10411" x2="43333" y2="10411"/>
                        <a14:foregroundMark x1="43333" y1="9315" x2="47778" y2="14521"/>
                        <a14:foregroundMark x1="56296" y1="5753" x2="58148" y2="13973"/>
                        <a14:foregroundMark x1="87778" y1="31781" x2="88148" y2="41644"/>
                        <a14:foregroundMark x1="95556" y1="30137" x2="98148" y2="36164"/>
                        <a14:foregroundMark x1="90000" y1="33425" x2="92222" y2="42740"/>
                        <a14:foregroundMark x1="78148" y1="31507" x2="81111" y2="39452"/>
                        <a14:foregroundMark x1="74074" y1="33151" x2="78148" y2="37808"/>
                        <a14:foregroundMark x1="44074" y1="94795" x2="48889" y2="94521"/>
                        <a14:foregroundMark x1="39259" y1="12877" x2="40370" y2="17260"/>
                        <a14:backgroundMark x1="3333" y1="27123" x2="31140" y2="12055"/>
                        <a14:backgroundMark x1="39031" y1="4006" x2="41481" y2="274"/>
                        <a14:backgroundMark x1="31852" y1="1918" x2="8519" y2="19452"/>
                        <a14:backgroundMark x1="11481" y1="12055" x2="28052" y2="10928"/>
                        <a14:backgroundMark x1="12593" y1="14521" x2="12593" y2="145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97585"/>
            <a:ext cx="766614" cy="10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/>
        </p:nvSpPr>
        <p:spPr>
          <a:xfrm>
            <a:off x="-4368" y="0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1">
            <a:extLst>
              <a:ext uri="{FF2B5EF4-FFF2-40B4-BE49-F238E27FC236}">
                <a16:creationId xmlns:a16="http://schemas.microsoft.com/office/drawing/2014/main" id="{E6D75646-19AA-44BB-8D61-E3A69D00CB7F}"/>
              </a:ext>
            </a:extLst>
          </p:cNvPr>
          <p:cNvGrpSpPr/>
          <p:nvPr/>
        </p:nvGrpSpPr>
        <p:grpSpPr>
          <a:xfrm>
            <a:off x="107504" y="210010"/>
            <a:ext cx="3816424" cy="405750"/>
            <a:chOff x="251520" y="210010"/>
            <a:chExt cx="3816424" cy="405750"/>
          </a:xfrm>
        </p:grpSpPr>
        <p:cxnSp>
          <p:nvCxnSpPr>
            <p:cNvPr id="83" name="直接连接符 2">
              <a:extLst>
                <a:ext uri="{FF2B5EF4-FFF2-40B4-BE49-F238E27FC236}">
                  <a16:creationId xmlns:a16="http://schemas.microsoft.com/office/drawing/2014/main" id="{D4DF1DA4-CC82-4D0A-8BB2-FF3FED879C5E}"/>
                </a:ext>
              </a:extLst>
            </p:cNvPr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3">
              <a:extLst>
                <a:ext uri="{FF2B5EF4-FFF2-40B4-BE49-F238E27FC236}">
                  <a16:creationId xmlns:a16="http://schemas.microsoft.com/office/drawing/2014/main" id="{7C87484D-29DD-4626-B098-68D1688C0797}"/>
                </a:ext>
              </a:extLst>
            </p:cNvPr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TextBox 4">
              <a:extLst>
                <a:ext uri="{FF2B5EF4-FFF2-40B4-BE49-F238E27FC236}">
                  <a16:creationId xmlns:a16="http://schemas.microsoft.com/office/drawing/2014/main" id="{225A2134-370D-46DB-9873-A8D7E52449FC}"/>
                </a:ext>
              </a:extLst>
            </p:cNvPr>
            <p:cNvSpPr txBox="1"/>
            <p:nvPr/>
          </p:nvSpPr>
          <p:spPr>
            <a:xfrm>
              <a:off x="1043608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fr-FR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Future trend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流程图: 合并 38">
            <a:extLst>
              <a:ext uri="{FF2B5EF4-FFF2-40B4-BE49-F238E27FC236}">
                <a16:creationId xmlns:a16="http://schemas.microsoft.com/office/drawing/2014/main" id="{C61DD2C6-6576-4C13-911E-DB8D5AB91FC0}"/>
              </a:ext>
            </a:extLst>
          </p:cNvPr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ECB2EDE9-F8E3-4771-856B-F201AC96DEAB}"/>
              </a:ext>
            </a:extLst>
          </p:cNvPr>
          <p:cNvSpPr txBox="1"/>
          <p:nvPr/>
        </p:nvSpPr>
        <p:spPr>
          <a:xfrm>
            <a:off x="934295" y="1232327"/>
            <a:ext cx="187220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Hosting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9D6F57E-FC38-4B8C-B9ED-58E3EBB67592}"/>
              </a:ext>
            </a:extLst>
          </p:cNvPr>
          <p:cNvSpPr txBox="1"/>
          <p:nvPr/>
        </p:nvSpPr>
        <p:spPr>
          <a:xfrm>
            <a:off x="3411386" y="1221001"/>
            <a:ext cx="210622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Visual aspect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6F0E1C1-0E90-46E7-A670-8A66C29EE40D}"/>
              </a:ext>
            </a:extLst>
          </p:cNvPr>
          <p:cNvSpPr txBox="1"/>
          <p:nvPr/>
        </p:nvSpPr>
        <p:spPr>
          <a:xfrm>
            <a:off x="6281503" y="1226051"/>
            <a:ext cx="187220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Responsivness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3AECCA59-3796-41EA-B765-5EF220EA418D}"/>
              </a:ext>
            </a:extLst>
          </p:cNvPr>
          <p:cNvSpPr txBox="1"/>
          <p:nvPr/>
        </p:nvSpPr>
        <p:spPr>
          <a:xfrm>
            <a:off x="922652" y="2262806"/>
            <a:ext cx="197648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Create an API</a:t>
            </a:r>
          </a:p>
        </p:txBody>
      </p:sp>
      <p:cxnSp>
        <p:nvCxnSpPr>
          <p:cNvPr id="108" name="直接连接符 1">
            <a:extLst>
              <a:ext uri="{FF2B5EF4-FFF2-40B4-BE49-F238E27FC236}">
                <a16:creationId xmlns:a16="http://schemas.microsoft.com/office/drawing/2014/main" id="{BDA35E0D-2267-48B8-A211-70196C11C939}"/>
              </a:ext>
            </a:extLst>
          </p:cNvPr>
          <p:cNvCxnSpPr/>
          <p:nvPr/>
        </p:nvCxnSpPr>
        <p:spPr bwMode="auto">
          <a:xfrm>
            <a:off x="211148" y="606472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Image 106">
            <a:extLst>
              <a:ext uri="{FF2B5EF4-FFF2-40B4-BE49-F238E27FC236}">
                <a16:creationId xmlns:a16="http://schemas.microsoft.com/office/drawing/2014/main" id="{C2E48CA2-399E-4AF3-8A9E-556F792F60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18" b="94795" l="1852" r="97778">
                        <a14:foregroundMark x1="6667" y1="30685" x2="42963" y2="29589"/>
                        <a14:foregroundMark x1="35556" y1="33699" x2="49259" y2="50959"/>
                        <a14:foregroundMark x1="43704" y1="32603" x2="68148" y2="43836"/>
                        <a14:foregroundMark x1="40741" y1="32055" x2="65926" y2="32055"/>
                        <a14:foregroundMark x1="35556" y1="29589" x2="60000" y2="29863"/>
                        <a14:foregroundMark x1="50000" y1="26301" x2="64074" y2="50137"/>
                        <a14:foregroundMark x1="32222" y1="35068" x2="47778" y2="53425"/>
                        <a14:foregroundMark x1="25556" y1="36164" x2="38148" y2="53151"/>
                        <a14:foregroundMark x1="20000" y1="37808" x2="34444" y2="57260"/>
                        <a14:foregroundMark x1="22593" y1="40822" x2="29630" y2="56712"/>
                        <a14:foregroundMark x1="12963" y1="34521" x2="30000" y2="36712"/>
                        <a14:foregroundMark x1="7778" y1="36712" x2="16296" y2="35890"/>
                        <a14:foregroundMark x1="7407" y1="36164" x2="14074" y2="44658"/>
                        <a14:foregroundMark x1="9630" y1="41644" x2="21481" y2="41644"/>
                        <a14:foregroundMark x1="1852" y1="37534" x2="1852" y2="37534"/>
                        <a14:foregroundMark x1="1852" y1="35342" x2="3333" y2="38356"/>
                        <a14:foregroundMark x1="50370" y1="7397" x2="50370" y2="7397"/>
                        <a14:foregroundMark x1="42222" y1="7945" x2="42222" y2="7945"/>
                        <a14:foregroundMark x1="41852" y1="9589" x2="41852" y2="9589"/>
                        <a14:foregroundMark x1="38148" y1="10411" x2="38148" y2="10411"/>
                        <a14:foregroundMark x1="37037" y1="9041" x2="37037" y2="9041"/>
                        <a14:foregroundMark x1="38148" y1="9863" x2="41481" y2="12055"/>
                        <a14:foregroundMark x1="35926" y1="10137" x2="37037" y2="9315"/>
                        <a14:foregroundMark x1="37778" y1="8767" x2="37778" y2="8767"/>
                        <a14:foregroundMark x1="36296" y1="8493" x2="36296" y2="8493"/>
                        <a14:foregroundMark x1="35926" y1="9315" x2="35926" y2="12055"/>
                        <a14:foregroundMark x1="35926" y1="9589" x2="37037" y2="8493"/>
                        <a14:foregroundMark x1="35556" y1="9315" x2="40000" y2="7397"/>
                        <a14:foregroundMark x1="50000" y1="1918" x2="50370" y2="3836"/>
                        <a14:foregroundMark x1="37407" y1="25753" x2="48889" y2="27671"/>
                        <a14:foregroundMark x1="63333" y1="26301" x2="70741" y2="43014"/>
                        <a14:foregroundMark x1="60000" y1="25479" x2="67037" y2="55616"/>
                        <a14:foregroundMark x1="67037" y1="55616" x2="61852" y2="64110"/>
                        <a14:foregroundMark x1="59259" y1="47123" x2="57778" y2="69863"/>
                        <a14:foregroundMark x1="56296" y1="49315" x2="54444" y2="74521"/>
                        <a14:foregroundMark x1="54074" y1="54521" x2="51111" y2="78082"/>
                        <a14:foregroundMark x1="47037" y1="52877" x2="46667" y2="82740"/>
                        <a14:foregroundMark x1="46667" y1="82740" x2="47778" y2="84384"/>
                        <a14:foregroundMark x1="45556" y1="58904" x2="57778" y2="88219"/>
                        <a14:foregroundMark x1="57778" y1="88219" x2="57037" y2="86849"/>
                        <a14:foregroundMark x1="41852" y1="63562" x2="49259" y2="79452"/>
                        <a14:foregroundMark x1="40370" y1="60274" x2="40370" y2="60274"/>
                        <a14:foregroundMark x1="39259" y1="63562" x2="39259" y2="63562"/>
                        <a14:foregroundMark x1="39259" y1="63836" x2="52963" y2="75890"/>
                        <a14:foregroundMark x1="39630" y1="66027" x2="44815" y2="83288"/>
                        <a14:foregroundMark x1="42963" y1="76712" x2="50370" y2="83562"/>
                        <a14:foregroundMark x1="52963" y1="84384" x2="55926" y2="84658"/>
                        <a14:foregroundMark x1="74815" y1="39178" x2="74074" y2="54795"/>
                        <a14:foregroundMark x1="74815" y1="37260" x2="71481" y2="47671"/>
                        <a14:foregroundMark x1="54444" y1="36712" x2="54444" y2="48219"/>
                        <a14:foregroundMark x1="46667" y1="36438" x2="45556" y2="44384"/>
                        <a14:foregroundMark x1="28148" y1="26849" x2="26296" y2="30959"/>
                        <a14:foregroundMark x1="22963" y1="26027" x2="21481" y2="30959"/>
                        <a14:foregroundMark x1="22593" y1="26575" x2="25185" y2="28219"/>
                        <a14:foregroundMark x1="77037" y1="26027" x2="81481" y2="32055"/>
                        <a14:foregroundMark x1="74815" y1="25205" x2="75185" y2="31781"/>
                        <a14:foregroundMark x1="43333" y1="10411" x2="43333" y2="10411"/>
                        <a14:foregroundMark x1="43333" y1="9315" x2="47778" y2="14521"/>
                        <a14:foregroundMark x1="56296" y1="5753" x2="58148" y2="13973"/>
                        <a14:foregroundMark x1="87778" y1="31781" x2="88148" y2="41644"/>
                        <a14:foregroundMark x1="95556" y1="30137" x2="98148" y2="36164"/>
                        <a14:foregroundMark x1="90000" y1="33425" x2="92222" y2="42740"/>
                        <a14:foregroundMark x1="78148" y1="31507" x2="81111" y2="39452"/>
                        <a14:foregroundMark x1="74074" y1="33151" x2="78148" y2="37808"/>
                        <a14:foregroundMark x1="44074" y1="94795" x2="48889" y2="94521"/>
                        <a14:foregroundMark x1="39259" y1="12877" x2="40370" y2="17260"/>
                        <a14:backgroundMark x1="3333" y1="27123" x2="31140" y2="12055"/>
                        <a14:backgroundMark x1="39031" y1="4006" x2="41481" y2="274"/>
                        <a14:backgroundMark x1="31852" y1="1918" x2="8519" y2="19452"/>
                        <a14:backgroundMark x1="11481" y1="12055" x2="28052" y2="10928"/>
                        <a14:backgroundMark x1="12593" y1="14521" x2="12593" y2="145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785" y="97521"/>
            <a:ext cx="766614" cy="103634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0660F12-C3DE-4786-9A67-BCA58612F323}"/>
              </a:ext>
            </a:extLst>
          </p:cNvPr>
          <p:cNvSpPr txBox="1"/>
          <p:nvPr/>
        </p:nvSpPr>
        <p:spPr>
          <a:xfrm>
            <a:off x="6253605" y="2259123"/>
            <a:ext cx="197648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MVC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0DC297C-1FC8-4A08-93C7-F09917477C5D}"/>
              </a:ext>
            </a:extLst>
          </p:cNvPr>
          <p:cNvSpPr txBox="1"/>
          <p:nvPr/>
        </p:nvSpPr>
        <p:spPr>
          <a:xfrm>
            <a:off x="3490892" y="2259123"/>
            <a:ext cx="197648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Use a Framework</a:t>
            </a:r>
          </a:p>
        </p:txBody>
      </p:sp>
    </p:spTree>
    <p:extLst>
      <p:ext uri="{BB962C8B-B14F-4D97-AF65-F5344CB8AC3E}">
        <p14:creationId xmlns:p14="http://schemas.microsoft.com/office/powerpoint/2010/main" val="403926737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9486" y="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5400000">
            <a:off x="5020837" y="860349"/>
            <a:ext cx="5328595" cy="3134774"/>
          </a:xfrm>
          <a:prstGeom prst="flowChartMerge">
            <a:avLst/>
          </a:prstGeom>
          <a:solidFill>
            <a:schemeClr val="accent6">
              <a:lumMod val="75000"/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5400000">
            <a:off x="5380875" y="1059583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601894" y="1919905"/>
            <a:ext cx="1296142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8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 rot="16200000">
            <a:off x="2699793" y="2283719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53615" y="2166124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 Management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1">
            <a:extLst>
              <a:ext uri="{FF2B5EF4-FFF2-40B4-BE49-F238E27FC236}">
                <a16:creationId xmlns:a16="http://schemas.microsoft.com/office/drawing/2014/main" id="{F474E57B-FDAD-4C5B-BD79-5C6374554B9E}"/>
              </a:ext>
            </a:extLst>
          </p:cNvPr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7FF9FAC8-C240-44BA-B5D3-698394455B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18" b="94795" l="1852" r="97778">
                        <a14:foregroundMark x1="6667" y1="30685" x2="42963" y2="29589"/>
                        <a14:foregroundMark x1="35556" y1="33699" x2="49259" y2="50959"/>
                        <a14:foregroundMark x1="43704" y1="32603" x2="68148" y2="43836"/>
                        <a14:foregroundMark x1="40741" y1="32055" x2="65926" y2="32055"/>
                        <a14:foregroundMark x1="35556" y1="29589" x2="60000" y2="29863"/>
                        <a14:foregroundMark x1="50000" y1="26301" x2="64074" y2="50137"/>
                        <a14:foregroundMark x1="32222" y1="35068" x2="47778" y2="53425"/>
                        <a14:foregroundMark x1="25556" y1="36164" x2="38148" y2="53151"/>
                        <a14:foregroundMark x1="20000" y1="37808" x2="34444" y2="57260"/>
                        <a14:foregroundMark x1="22593" y1="40822" x2="29630" y2="56712"/>
                        <a14:foregroundMark x1="12963" y1="34521" x2="30000" y2="36712"/>
                        <a14:foregroundMark x1="7778" y1="36712" x2="16296" y2="35890"/>
                        <a14:foregroundMark x1="7407" y1="36164" x2="14074" y2="44658"/>
                        <a14:foregroundMark x1="9630" y1="41644" x2="21481" y2="41644"/>
                        <a14:foregroundMark x1="1852" y1="37534" x2="1852" y2="37534"/>
                        <a14:foregroundMark x1="1852" y1="35342" x2="3333" y2="38356"/>
                        <a14:foregroundMark x1="50370" y1="7397" x2="50370" y2="7397"/>
                        <a14:foregroundMark x1="42222" y1="7945" x2="42222" y2="7945"/>
                        <a14:foregroundMark x1="41852" y1="9589" x2="41852" y2="9589"/>
                        <a14:foregroundMark x1="38148" y1="10411" x2="38148" y2="10411"/>
                        <a14:foregroundMark x1="37037" y1="9041" x2="37037" y2="9041"/>
                        <a14:foregroundMark x1="38148" y1="9863" x2="41481" y2="12055"/>
                        <a14:foregroundMark x1="35926" y1="10137" x2="37037" y2="9315"/>
                        <a14:foregroundMark x1="37778" y1="8767" x2="37778" y2="8767"/>
                        <a14:foregroundMark x1="36296" y1="8493" x2="36296" y2="8493"/>
                        <a14:foregroundMark x1="35926" y1="9315" x2="35926" y2="12055"/>
                        <a14:foregroundMark x1="35926" y1="9589" x2="37037" y2="8493"/>
                        <a14:foregroundMark x1="35556" y1="9315" x2="40000" y2="7397"/>
                        <a14:foregroundMark x1="50000" y1="1918" x2="50370" y2="3836"/>
                        <a14:foregroundMark x1="37407" y1="25753" x2="48889" y2="27671"/>
                        <a14:foregroundMark x1="63333" y1="26301" x2="70741" y2="43014"/>
                        <a14:foregroundMark x1="60000" y1="25479" x2="67037" y2="55616"/>
                        <a14:foregroundMark x1="67037" y1="55616" x2="61852" y2="64110"/>
                        <a14:foregroundMark x1="59259" y1="47123" x2="57778" y2="69863"/>
                        <a14:foregroundMark x1="56296" y1="49315" x2="54444" y2="74521"/>
                        <a14:foregroundMark x1="54074" y1="54521" x2="51111" y2="78082"/>
                        <a14:foregroundMark x1="47037" y1="52877" x2="46667" y2="82740"/>
                        <a14:foregroundMark x1="46667" y1="82740" x2="47778" y2="84384"/>
                        <a14:foregroundMark x1="45556" y1="58904" x2="57778" y2="88219"/>
                        <a14:foregroundMark x1="57778" y1="88219" x2="57037" y2="86849"/>
                        <a14:foregroundMark x1="41852" y1="63562" x2="49259" y2="79452"/>
                        <a14:foregroundMark x1="40370" y1="60274" x2="40370" y2="60274"/>
                        <a14:foregroundMark x1="39259" y1="63562" x2="39259" y2="63562"/>
                        <a14:foregroundMark x1="39259" y1="63836" x2="52963" y2="75890"/>
                        <a14:foregroundMark x1="39630" y1="66027" x2="44815" y2="83288"/>
                        <a14:foregroundMark x1="42963" y1="76712" x2="50370" y2="83562"/>
                        <a14:foregroundMark x1="52963" y1="84384" x2="55926" y2="84658"/>
                        <a14:foregroundMark x1="74815" y1="39178" x2="74074" y2="54795"/>
                        <a14:foregroundMark x1="74815" y1="37260" x2="71481" y2="47671"/>
                        <a14:foregroundMark x1="54444" y1="36712" x2="54444" y2="48219"/>
                        <a14:foregroundMark x1="46667" y1="36438" x2="45556" y2="44384"/>
                        <a14:foregroundMark x1="28148" y1="26849" x2="26296" y2="30959"/>
                        <a14:foregroundMark x1="22963" y1="26027" x2="21481" y2="30959"/>
                        <a14:foregroundMark x1="22593" y1="26575" x2="25185" y2="28219"/>
                        <a14:foregroundMark x1="77037" y1="26027" x2="81481" y2="32055"/>
                        <a14:foregroundMark x1="74815" y1="25205" x2="75185" y2="31781"/>
                        <a14:foregroundMark x1="43333" y1="10411" x2="43333" y2="10411"/>
                        <a14:foregroundMark x1="43333" y1="9315" x2="47778" y2="14521"/>
                        <a14:foregroundMark x1="56296" y1="5753" x2="58148" y2="13973"/>
                        <a14:foregroundMark x1="87778" y1="31781" x2="88148" y2="41644"/>
                        <a14:foregroundMark x1="95556" y1="30137" x2="98148" y2="36164"/>
                        <a14:foregroundMark x1="90000" y1="33425" x2="92222" y2="42740"/>
                        <a14:foregroundMark x1="78148" y1="31507" x2="81111" y2="39452"/>
                        <a14:foregroundMark x1="74074" y1="33151" x2="78148" y2="37808"/>
                        <a14:foregroundMark x1="44074" y1="94795" x2="48889" y2="94521"/>
                        <a14:foregroundMark x1="39259" y1="12877" x2="40370" y2="17260"/>
                        <a14:backgroundMark x1="3333" y1="27123" x2="31140" y2="12055"/>
                        <a14:backgroundMark x1="39031" y1="4006" x2="41481" y2="274"/>
                        <a14:backgroundMark x1="31852" y1="1918" x2="8519" y2="19452"/>
                        <a14:backgroundMark x1="11481" y1="12055" x2="28052" y2="10928"/>
                        <a14:backgroundMark x1="12593" y1="14521" x2="12593" y2="145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780" y="0"/>
            <a:ext cx="766614" cy="10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2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9188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" name="直接连接符 1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合并 30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678A0CC5-887B-45DE-8D87-AFCC965F49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18" b="94795" l="1852" r="97778">
                        <a14:foregroundMark x1="6667" y1="30685" x2="42963" y2="29589"/>
                        <a14:foregroundMark x1="35556" y1="33699" x2="49259" y2="50959"/>
                        <a14:foregroundMark x1="43704" y1="32603" x2="68148" y2="43836"/>
                        <a14:foregroundMark x1="40741" y1="32055" x2="65926" y2="32055"/>
                        <a14:foregroundMark x1="35556" y1="29589" x2="60000" y2="29863"/>
                        <a14:foregroundMark x1="50000" y1="26301" x2="64074" y2="50137"/>
                        <a14:foregroundMark x1="32222" y1="35068" x2="47778" y2="53425"/>
                        <a14:foregroundMark x1="25556" y1="36164" x2="38148" y2="53151"/>
                        <a14:foregroundMark x1="20000" y1="37808" x2="34444" y2="57260"/>
                        <a14:foregroundMark x1="22593" y1="40822" x2="29630" y2="56712"/>
                        <a14:foregroundMark x1="12963" y1="34521" x2="30000" y2="36712"/>
                        <a14:foregroundMark x1="7778" y1="36712" x2="16296" y2="35890"/>
                        <a14:foregroundMark x1="7407" y1="36164" x2="14074" y2="44658"/>
                        <a14:foregroundMark x1="9630" y1="41644" x2="21481" y2="41644"/>
                        <a14:foregroundMark x1="1852" y1="37534" x2="1852" y2="37534"/>
                        <a14:foregroundMark x1="1852" y1="35342" x2="3333" y2="38356"/>
                        <a14:foregroundMark x1="50370" y1="7397" x2="50370" y2="7397"/>
                        <a14:foregroundMark x1="42222" y1="7945" x2="42222" y2="7945"/>
                        <a14:foregroundMark x1="41852" y1="9589" x2="41852" y2="9589"/>
                        <a14:foregroundMark x1="38148" y1="10411" x2="38148" y2="10411"/>
                        <a14:foregroundMark x1="37037" y1="9041" x2="37037" y2="9041"/>
                        <a14:foregroundMark x1="38148" y1="9863" x2="41481" y2="12055"/>
                        <a14:foregroundMark x1="35926" y1="10137" x2="37037" y2="9315"/>
                        <a14:foregroundMark x1="37778" y1="8767" x2="37778" y2="8767"/>
                        <a14:foregroundMark x1="36296" y1="8493" x2="36296" y2="8493"/>
                        <a14:foregroundMark x1="35926" y1="9315" x2="35926" y2="12055"/>
                        <a14:foregroundMark x1="35926" y1="9589" x2="37037" y2="8493"/>
                        <a14:foregroundMark x1="35556" y1="9315" x2="40000" y2="7397"/>
                        <a14:foregroundMark x1="50000" y1="1918" x2="50370" y2="3836"/>
                        <a14:foregroundMark x1="37407" y1="25753" x2="48889" y2="27671"/>
                        <a14:foregroundMark x1="63333" y1="26301" x2="70741" y2="43014"/>
                        <a14:foregroundMark x1="60000" y1="25479" x2="67037" y2="55616"/>
                        <a14:foregroundMark x1="67037" y1="55616" x2="61852" y2="64110"/>
                        <a14:foregroundMark x1="59259" y1="47123" x2="57778" y2="69863"/>
                        <a14:foregroundMark x1="56296" y1="49315" x2="54444" y2="74521"/>
                        <a14:foregroundMark x1="54074" y1="54521" x2="51111" y2="78082"/>
                        <a14:foregroundMark x1="47037" y1="52877" x2="46667" y2="82740"/>
                        <a14:foregroundMark x1="46667" y1="82740" x2="47778" y2="84384"/>
                        <a14:foregroundMark x1="45556" y1="58904" x2="57778" y2="88219"/>
                        <a14:foregroundMark x1="57778" y1="88219" x2="57037" y2="86849"/>
                        <a14:foregroundMark x1="41852" y1="63562" x2="49259" y2="79452"/>
                        <a14:foregroundMark x1="40370" y1="60274" x2="40370" y2="60274"/>
                        <a14:foregroundMark x1="39259" y1="63562" x2="39259" y2="63562"/>
                        <a14:foregroundMark x1="39259" y1="63836" x2="52963" y2="75890"/>
                        <a14:foregroundMark x1="39630" y1="66027" x2="44815" y2="83288"/>
                        <a14:foregroundMark x1="42963" y1="76712" x2="50370" y2="83562"/>
                        <a14:foregroundMark x1="52963" y1="84384" x2="55926" y2="84658"/>
                        <a14:foregroundMark x1="74815" y1="39178" x2="74074" y2="54795"/>
                        <a14:foregroundMark x1="74815" y1="37260" x2="71481" y2="47671"/>
                        <a14:foregroundMark x1="54444" y1="36712" x2="54444" y2="48219"/>
                        <a14:foregroundMark x1="46667" y1="36438" x2="45556" y2="44384"/>
                        <a14:foregroundMark x1="28148" y1="26849" x2="26296" y2="30959"/>
                        <a14:foregroundMark x1="22963" y1="26027" x2="21481" y2="30959"/>
                        <a14:foregroundMark x1="22593" y1="26575" x2="25185" y2="28219"/>
                        <a14:foregroundMark x1="77037" y1="26027" x2="81481" y2="32055"/>
                        <a14:foregroundMark x1="74815" y1="25205" x2="75185" y2="31781"/>
                        <a14:foregroundMark x1="43333" y1="10411" x2="43333" y2="10411"/>
                        <a14:foregroundMark x1="43333" y1="9315" x2="47778" y2="14521"/>
                        <a14:foregroundMark x1="56296" y1="5753" x2="58148" y2="13973"/>
                        <a14:foregroundMark x1="87778" y1="31781" x2="88148" y2="41644"/>
                        <a14:foregroundMark x1="95556" y1="30137" x2="98148" y2="36164"/>
                        <a14:foregroundMark x1="90000" y1="33425" x2="92222" y2="42740"/>
                        <a14:foregroundMark x1="78148" y1="31507" x2="81111" y2="39452"/>
                        <a14:foregroundMark x1="74074" y1="33151" x2="78148" y2="37808"/>
                        <a14:foregroundMark x1="44074" y1="94795" x2="48889" y2="94521"/>
                        <a14:foregroundMark x1="39259" y1="12877" x2="40370" y2="17260"/>
                        <a14:backgroundMark x1="3333" y1="27123" x2="31140" y2="12055"/>
                        <a14:backgroundMark x1="39031" y1="4006" x2="41481" y2="274"/>
                        <a14:backgroundMark x1="31852" y1="1918" x2="8519" y2="19452"/>
                        <a14:backgroundMark x1="11481" y1="12055" x2="28052" y2="10928"/>
                        <a14:backgroundMark x1="12593" y1="14521" x2="12593" y2="145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97585"/>
            <a:ext cx="766614" cy="103634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900290C-074B-4FC6-A876-F06562DAD2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38" y="0"/>
            <a:ext cx="62069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37593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6200000">
            <a:off x="-1171274" y="2012476"/>
            <a:ext cx="5328595" cy="3134774"/>
          </a:xfrm>
          <a:prstGeom prst="flowChartMerge">
            <a:avLst/>
          </a:prstGeom>
          <a:solidFill>
            <a:schemeClr val="accent1"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6200000">
            <a:off x="-811230" y="2211713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合并 43"/>
          <p:cNvSpPr/>
          <p:nvPr/>
        </p:nvSpPr>
        <p:spPr>
          <a:xfrm rot="5400000">
            <a:off x="6084169" y="3428933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70092" y="3311339"/>
            <a:ext cx="3086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602" y="3118198"/>
            <a:ext cx="1296142" cy="9233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9</a:t>
            </a:r>
            <a:endParaRPr lang="zh-CN" altLang="zh-CN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cxnSp>
        <p:nvCxnSpPr>
          <p:cNvPr id="9" name="直接连接符 1">
            <a:extLst>
              <a:ext uri="{FF2B5EF4-FFF2-40B4-BE49-F238E27FC236}">
                <a16:creationId xmlns:a16="http://schemas.microsoft.com/office/drawing/2014/main" id="{532D2C39-AE58-4C4C-9BD8-10BCE89D23A5}"/>
              </a:ext>
            </a:extLst>
          </p:cNvPr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52A98081-3AF9-4CB3-A3FB-5B53EB4351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18" b="94795" l="1852" r="97778">
                        <a14:foregroundMark x1="6667" y1="30685" x2="42963" y2="29589"/>
                        <a14:foregroundMark x1="35556" y1="33699" x2="49259" y2="50959"/>
                        <a14:foregroundMark x1="43704" y1="32603" x2="68148" y2="43836"/>
                        <a14:foregroundMark x1="40741" y1="32055" x2="65926" y2="32055"/>
                        <a14:foregroundMark x1="35556" y1="29589" x2="60000" y2="29863"/>
                        <a14:foregroundMark x1="50000" y1="26301" x2="64074" y2="50137"/>
                        <a14:foregroundMark x1="32222" y1="35068" x2="47778" y2="53425"/>
                        <a14:foregroundMark x1="25556" y1="36164" x2="38148" y2="53151"/>
                        <a14:foregroundMark x1="20000" y1="37808" x2="34444" y2="57260"/>
                        <a14:foregroundMark x1="22593" y1="40822" x2="29630" y2="56712"/>
                        <a14:foregroundMark x1="12963" y1="34521" x2="30000" y2="36712"/>
                        <a14:foregroundMark x1="7778" y1="36712" x2="16296" y2="35890"/>
                        <a14:foregroundMark x1="7407" y1="36164" x2="14074" y2="44658"/>
                        <a14:foregroundMark x1="9630" y1="41644" x2="21481" y2="41644"/>
                        <a14:foregroundMark x1="1852" y1="37534" x2="1852" y2="37534"/>
                        <a14:foregroundMark x1="1852" y1="35342" x2="3333" y2="38356"/>
                        <a14:foregroundMark x1="50370" y1="7397" x2="50370" y2="7397"/>
                        <a14:foregroundMark x1="42222" y1="7945" x2="42222" y2="7945"/>
                        <a14:foregroundMark x1="41852" y1="9589" x2="41852" y2="9589"/>
                        <a14:foregroundMark x1="38148" y1="10411" x2="38148" y2="10411"/>
                        <a14:foregroundMark x1="37037" y1="9041" x2="37037" y2="9041"/>
                        <a14:foregroundMark x1="38148" y1="9863" x2="41481" y2="12055"/>
                        <a14:foregroundMark x1="35926" y1="10137" x2="37037" y2="9315"/>
                        <a14:foregroundMark x1="37778" y1="8767" x2="37778" y2="8767"/>
                        <a14:foregroundMark x1="36296" y1="8493" x2="36296" y2="8493"/>
                        <a14:foregroundMark x1="35926" y1="9315" x2="35926" y2="12055"/>
                        <a14:foregroundMark x1="35926" y1="9589" x2="37037" y2="8493"/>
                        <a14:foregroundMark x1="35556" y1="9315" x2="40000" y2="7397"/>
                        <a14:foregroundMark x1="50000" y1="1918" x2="50370" y2="3836"/>
                        <a14:foregroundMark x1="37407" y1="25753" x2="48889" y2="27671"/>
                        <a14:foregroundMark x1="63333" y1="26301" x2="70741" y2="43014"/>
                        <a14:foregroundMark x1="60000" y1="25479" x2="67037" y2="55616"/>
                        <a14:foregroundMark x1="67037" y1="55616" x2="61852" y2="64110"/>
                        <a14:foregroundMark x1="59259" y1="47123" x2="57778" y2="69863"/>
                        <a14:foregroundMark x1="56296" y1="49315" x2="54444" y2="74521"/>
                        <a14:foregroundMark x1="54074" y1="54521" x2="51111" y2="78082"/>
                        <a14:foregroundMark x1="47037" y1="52877" x2="46667" y2="82740"/>
                        <a14:foregroundMark x1="46667" y1="82740" x2="47778" y2="84384"/>
                        <a14:foregroundMark x1="45556" y1="58904" x2="57778" y2="88219"/>
                        <a14:foregroundMark x1="57778" y1="88219" x2="57037" y2="86849"/>
                        <a14:foregroundMark x1="41852" y1="63562" x2="49259" y2="79452"/>
                        <a14:foregroundMark x1="40370" y1="60274" x2="40370" y2="60274"/>
                        <a14:foregroundMark x1="39259" y1="63562" x2="39259" y2="63562"/>
                        <a14:foregroundMark x1="39259" y1="63836" x2="52963" y2="75890"/>
                        <a14:foregroundMark x1="39630" y1="66027" x2="44815" y2="83288"/>
                        <a14:foregroundMark x1="42963" y1="76712" x2="50370" y2="83562"/>
                        <a14:foregroundMark x1="52963" y1="84384" x2="55926" y2="84658"/>
                        <a14:foregroundMark x1="74815" y1="39178" x2="74074" y2="54795"/>
                        <a14:foregroundMark x1="74815" y1="37260" x2="71481" y2="47671"/>
                        <a14:foregroundMark x1="54444" y1="36712" x2="54444" y2="48219"/>
                        <a14:foregroundMark x1="46667" y1="36438" x2="45556" y2="44384"/>
                        <a14:foregroundMark x1="28148" y1="26849" x2="26296" y2="30959"/>
                        <a14:foregroundMark x1="22963" y1="26027" x2="21481" y2="30959"/>
                        <a14:foregroundMark x1="22593" y1="26575" x2="25185" y2="28219"/>
                        <a14:foregroundMark x1="77037" y1="26027" x2="81481" y2="32055"/>
                        <a14:foregroundMark x1="74815" y1="25205" x2="75185" y2="31781"/>
                        <a14:foregroundMark x1="43333" y1="10411" x2="43333" y2="10411"/>
                        <a14:foregroundMark x1="43333" y1="9315" x2="47778" y2="14521"/>
                        <a14:foregroundMark x1="56296" y1="5753" x2="58148" y2="13973"/>
                        <a14:foregroundMark x1="87778" y1="31781" x2="88148" y2="41644"/>
                        <a14:foregroundMark x1="95556" y1="30137" x2="98148" y2="36164"/>
                        <a14:foregroundMark x1="90000" y1="33425" x2="92222" y2="42740"/>
                        <a14:foregroundMark x1="78148" y1="31507" x2="81111" y2="39452"/>
                        <a14:foregroundMark x1="74074" y1="33151" x2="78148" y2="37808"/>
                        <a14:foregroundMark x1="44074" y1="94795" x2="48889" y2="94521"/>
                        <a14:foregroundMark x1="39259" y1="12877" x2="40370" y2="17260"/>
                        <a14:backgroundMark x1="3333" y1="27123" x2="31140" y2="12055"/>
                        <a14:backgroundMark x1="39031" y1="4006" x2="41481" y2="274"/>
                        <a14:backgroundMark x1="31852" y1="1918" x2="8519" y2="19452"/>
                        <a14:backgroundMark x1="11481" y1="12055" x2="28052" y2="10928"/>
                        <a14:backgroundMark x1="12593" y1="14521" x2="12593" y2="145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97585"/>
            <a:ext cx="766614" cy="10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2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-2116" y="4953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A4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755576" y="771550"/>
            <a:ext cx="77048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 bwMode="auto">
          <a:xfrm flipV="1">
            <a:off x="1646002" y="339502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91680" y="33021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流程图: 联系 14">
            <a:extLst>
              <a:ext uri="{FF2B5EF4-FFF2-40B4-BE49-F238E27FC236}">
                <a16:creationId xmlns:a16="http://schemas.microsoft.com/office/drawing/2014/main" id="{C0B21FF5-271F-4129-93E3-33CC49CAB613}"/>
              </a:ext>
            </a:extLst>
          </p:cNvPr>
          <p:cNvSpPr/>
          <p:nvPr/>
        </p:nvSpPr>
        <p:spPr>
          <a:xfrm>
            <a:off x="5426147" y="930714"/>
            <a:ext cx="1008112" cy="1008112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15">
            <a:extLst>
              <a:ext uri="{FF2B5EF4-FFF2-40B4-BE49-F238E27FC236}">
                <a16:creationId xmlns:a16="http://schemas.microsoft.com/office/drawing/2014/main" id="{4425ED37-3D83-44FB-BB99-DCD37CE735F9}"/>
              </a:ext>
            </a:extLst>
          </p:cNvPr>
          <p:cNvSpPr txBox="1"/>
          <p:nvPr/>
        </p:nvSpPr>
        <p:spPr>
          <a:xfrm>
            <a:off x="665333" y="199742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Présentation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16">
            <a:extLst>
              <a:ext uri="{FF2B5EF4-FFF2-40B4-BE49-F238E27FC236}">
                <a16:creationId xmlns:a16="http://schemas.microsoft.com/office/drawing/2014/main" id="{4B37CCE2-5CD6-4BB9-B7F0-D08CFA5DC5D8}"/>
              </a:ext>
            </a:extLst>
          </p:cNvPr>
          <p:cNvSpPr txBox="1"/>
          <p:nvPr/>
        </p:nvSpPr>
        <p:spPr>
          <a:xfrm>
            <a:off x="2177247" y="198639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24ED888E-2D8A-49EC-936D-6ACDE7DAB88C}"/>
              </a:ext>
            </a:extLst>
          </p:cNvPr>
          <p:cNvSpPr txBox="1"/>
          <p:nvPr/>
        </p:nvSpPr>
        <p:spPr>
          <a:xfrm>
            <a:off x="3621677" y="198849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流程图: 联系 18">
            <a:extLst>
              <a:ext uri="{FF2B5EF4-FFF2-40B4-BE49-F238E27FC236}">
                <a16:creationId xmlns:a16="http://schemas.microsoft.com/office/drawing/2014/main" id="{48598DF0-BCF9-4155-989C-CF9C15DF91F3}"/>
              </a:ext>
            </a:extLst>
          </p:cNvPr>
          <p:cNvSpPr/>
          <p:nvPr/>
        </p:nvSpPr>
        <p:spPr>
          <a:xfrm>
            <a:off x="989369" y="930714"/>
            <a:ext cx="1008112" cy="1008112"/>
          </a:xfrm>
          <a:prstGeom prst="flowChartConnector">
            <a:avLst/>
          </a:prstGeom>
          <a:solidFill>
            <a:srgbClr val="05AF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19">
            <a:extLst>
              <a:ext uri="{FF2B5EF4-FFF2-40B4-BE49-F238E27FC236}">
                <a16:creationId xmlns:a16="http://schemas.microsoft.com/office/drawing/2014/main" id="{671C6C06-CEBC-414E-BF44-FC19A9A5D6BA}"/>
              </a:ext>
            </a:extLst>
          </p:cNvPr>
          <p:cNvSpPr/>
          <p:nvPr/>
        </p:nvSpPr>
        <p:spPr>
          <a:xfrm>
            <a:off x="2465279" y="915566"/>
            <a:ext cx="1008112" cy="1008112"/>
          </a:xfrm>
          <a:prstGeom prst="flowChartConnector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联系 20">
            <a:extLst>
              <a:ext uri="{FF2B5EF4-FFF2-40B4-BE49-F238E27FC236}">
                <a16:creationId xmlns:a16="http://schemas.microsoft.com/office/drawing/2014/main" id="{4E387A82-CD12-4E83-861F-43B745228672}"/>
              </a:ext>
            </a:extLst>
          </p:cNvPr>
          <p:cNvSpPr/>
          <p:nvPr/>
        </p:nvSpPr>
        <p:spPr>
          <a:xfrm>
            <a:off x="3945713" y="917664"/>
            <a:ext cx="1008112" cy="1008112"/>
          </a:xfrm>
          <a:prstGeom prst="flowChartConnector">
            <a:avLst/>
          </a:prstGeom>
          <a:solidFill>
            <a:srgbClr val="FA44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Graphique 43" descr="Équipe">
            <a:extLst>
              <a:ext uri="{FF2B5EF4-FFF2-40B4-BE49-F238E27FC236}">
                <a16:creationId xmlns:a16="http://schemas.microsoft.com/office/drawing/2014/main" id="{2D446E02-A14F-4FD0-AA37-00A4E9DE4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5413" y="1095744"/>
            <a:ext cx="678052" cy="678052"/>
          </a:xfrm>
          <a:prstGeom prst="rect">
            <a:avLst/>
          </a:prstGeom>
        </p:spPr>
      </p:pic>
      <p:pic>
        <p:nvPicPr>
          <p:cNvPr id="45" name="Graphique 44" descr="Crayon">
            <a:extLst>
              <a:ext uri="{FF2B5EF4-FFF2-40B4-BE49-F238E27FC236}">
                <a16:creationId xmlns:a16="http://schemas.microsoft.com/office/drawing/2014/main" id="{09206D6C-0A00-43FF-B024-9490C2D0F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2489" y="1026271"/>
            <a:ext cx="687235" cy="687235"/>
          </a:xfrm>
          <a:prstGeom prst="rect">
            <a:avLst/>
          </a:prstGeom>
        </p:spPr>
      </p:pic>
      <p:pic>
        <p:nvPicPr>
          <p:cNvPr id="46" name="Graphique 45" descr="Livre fermé">
            <a:extLst>
              <a:ext uri="{FF2B5EF4-FFF2-40B4-BE49-F238E27FC236}">
                <a16:creationId xmlns:a16="http://schemas.microsoft.com/office/drawing/2014/main" id="{CBD7EFA8-E88D-4473-BC23-EB74AF5BDB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69671" y="1130542"/>
            <a:ext cx="578160" cy="578160"/>
          </a:xfrm>
          <a:prstGeom prst="rect">
            <a:avLst/>
          </a:prstGeom>
        </p:spPr>
      </p:pic>
      <p:pic>
        <p:nvPicPr>
          <p:cNvPr id="47" name="Graphique 46" descr="Badge professionnel">
            <a:extLst>
              <a:ext uri="{FF2B5EF4-FFF2-40B4-BE49-F238E27FC236}">
                <a16:creationId xmlns:a16="http://schemas.microsoft.com/office/drawing/2014/main" id="{E311974F-B856-48CA-A253-66E2A0256E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70163" y="1018825"/>
            <a:ext cx="746280" cy="746280"/>
          </a:xfrm>
          <a:prstGeom prst="rect">
            <a:avLst/>
          </a:prstGeom>
        </p:spPr>
      </p:pic>
      <p:sp>
        <p:nvSpPr>
          <p:cNvPr id="48" name="TextBox 17">
            <a:extLst>
              <a:ext uri="{FF2B5EF4-FFF2-40B4-BE49-F238E27FC236}">
                <a16:creationId xmlns:a16="http://schemas.microsoft.com/office/drawing/2014/main" id="{F6FE5D67-8E5E-49FC-8F26-BDE62D178385}"/>
              </a:ext>
            </a:extLst>
          </p:cNvPr>
          <p:cNvSpPr txBox="1"/>
          <p:nvPr/>
        </p:nvSpPr>
        <p:spPr>
          <a:xfrm>
            <a:off x="5115211" y="197778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流程图: 联系 14">
            <a:extLst>
              <a:ext uri="{FF2B5EF4-FFF2-40B4-BE49-F238E27FC236}">
                <a16:creationId xmlns:a16="http://schemas.microsoft.com/office/drawing/2014/main" id="{B1FD4F63-349F-4DA5-9CAA-5D9F71141362}"/>
              </a:ext>
            </a:extLst>
          </p:cNvPr>
          <p:cNvSpPr/>
          <p:nvPr/>
        </p:nvSpPr>
        <p:spPr>
          <a:xfrm>
            <a:off x="6787640" y="926030"/>
            <a:ext cx="1008112" cy="1008112"/>
          </a:xfrm>
          <a:prstGeom prst="flowChartConnector">
            <a:avLst/>
          </a:prstGeom>
          <a:solidFill>
            <a:srgbClr val="BF261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9F5BB121-4691-485F-8943-AF90E9742F2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918" b="94795" l="1852" r="97778">
                        <a14:foregroundMark x1="6667" y1="30685" x2="42963" y2="29589"/>
                        <a14:foregroundMark x1="35556" y1="33699" x2="49259" y2="50959"/>
                        <a14:foregroundMark x1="43704" y1="32603" x2="68148" y2="43836"/>
                        <a14:foregroundMark x1="40741" y1="32055" x2="65926" y2="32055"/>
                        <a14:foregroundMark x1="35556" y1="29589" x2="60000" y2="29863"/>
                        <a14:foregroundMark x1="50000" y1="26301" x2="64074" y2="50137"/>
                        <a14:foregroundMark x1="32222" y1="35068" x2="47778" y2="53425"/>
                        <a14:foregroundMark x1="25556" y1="36164" x2="38148" y2="53151"/>
                        <a14:foregroundMark x1="20000" y1="37808" x2="34444" y2="57260"/>
                        <a14:foregroundMark x1="22593" y1="40822" x2="29630" y2="56712"/>
                        <a14:foregroundMark x1="12963" y1="34521" x2="30000" y2="36712"/>
                        <a14:foregroundMark x1="7778" y1="36712" x2="16296" y2="35890"/>
                        <a14:foregroundMark x1="7407" y1="36164" x2="14074" y2="44658"/>
                        <a14:foregroundMark x1="9630" y1="41644" x2="21481" y2="41644"/>
                        <a14:foregroundMark x1="1852" y1="37534" x2="1852" y2="37534"/>
                        <a14:foregroundMark x1="1852" y1="35342" x2="3333" y2="38356"/>
                        <a14:foregroundMark x1="50370" y1="7397" x2="50370" y2="7397"/>
                        <a14:foregroundMark x1="42222" y1="7945" x2="42222" y2="7945"/>
                        <a14:foregroundMark x1="41852" y1="9589" x2="41852" y2="9589"/>
                        <a14:foregroundMark x1="38148" y1="10411" x2="38148" y2="10411"/>
                        <a14:foregroundMark x1="37037" y1="9041" x2="37037" y2="9041"/>
                        <a14:foregroundMark x1="38148" y1="9863" x2="41481" y2="12055"/>
                        <a14:foregroundMark x1="35926" y1="10137" x2="37037" y2="9315"/>
                        <a14:foregroundMark x1="37778" y1="8767" x2="37778" y2="8767"/>
                        <a14:foregroundMark x1="36296" y1="8493" x2="36296" y2="8493"/>
                        <a14:foregroundMark x1="35926" y1="9315" x2="35926" y2="12055"/>
                        <a14:foregroundMark x1="35926" y1="9589" x2="37037" y2="8493"/>
                        <a14:foregroundMark x1="35556" y1="9315" x2="40000" y2="7397"/>
                        <a14:foregroundMark x1="50000" y1="1918" x2="50370" y2="3836"/>
                        <a14:foregroundMark x1="37407" y1="25753" x2="48889" y2="27671"/>
                        <a14:foregroundMark x1="63333" y1="26301" x2="70741" y2="43014"/>
                        <a14:foregroundMark x1="60000" y1="25479" x2="67037" y2="55616"/>
                        <a14:foregroundMark x1="67037" y1="55616" x2="61852" y2="64110"/>
                        <a14:foregroundMark x1="59259" y1="47123" x2="57778" y2="69863"/>
                        <a14:foregroundMark x1="56296" y1="49315" x2="54444" y2="74521"/>
                        <a14:foregroundMark x1="54074" y1="54521" x2="51111" y2="78082"/>
                        <a14:foregroundMark x1="47037" y1="52877" x2="46667" y2="82740"/>
                        <a14:foregroundMark x1="46667" y1="82740" x2="47778" y2="84384"/>
                        <a14:foregroundMark x1="45556" y1="58904" x2="57778" y2="88219"/>
                        <a14:foregroundMark x1="57778" y1="88219" x2="57037" y2="86849"/>
                        <a14:foregroundMark x1="41852" y1="63562" x2="49259" y2="79452"/>
                        <a14:foregroundMark x1="40370" y1="60274" x2="40370" y2="60274"/>
                        <a14:foregroundMark x1="39259" y1="63562" x2="39259" y2="63562"/>
                        <a14:foregroundMark x1="39259" y1="63836" x2="52963" y2="75890"/>
                        <a14:foregroundMark x1="39630" y1="66027" x2="44815" y2="83288"/>
                        <a14:foregroundMark x1="42963" y1="76712" x2="50370" y2="83562"/>
                        <a14:foregroundMark x1="52963" y1="84384" x2="55926" y2="84658"/>
                        <a14:foregroundMark x1="74815" y1="39178" x2="74074" y2="54795"/>
                        <a14:foregroundMark x1="74815" y1="37260" x2="71481" y2="47671"/>
                        <a14:foregroundMark x1="54444" y1="36712" x2="54444" y2="48219"/>
                        <a14:foregroundMark x1="46667" y1="36438" x2="45556" y2="44384"/>
                        <a14:foregroundMark x1="28148" y1="26849" x2="26296" y2="30959"/>
                        <a14:foregroundMark x1="22963" y1="26027" x2="21481" y2="30959"/>
                        <a14:foregroundMark x1="22593" y1="26575" x2="25185" y2="28219"/>
                        <a14:foregroundMark x1="77037" y1="26027" x2="81481" y2="32055"/>
                        <a14:foregroundMark x1="74815" y1="25205" x2="75185" y2="31781"/>
                        <a14:foregroundMark x1="43333" y1="10411" x2="43333" y2="10411"/>
                        <a14:foregroundMark x1="43333" y1="9315" x2="47778" y2="14521"/>
                        <a14:foregroundMark x1="56296" y1="5753" x2="58148" y2="13973"/>
                        <a14:foregroundMark x1="87778" y1="31781" x2="88148" y2="41644"/>
                        <a14:foregroundMark x1="95556" y1="30137" x2="98148" y2="36164"/>
                        <a14:foregroundMark x1="90000" y1="33425" x2="92222" y2="42740"/>
                        <a14:foregroundMark x1="78148" y1="31507" x2="81111" y2="39452"/>
                        <a14:foregroundMark x1="74074" y1="33151" x2="78148" y2="37808"/>
                        <a14:foregroundMark x1="44074" y1="94795" x2="48889" y2="94521"/>
                        <a14:foregroundMark x1="39259" y1="12877" x2="40370" y2="17260"/>
                        <a14:backgroundMark x1="3333" y1="27123" x2="31140" y2="12055"/>
                        <a14:backgroundMark x1="39031" y1="4006" x2="41481" y2="274"/>
                        <a14:backgroundMark x1="31852" y1="1918" x2="8519" y2="19452"/>
                        <a14:backgroundMark x1="11481" y1="12055" x2="28052" y2="10928"/>
                        <a14:backgroundMark x1="12593" y1="14521" x2="12593" y2="145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900" y="1044958"/>
            <a:ext cx="555591" cy="751076"/>
          </a:xfrm>
          <a:prstGeom prst="rect">
            <a:avLst/>
          </a:prstGeom>
        </p:spPr>
      </p:pic>
      <p:sp>
        <p:nvSpPr>
          <p:cNvPr id="51" name="TextBox 17">
            <a:extLst>
              <a:ext uri="{FF2B5EF4-FFF2-40B4-BE49-F238E27FC236}">
                <a16:creationId xmlns:a16="http://schemas.microsoft.com/office/drawing/2014/main" id="{215E49E5-50A9-4A8E-A96C-543140873FB0}"/>
              </a:ext>
            </a:extLst>
          </p:cNvPr>
          <p:cNvSpPr txBox="1"/>
          <p:nvPr/>
        </p:nvSpPr>
        <p:spPr>
          <a:xfrm>
            <a:off x="6490649" y="20167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BDE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16">
            <a:extLst>
              <a:ext uri="{FF2B5EF4-FFF2-40B4-BE49-F238E27FC236}">
                <a16:creationId xmlns:a16="http://schemas.microsoft.com/office/drawing/2014/main" id="{B4DC5591-7E90-41E8-9D0C-789EAA84D3FA}"/>
              </a:ext>
            </a:extLst>
          </p:cNvPr>
          <p:cNvSpPr txBox="1"/>
          <p:nvPr/>
        </p:nvSpPr>
        <p:spPr>
          <a:xfrm>
            <a:off x="2879812" y="406289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 trend 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流程图: 联系 19">
            <a:extLst>
              <a:ext uri="{FF2B5EF4-FFF2-40B4-BE49-F238E27FC236}">
                <a16:creationId xmlns:a16="http://schemas.microsoft.com/office/drawing/2014/main" id="{858134BC-62DA-4A91-A311-15BC96C0982C}"/>
              </a:ext>
            </a:extLst>
          </p:cNvPr>
          <p:cNvSpPr/>
          <p:nvPr/>
        </p:nvSpPr>
        <p:spPr>
          <a:xfrm>
            <a:off x="3203848" y="2952157"/>
            <a:ext cx="1008112" cy="1008112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Graphique 25" descr="Tendance à la hausse">
            <a:extLst>
              <a:ext uri="{FF2B5EF4-FFF2-40B4-BE49-F238E27FC236}">
                <a16:creationId xmlns:a16="http://schemas.microsoft.com/office/drawing/2014/main" id="{95A20245-43AD-4F54-A18A-2B21385096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89892" y="3107687"/>
            <a:ext cx="678052" cy="678052"/>
          </a:xfrm>
          <a:prstGeom prst="rect">
            <a:avLst/>
          </a:prstGeom>
        </p:spPr>
      </p:pic>
      <p:sp>
        <p:nvSpPr>
          <p:cNvPr id="68" name="TextBox 16">
            <a:extLst>
              <a:ext uri="{FF2B5EF4-FFF2-40B4-BE49-F238E27FC236}">
                <a16:creationId xmlns:a16="http://schemas.microsoft.com/office/drawing/2014/main" id="{D73489B5-B22E-4750-9C8B-357FCF4C0997}"/>
              </a:ext>
            </a:extLst>
          </p:cNvPr>
          <p:cNvSpPr txBox="1"/>
          <p:nvPr/>
        </p:nvSpPr>
        <p:spPr>
          <a:xfrm>
            <a:off x="1064721" y="402208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Quote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流程图: 联系 19">
            <a:extLst>
              <a:ext uri="{FF2B5EF4-FFF2-40B4-BE49-F238E27FC236}">
                <a16:creationId xmlns:a16="http://schemas.microsoft.com/office/drawing/2014/main" id="{848B21B2-3B5C-4331-A9B9-5ED851A9793D}"/>
              </a:ext>
            </a:extLst>
          </p:cNvPr>
          <p:cNvSpPr/>
          <p:nvPr/>
        </p:nvSpPr>
        <p:spPr>
          <a:xfrm>
            <a:off x="1388757" y="2911345"/>
            <a:ext cx="1008112" cy="1008112"/>
          </a:xfrm>
          <a:prstGeom prst="flowChartConnector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" name="Graphique 70" descr="Code-barres">
            <a:extLst>
              <a:ext uri="{FF2B5EF4-FFF2-40B4-BE49-F238E27FC236}">
                <a16:creationId xmlns:a16="http://schemas.microsoft.com/office/drawing/2014/main" id="{9720E81A-1BCF-4E39-9C5F-F9CB910A2F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26585" y="3046006"/>
            <a:ext cx="764650" cy="764650"/>
          </a:xfrm>
          <a:prstGeom prst="rect">
            <a:avLst/>
          </a:prstGeom>
        </p:spPr>
      </p:pic>
      <p:sp>
        <p:nvSpPr>
          <p:cNvPr id="73" name="TextBox 16">
            <a:extLst>
              <a:ext uri="{FF2B5EF4-FFF2-40B4-BE49-F238E27FC236}">
                <a16:creationId xmlns:a16="http://schemas.microsoft.com/office/drawing/2014/main" id="{77FED03B-4B6D-4BCF-8C62-6F4CA4046E48}"/>
              </a:ext>
            </a:extLst>
          </p:cNvPr>
          <p:cNvSpPr txBox="1"/>
          <p:nvPr/>
        </p:nvSpPr>
        <p:spPr>
          <a:xfrm>
            <a:off x="4614867" y="4067251"/>
            <a:ext cx="1736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Management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流程图: 联系 19">
            <a:extLst>
              <a:ext uri="{FF2B5EF4-FFF2-40B4-BE49-F238E27FC236}">
                <a16:creationId xmlns:a16="http://schemas.microsoft.com/office/drawing/2014/main" id="{B90EAA6F-5272-45A5-B0C0-97BB84EB9F7E}"/>
              </a:ext>
            </a:extLst>
          </p:cNvPr>
          <p:cNvSpPr/>
          <p:nvPr/>
        </p:nvSpPr>
        <p:spPr>
          <a:xfrm>
            <a:off x="5018939" y="2956514"/>
            <a:ext cx="1008112" cy="1008112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6" name="Graphique 75" descr="Tête avec engrenages">
            <a:extLst>
              <a:ext uri="{FF2B5EF4-FFF2-40B4-BE49-F238E27FC236}">
                <a16:creationId xmlns:a16="http://schemas.microsoft.com/office/drawing/2014/main" id="{E207CA70-5E3F-4470-B358-DAFF608AF6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95038" y="3115508"/>
            <a:ext cx="695484" cy="695484"/>
          </a:xfrm>
          <a:prstGeom prst="rect">
            <a:avLst/>
          </a:prstGeom>
        </p:spPr>
      </p:pic>
      <p:sp>
        <p:nvSpPr>
          <p:cNvPr id="78" name="TextBox 16">
            <a:extLst>
              <a:ext uri="{FF2B5EF4-FFF2-40B4-BE49-F238E27FC236}">
                <a16:creationId xmlns:a16="http://schemas.microsoft.com/office/drawing/2014/main" id="{7D0FE0EB-1778-42B5-AF94-16349524E11D}"/>
              </a:ext>
            </a:extLst>
          </p:cNvPr>
          <p:cNvSpPr txBox="1"/>
          <p:nvPr/>
        </p:nvSpPr>
        <p:spPr>
          <a:xfrm>
            <a:off x="6446555" y="4062894"/>
            <a:ext cx="173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流程图: 联系 19">
            <a:extLst>
              <a:ext uri="{FF2B5EF4-FFF2-40B4-BE49-F238E27FC236}">
                <a16:creationId xmlns:a16="http://schemas.microsoft.com/office/drawing/2014/main" id="{822D2FA6-7085-4BFC-87EB-288A93CFD77A}"/>
              </a:ext>
            </a:extLst>
          </p:cNvPr>
          <p:cNvSpPr/>
          <p:nvPr/>
        </p:nvSpPr>
        <p:spPr>
          <a:xfrm>
            <a:off x="6850627" y="2952157"/>
            <a:ext cx="1008112" cy="1008112"/>
          </a:xfrm>
          <a:prstGeom prst="flowChartConnector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" name="Graphique 80" descr="Sablier">
            <a:extLst>
              <a:ext uri="{FF2B5EF4-FFF2-40B4-BE49-F238E27FC236}">
                <a16:creationId xmlns:a16="http://schemas.microsoft.com/office/drawing/2014/main" id="{4137F068-80F3-4F4D-B091-F508FFB526D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85900" y="3059548"/>
            <a:ext cx="737565" cy="73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流程图: 合并 38"/>
          <p:cNvSpPr/>
          <p:nvPr/>
        </p:nvSpPr>
        <p:spPr>
          <a:xfrm rot="10800000">
            <a:off x="971600" y="4155926"/>
            <a:ext cx="7200800" cy="1008112"/>
          </a:xfrm>
          <a:prstGeom prst="flowChartMerge">
            <a:avLst/>
          </a:prstGeom>
          <a:solidFill>
            <a:srgbClr val="05AFC8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0800000">
            <a:off x="1187624" y="4227934"/>
            <a:ext cx="6768752" cy="936104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75854" y="4096693"/>
            <a:ext cx="2592288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1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>
            <a:off x="4355978" y="1995687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51620" y="2315656"/>
            <a:ext cx="684076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altLang="zh-CN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Presentation</a:t>
            </a:r>
            <a:endParaRPr lang="zh-CN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流程图: 合并 53"/>
          <p:cNvSpPr/>
          <p:nvPr/>
        </p:nvSpPr>
        <p:spPr>
          <a:xfrm>
            <a:off x="-108520" y="-23471"/>
            <a:ext cx="1008111" cy="349771"/>
          </a:xfrm>
          <a:prstGeom prst="flowChartMerge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合并 54"/>
          <p:cNvSpPr/>
          <p:nvPr/>
        </p:nvSpPr>
        <p:spPr>
          <a:xfrm>
            <a:off x="-508" y="-23472"/>
            <a:ext cx="756084" cy="290966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1">
            <a:extLst>
              <a:ext uri="{FF2B5EF4-FFF2-40B4-BE49-F238E27FC236}">
                <a16:creationId xmlns:a16="http://schemas.microsoft.com/office/drawing/2014/main" id="{C1042C15-0136-4A5A-98BE-06E0295FEA07}"/>
              </a:ext>
            </a:extLst>
          </p:cNvPr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76D73829-765C-4C39-A6D6-DF741F664C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18" b="94795" l="1852" r="97778">
                        <a14:foregroundMark x1="6667" y1="30685" x2="42963" y2="29589"/>
                        <a14:foregroundMark x1="35556" y1="33699" x2="49259" y2="50959"/>
                        <a14:foregroundMark x1="43704" y1="32603" x2="68148" y2="43836"/>
                        <a14:foregroundMark x1="40741" y1="32055" x2="65926" y2="32055"/>
                        <a14:foregroundMark x1="35556" y1="29589" x2="60000" y2="29863"/>
                        <a14:foregroundMark x1="50000" y1="26301" x2="64074" y2="50137"/>
                        <a14:foregroundMark x1="32222" y1="35068" x2="47778" y2="53425"/>
                        <a14:foregroundMark x1="25556" y1="36164" x2="38148" y2="53151"/>
                        <a14:foregroundMark x1="20000" y1="37808" x2="34444" y2="57260"/>
                        <a14:foregroundMark x1="22593" y1="40822" x2="29630" y2="56712"/>
                        <a14:foregroundMark x1="12963" y1="34521" x2="30000" y2="36712"/>
                        <a14:foregroundMark x1="7778" y1="36712" x2="16296" y2="35890"/>
                        <a14:foregroundMark x1="7407" y1="36164" x2="14074" y2="44658"/>
                        <a14:foregroundMark x1="9630" y1="41644" x2="21481" y2="41644"/>
                        <a14:foregroundMark x1="1852" y1="37534" x2="1852" y2="37534"/>
                        <a14:foregroundMark x1="1852" y1="35342" x2="3333" y2="38356"/>
                        <a14:foregroundMark x1="50370" y1="7397" x2="50370" y2="7397"/>
                        <a14:foregroundMark x1="42222" y1="7945" x2="42222" y2="7945"/>
                        <a14:foregroundMark x1="41852" y1="9589" x2="41852" y2="9589"/>
                        <a14:foregroundMark x1="38148" y1="10411" x2="38148" y2="10411"/>
                        <a14:foregroundMark x1="37037" y1="9041" x2="37037" y2="9041"/>
                        <a14:foregroundMark x1="38148" y1="9863" x2="41481" y2="12055"/>
                        <a14:foregroundMark x1="35926" y1="10137" x2="37037" y2="9315"/>
                        <a14:foregroundMark x1="37778" y1="8767" x2="37778" y2="8767"/>
                        <a14:foregroundMark x1="36296" y1="8493" x2="36296" y2="8493"/>
                        <a14:foregroundMark x1="35926" y1="9315" x2="35926" y2="12055"/>
                        <a14:foregroundMark x1="35926" y1="9589" x2="37037" y2="8493"/>
                        <a14:foregroundMark x1="35556" y1="9315" x2="40000" y2="7397"/>
                        <a14:foregroundMark x1="50000" y1="1918" x2="50370" y2="3836"/>
                        <a14:foregroundMark x1="37407" y1="25753" x2="48889" y2="27671"/>
                        <a14:foregroundMark x1="63333" y1="26301" x2="70741" y2="43014"/>
                        <a14:foregroundMark x1="60000" y1="25479" x2="67037" y2="55616"/>
                        <a14:foregroundMark x1="67037" y1="55616" x2="61852" y2="64110"/>
                        <a14:foregroundMark x1="59259" y1="47123" x2="57778" y2="69863"/>
                        <a14:foregroundMark x1="56296" y1="49315" x2="54444" y2="74521"/>
                        <a14:foregroundMark x1="54074" y1="54521" x2="51111" y2="78082"/>
                        <a14:foregroundMark x1="47037" y1="52877" x2="46667" y2="82740"/>
                        <a14:foregroundMark x1="46667" y1="82740" x2="47778" y2="84384"/>
                        <a14:foregroundMark x1="45556" y1="58904" x2="57778" y2="88219"/>
                        <a14:foregroundMark x1="57778" y1="88219" x2="57037" y2="86849"/>
                        <a14:foregroundMark x1="41852" y1="63562" x2="49259" y2="79452"/>
                        <a14:foregroundMark x1="40370" y1="60274" x2="40370" y2="60274"/>
                        <a14:foregroundMark x1="39259" y1="63562" x2="39259" y2="63562"/>
                        <a14:foregroundMark x1="39259" y1="63836" x2="52963" y2="75890"/>
                        <a14:foregroundMark x1="39630" y1="66027" x2="44815" y2="83288"/>
                        <a14:foregroundMark x1="42963" y1="76712" x2="50370" y2="83562"/>
                        <a14:foregroundMark x1="52963" y1="84384" x2="55926" y2="84658"/>
                        <a14:foregroundMark x1="74815" y1="39178" x2="74074" y2="54795"/>
                        <a14:foregroundMark x1="74815" y1="37260" x2="71481" y2="47671"/>
                        <a14:foregroundMark x1="54444" y1="36712" x2="54444" y2="48219"/>
                        <a14:foregroundMark x1="46667" y1="36438" x2="45556" y2="44384"/>
                        <a14:foregroundMark x1="28148" y1="26849" x2="26296" y2="30959"/>
                        <a14:foregroundMark x1="22963" y1="26027" x2="21481" y2="30959"/>
                        <a14:foregroundMark x1="22593" y1="26575" x2="25185" y2="28219"/>
                        <a14:foregroundMark x1="77037" y1="26027" x2="81481" y2="32055"/>
                        <a14:foregroundMark x1="74815" y1="25205" x2="75185" y2="31781"/>
                        <a14:foregroundMark x1="43333" y1="10411" x2="43333" y2="10411"/>
                        <a14:foregroundMark x1="43333" y1="9315" x2="47778" y2="14521"/>
                        <a14:foregroundMark x1="56296" y1="5753" x2="58148" y2="13973"/>
                        <a14:foregroundMark x1="87778" y1="31781" x2="88148" y2="41644"/>
                        <a14:foregroundMark x1="95556" y1="30137" x2="98148" y2="36164"/>
                        <a14:foregroundMark x1="90000" y1="33425" x2="92222" y2="42740"/>
                        <a14:foregroundMark x1="78148" y1="31507" x2="81111" y2="39452"/>
                        <a14:foregroundMark x1="74074" y1="33151" x2="78148" y2="37808"/>
                        <a14:foregroundMark x1="44074" y1="94795" x2="48889" y2="94521"/>
                        <a14:foregroundMark x1="39259" y1="12877" x2="40370" y2="17260"/>
                        <a14:backgroundMark x1="3333" y1="27123" x2="31140" y2="12055"/>
                        <a14:backgroundMark x1="39031" y1="4006" x2="41481" y2="274"/>
                        <a14:backgroundMark x1="31852" y1="1918" x2="8519" y2="19452"/>
                        <a14:backgroundMark x1="11481" y1="12055" x2="28052" y2="10928"/>
                        <a14:backgroundMark x1="12593" y1="14521" x2="12593" y2="145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97585"/>
            <a:ext cx="766614" cy="10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6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/>
        </p:nvSpPr>
        <p:spPr>
          <a:xfrm>
            <a:off x="-17303" y="0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1">
            <a:extLst>
              <a:ext uri="{FF2B5EF4-FFF2-40B4-BE49-F238E27FC236}">
                <a16:creationId xmlns:a16="http://schemas.microsoft.com/office/drawing/2014/main" id="{E6D75646-19AA-44BB-8D61-E3A69D00CB7F}"/>
              </a:ext>
            </a:extLst>
          </p:cNvPr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83" name="直接连接符 2">
              <a:extLst>
                <a:ext uri="{FF2B5EF4-FFF2-40B4-BE49-F238E27FC236}">
                  <a16:creationId xmlns:a16="http://schemas.microsoft.com/office/drawing/2014/main" id="{D4DF1DA4-CC82-4D0A-8BB2-FF3FED879C5E}"/>
                </a:ext>
              </a:extLst>
            </p:cNvPr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3">
              <a:extLst>
                <a:ext uri="{FF2B5EF4-FFF2-40B4-BE49-F238E27FC236}">
                  <a16:creationId xmlns:a16="http://schemas.microsoft.com/office/drawing/2014/main" id="{7C87484D-29DD-4626-B098-68D1688C0797}"/>
                </a:ext>
              </a:extLst>
            </p:cNvPr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TextBox 4">
              <a:extLst>
                <a:ext uri="{FF2B5EF4-FFF2-40B4-BE49-F238E27FC236}">
                  <a16:creationId xmlns:a16="http://schemas.microsoft.com/office/drawing/2014/main" id="{225A2134-370D-46DB-9873-A8D7E52449FC}"/>
                </a:ext>
              </a:extLst>
            </p:cNvPr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fr-FR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Group presentation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流程图: 合并 38">
            <a:extLst>
              <a:ext uri="{FF2B5EF4-FFF2-40B4-BE49-F238E27FC236}">
                <a16:creationId xmlns:a16="http://schemas.microsoft.com/office/drawing/2014/main" id="{C61DD2C6-6576-4C13-911E-DB8D5AB91FC0}"/>
              </a:ext>
            </a:extLst>
          </p:cNvPr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ECB2EDE9-F8E3-4771-856B-F201AC96DEAB}"/>
              </a:ext>
            </a:extLst>
          </p:cNvPr>
          <p:cNvSpPr txBox="1"/>
          <p:nvPr/>
        </p:nvSpPr>
        <p:spPr>
          <a:xfrm>
            <a:off x="542049" y="3492922"/>
            <a:ext cx="1872206" cy="369332"/>
          </a:xfrm>
          <a:prstGeom prst="rect">
            <a:avLst/>
          </a:prstGeom>
          <a:solidFill>
            <a:srgbClr val="05AFC8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HOYEZ Alexis 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9D6F57E-FC38-4B8C-B9ED-58E3EBB67592}"/>
              </a:ext>
            </a:extLst>
          </p:cNvPr>
          <p:cNvSpPr txBox="1"/>
          <p:nvPr/>
        </p:nvSpPr>
        <p:spPr>
          <a:xfrm>
            <a:off x="2540689" y="3492922"/>
            <a:ext cx="2106220" cy="369332"/>
          </a:xfrm>
          <a:prstGeom prst="rect">
            <a:avLst/>
          </a:prstGeom>
          <a:solidFill>
            <a:srgbClr val="05AFC8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PODEVIN J-Clément 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6F0E1C1-0E90-46E7-A670-8A66C29EE40D}"/>
              </a:ext>
            </a:extLst>
          </p:cNvPr>
          <p:cNvSpPr txBox="1"/>
          <p:nvPr/>
        </p:nvSpPr>
        <p:spPr>
          <a:xfrm>
            <a:off x="4773343" y="3492922"/>
            <a:ext cx="1872206" cy="369332"/>
          </a:xfrm>
          <a:prstGeom prst="rect">
            <a:avLst/>
          </a:prstGeom>
          <a:solidFill>
            <a:srgbClr val="05AFC8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GEERAERT Pierre 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3AECCA59-3796-41EA-B765-5EF220EA418D}"/>
              </a:ext>
            </a:extLst>
          </p:cNvPr>
          <p:cNvSpPr txBox="1"/>
          <p:nvPr/>
        </p:nvSpPr>
        <p:spPr>
          <a:xfrm>
            <a:off x="6771982" y="3492922"/>
            <a:ext cx="1976481" cy="369332"/>
          </a:xfrm>
          <a:prstGeom prst="rect">
            <a:avLst/>
          </a:prstGeom>
          <a:solidFill>
            <a:srgbClr val="05AFC8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NAESSENS Valentin </a:t>
            </a:r>
          </a:p>
        </p:txBody>
      </p:sp>
      <p:cxnSp>
        <p:nvCxnSpPr>
          <p:cNvPr id="108" name="直接连接符 1">
            <a:extLst>
              <a:ext uri="{FF2B5EF4-FFF2-40B4-BE49-F238E27FC236}">
                <a16:creationId xmlns:a16="http://schemas.microsoft.com/office/drawing/2014/main" id="{BDA35E0D-2267-48B8-A211-70196C11C939}"/>
              </a:ext>
            </a:extLst>
          </p:cNvPr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Image 106">
            <a:extLst>
              <a:ext uri="{FF2B5EF4-FFF2-40B4-BE49-F238E27FC236}">
                <a16:creationId xmlns:a16="http://schemas.microsoft.com/office/drawing/2014/main" id="{C2E48CA2-399E-4AF3-8A9E-556F792F60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18" b="94795" l="1852" r="97778">
                        <a14:foregroundMark x1="6667" y1="30685" x2="42963" y2="29589"/>
                        <a14:foregroundMark x1="35556" y1="33699" x2="49259" y2="50959"/>
                        <a14:foregroundMark x1="43704" y1="32603" x2="68148" y2="43836"/>
                        <a14:foregroundMark x1="40741" y1="32055" x2="65926" y2="32055"/>
                        <a14:foregroundMark x1="35556" y1="29589" x2="60000" y2="29863"/>
                        <a14:foregroundMark x1="50000" y1="26301" x2="64074" y2="50137"/>
                        <a14:foregroundMark x1="32222" y1="35068" x2="47778" y2="53425"/>
                        <a14:foregroundMark x1="25556" y1="36164" x2="38148" y2="53151"/>
                        <a14:foregroundMark x1="20000" y1="37808" x2="34444" y2="57260"/>
                        <a14:foregroundMark x1="22593" y1="40822" x2="29630" y2="56712"/>
                        <a14:foregroundMark x1="12963" y1="34521" x2="30000" y2="36712"/>
                        <a14:foregroundMark x1="7778" y1="36712" x2="16296" y2="35890"/>
                        <a14:foregroundMark x1="7407" y1="36164" x2="14074" y2="44658"/>
                        <a14:foregroundMark x1="9630" y1="41644" x2="21481" y2="41644"/>
                        <a14:foregroundMark x1="1852" y1="37534" x2="1852" y2="37534"/>
                        <a14:foregroundMark x1="1852" y1="35342" x2="3333" y2="38356"/>
                        <a14:foregroundMark x1="50370" y1="7397" x2="50370" y2="7397"/>
                        <a14:foregroundMark x1="42222" y1="7945" x2="42222" y2="7945"/>
                        <a14:foregroundMark x1="41852" y1="9589" x2="41852" y2="9589"/>
                        <a14:foregroundMark x1="38148" y1="10411" x2="38148" y2="10411"/>
                        <a14:foregroundMark x1="37037" y1="9041" x2="37037" y2="9041"/>
                        <a14:foregroundMark x1="38148" y1="9863" x2="41481" y2="12055"/>
                        <a14:foregroundMark x1="35926" y1="10137" x2="37037" y2="9315"/>
                        <a14:foregroundMark x1="37778" y1="8767" x2="37778" y2="8767"/>
                        <a14:foregroundMark x1="36296" y1="8493" x2="36296" y2="8493"/>
                        <a14:foregroundMark x1="35926" y1="9315" x2="35926" y2="12055"/>
                        <a14:foregroundMark x1="35926" y1="9589" x2="37037" y2="8493"/>
                        <a14:foregroundMark x1="35556" y1="9315" x2="40000" y2="7397"/>
                        <a14:foregroundMark x1="50000" y1="1918" x2="50370" y2="3836"/>
                        <a14:foregroundMark x1="37407" y1="25753" x2="48889" y2="27671"/>
                        <a14:foregroundMark x1="63333" y1="26301" x2="70741" y2="43014"/>
                        <a14:foregroundMark x1="60000" y1="25479" x2="67037" y2="55616"/>
                        <a14:foregroundMark x1="67037" y1="55616" x2="61852" y2="64110"/>
                        <a14:foregroundMark x1="59259" y1="47123" x2="57778" y2="69863"/>
                        <a14:foregroundMark x1="56296" y1="49315" x2="54444" y2="74521"/>
                        <a14:foregroundMark x1="54074" y1="54521" x2="51111" y2="78082"/>
                        <a14:foregroundMark x1="47037" y1="52877" x2="46667" y2="82740"/>
                        <a14:foregroundMark x1="46667" y1="82740" x2="47778" y2="84384"/>
                        <a14:foregroundMark x1="45556" y1="58904" x2="57778" y2="88219"/>
                        <a14:foregroundMark x1="57778" y1="88219" x2="57037" y2="86849"/>
                        <a14:foregroundMark x1="41852" y1="63562" x2="49259" y2="79452"/>
                        <a14:foregroundMark x1="40370" y1="60274" x2="40370" y2="60274"/>
                        <a14:foregroundMark x1="39259" y1="63562" x2="39259" y2="63562"/>
                        <a14:foregroundMark x1="39259" y1="63836" x2="52963" y2="75890"/>
                        <a14:foregroundMark x1="39630" y1="66027" x2="44815" y2="83288"/>
                        <a14:foregroundMark x1="42963" y1="76712" x2="50370" y2="83562"/>
                        <a14:foregroundMark x1="52963" y1="84384" x2="55926" y2="84658"/>
                        <a14:foregroundMark x1="74815" y1="39178" x2="74074" y2="54795"/>
                        <a14:foregroundMark x1="74815" y1="37260" x2="71481" y2="47671"/>
                        <a14:foregroundMark x1="54444" y1="36712" x2="54444" y2="48219"/>
                        <a14:foregroundMark x1="46667" y1="36438" x2="45556" y2="44384"/>
                        <a14:foregroundMark x1="28148" y1="26849" x2="26296" y2="30959"/>
                        <a14:foregroundMark x1="22963" y1="26027" x2="21481" y2="30959"/>
                        <a14:foregroundMark x1="22593" y1="26575" x2="25185" y2="28219"/>
                        <a14:foregroundMark x1="77037" y1="26027" x2="81481" y2="32055"/>
                        <a14:foregroundMark x1="74815" y1="25205" x2="75185" y2="31781"/>
                        <a14:foregroundMark x1="43333" y1="10411" x2="43333" y2="10411"/>
                        <a14:foregroundMark x1="43333" y1="9315" x2="47778" y2="14521"/>
                        <a14:foregroundMark x1="56296" y1="5753" x2="58148" y2="13973"/>
                        <a14:foregroundMark x1="87778" y1="31781" x2="88148" y2="41644"/>
                        <a14:foregroundMark x1="95556" y1="30137" x2="98148" y2="36164"/>
                        <a14:foregroundMark x1="90000" y1="33425" x2="92222" y2="42740"/>
                        <a14:foregroundMark x1="78148" y1="31507" x2="81111" y2="39452"/>
                        <a14:foregroundMark x1="74074" y1="33151" x2="78148" y2="37808"/>
                        <a14:foregroundMark x1="44074" y1="94795" x2="48889" y2="94521"/>
                        <a14:foregroundMark x1="39259" y1="12877" x2="40370" y2="17260"/>
                        <a14:backgroundMark x1="3333" y1="27123" x2="31140" y2="12055"/>
                        <a14:backgroundMark x1="39031" y1="4006" x2="41481" y2="274"/>
                        <a14:backgroundMark x1="31852" y1="1918" x2="8519" y2="19452"/>
                        <a14:backgroundMark x1="11481" y1="12055" x2="28052" y2="10928"/>
                        <a14:backgroundMark x1="12593" y1="14521" x2="12593" y2="145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785" y="97521"/>
            <a:ext cx="766614" cy="1036349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4B074B2-5B40-4301-BEDC-1EDB8FFA31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109"/>
          <a:stretch/>
        </p:blipFill>
        <p:spPr>
          <a:xfrm>
            <a:off x="4887355" y="1482864"/>
            <a:ext cx="1644181" cy="190880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78F29FB-72BB-431E-8BE5-CCFDC2C84E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688" y="1434519"/>
            <a:ext cx="1911875" cy="192367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00A3690-F8EC-400F-899B-F7B40ACD3C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62" y="1449539"/>
            <a:ext cx="2079947" cy="1908657"/>
          </a:xfrm>
          <a:prstGeom prst="rect">
            <a:avLst/>
          </a:prstGeom>
        </p:spPr>
      </p:pic>
      <p:pic>
        <p:nvPicPr>
          <p:cNvPr id="109" name="Image 108">
            <a:extLst>
              <a:ext uri="{FF2B5EF4-FFF2-40B4-BE49-F238E27FC236}">
                <a16:creationId xmlns:a16="http://schemas.microsoft.com/office/drawing/2014/main" id="{4575A423-2553-4202-B451-C4963DEDCA5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"/>
          <a:stretch/>
        </p:blipFill>
        <p:spPr>
          <a:xfrm rot="5400000">
            <a:off x="6817553" y="1691268"/>
            <a:ext cx="1908810" cy="152161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E548A93-E346-47E1-8F26-03FC9378FF17}"/>
              </a:ext>
            </a:extLst>
          </p:cNvPr>
          <p:cNvSpPr txBox="1"/>
          <p:nvPr/>
        </p:nvSpPr>
        <p:spPr>
          <a:xfrm>
            <a:off x="556150" y="3957213"/>
            <a:ext cx="1844003" cy="646331"/>
          </a:xfrm>
          <a:prstGeom prst="rect">
            <a:avLst/>
          </a:prstGeom>
          <a:solidFill>
            <a:srgbClr val="05AFC8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Front and Back Dev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DDF0ACA-6026-4560-B59D-9127A2EBAE79}"/>
              </a:ext>
            </a:extLst>
          </p:cNvPr>
          <p:cNvSpPr txBox="1"/>
          <p:nvPr/>
        </p:nvSpPr>
        <p:spPr>
          <a:xfrm>
            <a:off x="6838220" y="3957213"/>
            <a:ext cx="1844003" cy="646331"/>
          </a:xfrm>
          <a:prstGeom prst="rect">
            <a:avLst/>
          </a:prstGeom>
          <a:solidFill>
            <a:srgbClr val="05AFC8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Front and Back Dev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F8BDF8EE-7F81-4995-82DF-A832C2511202}"/>
              </a:ext>
            </a:extLst>
          </p:cNvPr>
          <p:cNvSpPr txBox="1"/>
          <p:nvPr/>
        </p:nvSpPr>
        <p:spPr>
          <a:xfrm>
            <a:off x="2655579" y="4093667"/>
            <a:ext cx="1844003" cy="369332"/>
          </a:xfrm>
          <a:prstGeom prst="rect">
            <a:avLst/>
          </a:prstGeom>
          <a:solidFill>
            <a:srgbClr val="05AFC8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BDD - Back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D8DA7EA8-C691-46F3-964D-23F1CD8D2D2F}"/>
              </a:ext>
            </a:extLst>
          </p:cNvPr>
          <p:cNvSpPr txBox="1"/>
          <p:nvPr/>
        </p:nvSpPr>
        <p:spPr>
          <a:xfrm>
            <a:off x="4773343" y="4093667"/>
            <a:ext cx="1844003" cy="369332"/>
          </a:xfrm>
          <a:prstGeom prst="rect">
            <a:avLst/>
          </a:prstGeom>
          <a:solidFill>
            <a:srgbClr val="05AFC8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BDD - Back</a:t>
            </a:r>
          </a:p>
        </p:txBody>
      </p:sp>
    </p:spTree>
    <p:extLst>
      <p:ext uri="{BB962C8B-B14F-4D97-AF65-F5344CB8AC3E}">
        <p14:creationId xmlns:p14="http://schemas.microsoft.com/office/powerpoint/2010/main" val="412709409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9486" y="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5400000">
            <a:off x="5020837" y="860349"/>
            <a:ext cx="5328595" cy="3134774"/>
          </a:xfrm>
          <a:prstGeom prst="flowChartMerge">
            <a:avLst/>
          </a:prstGeom>
          <a:solidFill>
            <a:srgbClr val="FFC00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5400000">
            <a:off x="5380875" y="1059583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601894" y="1919905"/>
            <a:ext cx="1296142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2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 rot="16200000">
            <a:off x="2699793" y="2283719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53615" y="2166124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1">
            <a:extLst>
              <a:ext uri="{FF2B5EF4-FFF2-40B4-BE49-F238E27FC236}">
                <a16:creationId xmlns:a16="http://schemas.microsoft.com/office/drawing/2014/main" id="{F474E57B-FDAD-4C5B-BD79-5C6374554B9E}"/>
              </a:ext>
            </a:extLst>
          </p:cNvPr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7FF9FAC8-C240-44BA-B5D3-698394455B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18" b="94795" l="1852" r="97778">
                        <a14:foregroundMark x1="6667" y1="30685" x2="42963" y2="29589"/>
                        <a14:foregroundMark x1="35556" y1="33699" x2="49259" y2="50959"/>
                        <a14:foregroundMark x1="43704" y1="32603" x2="68148" y2="43836"/>
                        <a14:foregroundMark x1="40741" y1="32055" x2="65926" y2="32055"/>
                        <a14:foregroundMark x1="35556" y1="29589" x2="60000" y2="29863"/>
                        <a14:foregroundMark x1="50000" y1="26301" x2="64074" y2="50137"/>
                        <a14:foregroundMark x1="32222" y1="35068" x2="47778" y2="53425"/>
                        <a14:foregroundMark x1="25556" y1="36164" x2="38148" y2="53151"/>
                        <a14:foregroundMark x1="20000" y1="37808" x2="34444" y2="57260"/>
                        <a14:foregroundMark x1="22593" y1="40822" x2="29630" y2="56712"/>
                        <a14:foregroundMark x1="12963" y1="34521" x2="30000" y2="36712"/>
                        <a14:foregroundMark x1="7778" y1="36712" x2="16296" y2="35890"/>
                        <a14:foregroundMark x1="7407" y1="36164" x2="14074" y2="44658"/>
                        <a14:foregroundMark x1="9630" y1="41644" x2="21481" y2="41644"/>
                        <a14:foregroundMark x1="1852" y1="37534" x2="1852" y2="37534"/>
                        <a14:foregroundMark x1="1852" y1="35342" x2="3333" y2="38356"/>
                        <a14:foregroundMark x1="50370" y1="7397" x2="50370" y2="7397"/>
                        <a14:foregroundMark x1="42222" y1="7945" x2="42222" y2="7945"/>
                        <a14:foregroundMark x1="41852" y1="9589" x2="41852" y2="9589"/>
                        <a14:foregroundMark x1="38148" y1="10411" x2="38148" y2="10411"/>
                        <a14:foregroundMark x1="37037" y1="9041" x2="37037" y2="9041"/>
                        <a14:foregroundMark x1="38148" y1="9863" x2="41481" y2="12055"/>
                        <a14:foregroundMark x1="35926" y1="10137" x2="37037" y2="9315"/>
                        <a14:foregroundMark x1="37778" y1="8767" x2="37778" y2="8767"/>
                        <a14:foregroundMark x1="36296" y1="8493" x2="36296" y2="8493"/>
                        <a14:foregroundMark x1="35926" y1="9315" x2="35926" y2="12055"/>
                        <a14:foregroundMark x1="35926" y1="9589" x2="37037" y2="8493"/>
                        <a14:foregroundMark x1="35556" y1="9315" x2="40000" y2="7397"/>
                        <a14:foregroundMark x1="50000" y1="1918" x2="50370" y2="3836"/>
                        <a14:foregroundMark x1="37407" y1="25753" x2="48889" y2="27671"/>
                        <a14:foregroundMark x1="63333" y1="26301" x2="70741" y2="43014"/>
                        <a14:foregroundMark x1="60000" y1="25479" x2="67037" y2="55616"/>
                        <a14:foregroundMark x1="67037" y1="55616" x2="61852" y2="64110"/>
                        <a14:foregroundMark x1="59259" y1="47123" x2="57778" y2="69863"/>
                        <a14:foregroundMark x1="56296" y1="49315" x2="54444" y2="74521"/>
                        <a14:foregroundMark x1="54074" y1="54521" x2="51111" y2="78082"/>
                        <a14:foregroundMark x1="47037" y1="52877" x2="46667" y2="82740"/>
                        <a14:foregroundMark x1="46667" y1="82740" x2="47778" y2="84384"/>
                        <a14:foregroundMark x1="45556" y1="58904" x2="57778" y2="88219"/>
                        <a14:foregroundMark x1="57778" y1="88219" x2="57037" y2="86849"/>
                        <a14:foregroundMark x1="41852" y1="63562" x2="49259" y2="79452"/>
                        <a14:foregroundMark x1="40370" y1="60274" x2="40370" y2="60274"/>
                        <a14:foregroundMark x1="39259" y1="63562" x2="39259" y2="63562"/>
                        <a14:foregroundMark x1="39259" y1="63836" x2="52963" y2="75890"/>
                        <a14:foregroundMark x1="39630" y1="66027" x2="44815" y2="83288"/>
                        <a14:foregroundMark x1="42963" y1="76712" x2="50370" y2="83562"/>
                        <a14:foregroundMark x1="52963" y1="84384" x2="55926" y2="84658"/>
                        <a14:foregroundMark x1="74815" y1="39178" x2="74074" y2="54795"/>
                        <a14:foregroundMark x1="74815" y1="37260" x2="71481" y2="47671"/>
                        <a14:foregroundMark x1="54444" y1="36712" x2="54444" y2="48219"/>
                        <a14:foregroundMark x1="46667" y1="36438" x2="45556" y2="44384"/>
                        <a14:foregroundMark x1="28148" y1="26849" x2="26296" y2="30959"/>
                        <a14:foregroundMark x1="22963" y1="26027" x2="21481" y2="30959"/>
                        <a14:foregroundMark x1="22593" y1="26575" x2="25185" y2="28219"/>
                        <a14:foregroundMark x1="77037" y1="26027" x2="81481" y2="32055"/>
                        <a14:foregroundMark x1="74815" y1="25205" x2="75185" y2="31781"/>
                        <a14:foregroundMark x1="43333" y1="10411" x2="43333" y2="10411"/>
                        <a14:foregroundMark x1="43333" y1="9315" x2="47778" y2="14521"/>
                        <a14:foregroundMark x1="56296" y1="5753" x2="58148" y2="13973"/>
                        <a14:foregroundMark x1="87778" y1="31781" x2="88148" y2="41644"/>
                        <a14:foregroundMark x1="95556" y1="30137" x2="98148" y2="36164"/>
                        <a14:foregroundMark x1="90000" y1="33425" x2="92222" y2="42740"/>
                        <a14:foregroundMark x1="78148" y1="31507" x2="81111" y2="39452"/>
                        <a14:foregroundMark x1="74074" y1="33151" x2="78148" y2="37808"/>
                        <a14:foregroundMark x1="44074" y1="94795" x2="48889" y2="94521"/>
                        <a14:foregroundMark x1="39259" y1="12877" x2="40370" y2="17260"/>
                        <a14:backgroundMark x1="3333" y1="27123" x2="31140" y2="12055"/>
                        <a14:backgroundMark x1="39031" y1="4006" x2="41481" y2="274"/>
                        <a14:backgroundMark x1="31852" y1="1918" x2="8519" y2="19452"/>
                        <a14:backgroundMark x1="11481" y1="12055" x2="28052" y2="10928"/>
                        <a14:backgroundMark x1="12593" y1="14521" x2="12593" y2="145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97585"/>
            <a:ext cx="766614" cy="10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9551" y="986852"/>
            <a:ext cx="2701112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fr-FR" altLang="zh-CN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Need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74384" y="3187999"/>
            <a:ext cx="2966281" cy="400110"/>
            <a:chOff x="274382" y="2645794"/>
            <a:chExt cx="2966281" cy="400110"/>
          </a:xfrm>
        </p:grpSpPr>
        <p:sp>
          <p:nvSpPr>
            <p:cNvPr id="10" name="矩形 9"/>
            <p:cNvSpPr/>
            <p:nvPr/>
          </p:nvSpPr>
          <p:spPr>
            <a:xfrm>
              <a:off x="525553" y="2687900"/>
              <a:ext cx="2715110" cy="3158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4382" y="2687900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6735" y="2645794"/>
              <a:ext cx="2715111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fr-FR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Constraints</a:t>
              </a:r>
              <a:endParaRPr lang="zh-CN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1520" y="1463175"/>
            <a:ext cx="3672408" cy="14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Have</a:t>
            </a:r>
            <a:r>
              <a:rPr lang="zh-CN" altLang="fr-F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fr-FR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fr-F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fr-FR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Site with differents options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different grades :</a:t>
            </a:r>
          </a:p>
          <a:p>
            <a:pPr lvl="0">
              <a:lnSpc>
                <a:spcPct val="15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 Student</a:t>
            </a:r>
          </a:p>
          <a:p>
            <a:pPr lvl="0">
              <a:lnSpc>
                <a:spcPct val="15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 Employees of the Cesi</a:t>
            </a:r>
            <a:endParaRPr lang="fr-FR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fr-FR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 BDE Members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合并 30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87522" y="3780789"/>
            <a:ext cx="3672408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Respect the graphic charter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modern tools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 : two weeks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Ergonomic web site</a:t>
            </a:r>
            <a:endParaRPr lang="fr-FR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RÃ©sultat de recherche d'images pour &quot;site vitrine&quot;">
            <a:extLst>
              <a:ext uri="{FF2B5EF4-FFF2-40B4-BE49-F238E27FC236}">
                <a16:creationId xmlns:a16="http://schemas.microsoft.com/office/drawing/2014/main" id="{DEBE009F-31B8-4AE0-8114-028EEAA08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509" y="1252100"/>
            <a:ext cx="57150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78A0CC5-887B-45DE-8D87-AFCC965F49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918" b="94795" l="1852" r="97778">
                        <a14:foregroundMark x1="6667" y1="30685" x2="42963" y2="29589"/>
                        <a14:foregroundMark x1="35556" y1="33699" x2="49259" y2="50959"/>
                        <a14:foregroundMark x1="43704" y1="32603" x2="68148" y2="43836"/>
                        <a14:foregroundMark x1="40741" y1="32055" x2="65926" y2="32055"/>
                        <a14:foregroundMark x1="35556" y1="29589" x2="60000" y2="29863"/>
                        <a14:foregroundMark x1="50000" y1="26301" x2="64074" y2="50137"/>
                        <a14:foregroundMark x1="32222" y1="35068" x2="47778" y2="53425"/>
                        <a14:foregroundMark x1="25556" y1="36164" x2="38148" y2="53151"/>
                        <a14:foregroundMark x1="20000" y1="37808" x2="34444" y2="57260"/>
                        <a14:foregroundMark x1="22593" y1="40822" x2="29630" y2="56712"/>
                        <a14:foregroundMark x1="12963" y1="34521" x2="30000" y2="36712"/>
                        <a14:foregroundMark x1="7778" y1="36712" x2="16296" y2="35890"/>
                        <a14:foregroundMark x1="7407" y1="36164" x2="14074" y2="44658"/>
                        <a14:foregroundMark x1="9630" y1="41644" x2="21481" y2="41644"/>
                        <a14:foregroundMark x1="1852" y1="37534" x2="1852" y2="37534"/>
                        <a14:foregroundMark x1="1852" y1="35342" x2="3333" y2="38356"/>
                        <a14:foregroundMark x1="50370" y1="7397" x2="50370" y2="7397"/>
                        <a14:foregroundMark x1="42222" y1="7945" x2="42222" y2="7945"/>
                        <a14:foregroundMark x1="41852" y1="9589" x2="41852" y2="9589"/>
                        <a14:foregroundMark x1="38148" y1="10411" x2="38148" y2="10411"/>
                        <a14:foregroundMark x1="37037" y1="9041" x2="37037" y2="9041"/>
                        <a14:foregroundMark x1="38148" y1="9863" x2="41481" y2="12055"/>
                        <a14:foregroundMark x1="35926" y1="10137" x2="37037" y2="9315"/>
                        <a14:foregroundMark x1="37778" y1="8767" x2="37778" y2="8767"/>
                        <a14:foregroundMark x1="36296" y1="8493" x2="36296" y2="8493"/>
                        <a14:foregroundMark x1="35926" y1="9315" x2="35926" y2="12055"/>
                        <a14:foregroundMark x1="35926" y1="9589" x2="37037" y2="8493"/>
                        <a14:foregroundMark x1="35556" y1="9315" x2="40000" y2="7397"/>
                        <a14:foregroundMark x1="50000" y1="1918" x2="50370" y2="3836"/>
                        <a14:foregroundMark x1="37407" y1="25753" x2="48889" y2="27671"/>
                        <a14:foregroundMark x1="63333" y1="26301" x2="70741" y2="43014"/>
                        <a14:foregroundMark x1="60000" y1="25479" x2="67037" y2="55616"/>
                        <a14:foregroundMark x1="67037" y1="55616" x2="61852" y2="64110"/>
                        <a14:foregroundMark x1="59259" y1="47123" x2="57778" y2="69863"/>
                        <a14:foregroundMark x1="56296" y1="49315" x2="54444" y2="74521"/>
                        <a14:foregroundMark x1="54074" y1="54521" x2="51111" y2="78082"/>
                        <a14:foregroundMark x1="47037" y1="52877" x2="46667" y2="82740"/>
                        <a14:foregroundMark x1="46667" y1="82740" x2="47778" y2="84384"/>
                        <a14:foregroundMark x1="45556" y1="58904" x2="57778" y2="88219"/>
                        <a14:foregroundMark x1="57778" y1="88219" x2="57037" y2="86849"/>
                        <a14:foregroundMark x1="41852" y1="63562" x2="49259" y2="79452"/>
                        <a14:foregroundMark x1="40370" y1="60274" x2="40370" y2="60274"/>
                        <a14:foregroundMark x1="39259" y1="63562" x2="39259" y2="63562"/>
                        <a14:foregroundMark x1="39259" y1="63836" x2="52963" y2="75890"/>
                        <a14:foregroundMark x1="39630" y1="66027" x2="44815" y2="83288"/>
                        <a14:foregroundMark x1="42963" y1="76712" x2="50370" y2="83562"/>
                        <a14:foregroundMark x1="52963" y1="84384" x2="55926" y2="84658"/>
                        <a14:foregroundMark x1="74815" y1="39178" x2="74074" y2="54795"/>
                        <a14:foregroundMark x1="74815" y1="37260" x2="71481" y2="47671"/>
                        <a14:foregroundMark x1="54444" y1="36712" x2="54444" y2="48219"/>
                        <a14:foregroundMark x1="46667" y1="36438" x2="45556" y2="44384"/>
                        <a14:foregroundMark x1="28148" y1="26849" x2="26296" y2="30959"/>
                        <a14:foregroundMark x1="22963" y1="26027" x2="21481" y2="30959"/>
                        <a14:foregroundMark x1="22593" y1="26575" x2="25185" y2="28219"/>
                        <a14:foregroundMark x1="77037" y1="26027" x2="81481" y2="32055"/>
                        <a14:foregroundMark x1="74815" y1="25205" x2="75185" y2="31781"/>
                        <a14:foregroundMark x1="43333" y1="10411" x2="43333" y2="10411"/>
                        <a14:foregroundMark x1="43333" y1="9315" x2="47778" y2="14521"/>
                        <a14:foregroundMark x1="56296" y1="5753" x2="58148" y2="13973"/>
                        <a14:foregroundMark x1="87778" y1="31781" x2="88148" y2="41644"/>
                        <a14:foregroundMark x1="95556" y1="30137" x2="98148" y2="36164"/>
                        <a14:foregroundMark x1="90000" y1="33425" x2="92222" y2="42740"/>
                        <a14:foregroundMark x1="78148" y1="31507" x2="81111" y2="39452"/>
                        <a14:foregroundMark x1="74074" y1="33151" x2="78148" y2="37808"/>
                        <a14:foregroundMark x1="44074" y1="94795" x2="48889" y2="94521"/>
                        <a14:foregroundMark x1="39259" y1="12877" x2="40370" y2="17260"/>
                        <a14:backgroundMark x1="3333" y1="27123" x2="31140" y2="12055"/>
                        <a14:backgroundMark x1="39031" y1="4006" x2="41481" y2="274"/>
                        <a14:backgroundMark x1="31852" y1="1918" x2="8519" y2="19452"/>
                        <a14:backgroundMark x1="11481" y1="12055" x2="28052" y2="10928"/>
                        <a14:backgroundMark x1="12593" y1="14521" x2="12593" y2="145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97585"/>
            <a:ext cx="766614" cy="10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6282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-2116" y="4953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A4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755576" y="771550"/>
            <a:ext cx="77048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 bwMode="auto">
          <a:xfrm flipV="1">
            <a:off x="1646002" y="339502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91680" y="33021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Tools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Picture 2" descr="RÃ©sultat de recherche d'images pour &quot;vue js&quot;">
            <a:extLst>
              <a:ext uri="{FF2B5EF4-FFF2-40B4-BE49-F238E27FC236}">
                <a16:creationId xmlns:a16="http://schemas.microsoft.com/office/drawing/2014/main" id="{196EA79B-4DF0-4918-A8C5-CA473BB26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50" b="90750" l="10000" r="90000">
                        <a14:foregroundMark x1="16500" y1="8250" x2="34000" y2="9000"/>
                        <a14:foregroundMark x1="38500" y1="8250" x2="38500" y2="8250"/>
                        <a14:foregroundMark x1="27000" y1="78250" x2="28750" y2="82250"/>
                        <a14:foregroundMark x1="39750" y1="83250" x2="40000" y2="87500"/>
                        <a14:foregroundMark x1="52570" y1="85688" x2="56000" y2="86000"/>
                        <a14:foregroundMark x1="50500" y1="85500" x2="51749" y2="85614"/>
                        <a14:foregroundMark x1="64250" y1="82750" x2="64750" y2="90750"/>
                        <a14:foregroundMark x1="71750" y1="83000" x2="68500" y2="82250"/>
                        <a14:foregroundMark x1="65250" y1="80000" x2="65250" y2="80000"/>
                        <a14:foregroundMark x1="59250" y1="88750" x2="59250" y2="88750"/>
                        <a14:backgroundMark x1="15750" y1="46250" x2="15750" y2="46250"/>
                        <a14:backgroundMark x1="17250" y1="47000" x2="15750" y2="43000"/>
                        <a14:backgroundMark x1="10250" y1="20750" x2="32250" y2="60000"/>
                        <a14:backgroundMark x1="52500" y1="84250" x2="53500" y2="84000"/>
                        <a14:backgroundMark x1="15750" y1="45250" x2="16750" y2="47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3683"/>
            <a:ext cx="1539652" cy="153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RÃ©sultat de recherche d'images pour &quot;javascript&quot;">
            <a:extLst>
              <a:ext uri="{FF2B5EF4-FFF2-40B4-BE49-F238E27FC236}">
                <a16:creationId xmlns:a16="http://schemas.microsoft.com/office/drawing/2014/main" id="{FECF98EE-B3A0-4851-A49E-BF5294E57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017" y="1042918"/>
            <a:ext cx="1661133" cy="166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RÃ©sultat de recherche d'images pour &quot;php&quot;">
            <a:extLst>
              <a:ext uri="{FF2B5EF4-FFF2-40B4-BE49-F238E27FC236}">
                <a16:creationId xmlns:a16="http://schemas.microsoft.com/office/drawing/2014/main" id="{B1F5E407-EEF2-41B5-9DC6-347A2AC95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979" y="1137943"/>
            <a:ext cx="2284391" cy="156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RÃ©sultat de recherche d'images pour &quot;html css&quot;">
            <a:extLst>
              <a:ext uri="{FF2B5EF4-FFF2-40B4-BE49-F238E27FC236}">
                <a16:creationId xmlns:a16="http://schemas.microsoft.com/office/drawing/2014/main" id="{D4D1DF82-8244-4C4E-AE73-9E77DF192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493" b="93151" l="9654" r="89914">
                        <a14:foregroundMark x1="27666" y1="40000" x2="37032" y2="40822"/>
                        <a14:foregroundMark x1="31556" y1="52329" x2="34870" y2="66027"/>
                        <a14:foregroundMark x1="26513" y1="93151" x2="26513" y2="93151"/>
                        <a14:foregroundMark x1="22911" y1="64658" x2="39481" y2="71507"/>
                        <a14:foregroundMark x1="20749" y1="40822" x2="23343" y2="65753"/>
                        <a14:foregroundMark x1="20749" y1="69863" x2="25072" y2="76712"/>
                        <a14:foregroundMark x1="34006" y1="74795" x2="27522" y2="76986"/>
                        <a14:foregroundMark x1="16427" y1="46849" x2="15130" y2="63014"/>
                        <a14:foregroundMark x1="15130" y1="11781" x2="15130" y2="11781"/>
                        <a14:foregroundMark x1="16427" y1="12055" x2="19741" y2="12055"/>
                        <a14:foregroundMark x1="14986" y1="9315" x2="15850" y2="15890"/>
                        <a14:foregroundMark x1="24352" y1="8493" x2="24352" y2="14521"/>
                        <a14:foregroundMark x1="29801" y1="15342" x2="29847" y2="15616"/>
                        <a14:foregroundMark x1="29107" y1="11233" x2="29801" y2="15342"/>
                        <a14:foregroundMark x1="36599" y1="10137" x2="37032" y2="15890"/>
                        <a14:foregroundMark x1="64265" y1="8767" x2="64265" y2="15342"/>
                        <a14:foregroundMark x1="71037" y1="8493" x2="73919" y2="8493"/>
                        <a14:foregroundMark x1="78530" y1="8767" x2="80115" y2="13973"/>
                        <a14:backgroundMark x1="30259" y1="15616" x2="30403" y2="16986"/>
                        <a14:backgroundMark x1="30403" y1="17808" x2="30403" y2="19178"/>
                        <a14:backgroundMark x1="29971" y1="17534" x2="29971" y2="17534"/>
                        <a14:backgroundMark x1="30259" y1="16438" x2="30259" y2="16438"/>
                        <a14:backgroundMark x1="30259" y1="15342" x2="30259" y2="15342"/>
                        <a14:backgroundMark x1="30259" y1="15616" x2="30259" y2="18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017" y="3137085"/>
            <a:ext cx="2945135" cy="154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6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6200000">
            <a:off x="-1171274" y="2012476"/>
            <a:ext cx="5328595" cy="3134774"/>
          </a:xfrm>
          <a:prstGeom prst="flowChartMerge">
            <a:avLst/>
          </a:prstGeom>
          <a:solidFill>
            <a:srgbClr val="FA4453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6200000">
            <a:off x="-811230" y="2211713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合并 43"/>
          <p:cNvSpPr/>
          <p:nvPr/>
        </p:nvSpPr>
        <p:spPr>
          <a:xfrm rot="5400000">
            <a:off x="6084169" y="3428933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70092" y="3311339"/>
            <a:ext cx="3086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 : Student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602" y="3118198"/>
            <a:ext cx="1296142" cy="9233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3</a:t>
            </a:r>
            <a:endParaRPr lang="zh-CN" altLang="zh-CN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1">
            <a:extLst>
              <a:ext uri="{FF2B5EF4-FFF2-40B4-BE49-F238E27FC236}">
                <a16:creationId xmlns:a16="http://schemas.microsoft.com/office/drawing/2014/main" id="{532D2C39-AE58-4C4C-9BD8-10BCE89D23A5}"/>
              </a:ext>
            </a:extLst>
          </p:cNvPr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52A98081-3AF9-4CB3-A3FB-5B53EB4351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18" b="94795" l="1852" r="97778">
                        <a14:foregroundMark x1="6667" y1="30685" x2="42963" y2="29589"/>
                        <a14:foregroundMark x1="35556" y1="33699" x2="49259" y2="50959"/>
                        <a14:foregroundMark x1="43704" y1="32603" x2="68148" y2="43836"/>
                        <a14:foregroundMark x1="40741" y1="32055" x2="65926" y2="32055"/>
                        <a14:foregroundMark x1="35556" y1="29589" x2="60000" y2="29863"/>
                        <a14:foregroundMark x1="50000" y1="26301" x2="64074" y2="50137"/>
                        <a14:foregroundMark x1="32222" y1="35068" x2="47778" y2="53425"/>
                        <a14:foregroundMark x1="25556" y1="36164" x2="38148" y2="53151"/>
                        <a14:foregroundMark x1="20000" y1="37808" x2="34444" y2="57260"/>
                        <a14:foregroundMark x1="22593" y1="40822" x2="29630" y2="56712"/>
                        <a14:foregroundMark x1="12963" y1="34521" x2="30000" y2="36712"/>
                        <a14:foregroundMark x1="7778" y1="36712" x2="16296" y2="35890"/>
                        <a14:foregroundMark x1="7407" y1="36164" x2="14074" y2="44658"/>
                        <a14:foregroundMark x1="9630" y1="41644" x2="21481" y2="41644"/>
                        <a14:foregroundMark x1="1852" y1="37534" x2="1852" y2="37534"/>
                        <a14:foregroundMark x1="1852" y1="35342" x2="3333" y2="38356"/>
                        <a14:foregroundMark x1="50370" y1="7397" x2="50370" y2="7397"/>
                        <a14:foregroundMark x1="42222" y1="7945" x2="42222" y2="7945"/>
                        <a14:foregroundMark x1="41852" y1="9589" x2="41852" y2="9589"/>
                        <a14:foregroundMark x1="38148" y1="10411" x2="38148" y2="10411"/>
                        <a14:foregroundMark x1="37037" y1="9041" x2="37037" y2="9041"/>
                        <a14:foregroundMark x1="38148" y1="9863" x2="41481" y2="12055"/>
                        <a14:foregroundMark x1="35926" y1="10137" x2="37037" y2="9315"/>
                        <a14:foregroundMark x1="37778" y1="8767" x2="37778" y2="8767"/>
                        <a14:foregroundMark x1="36296" y1="8493" x2="36296" y2="8493"/>
                        <a14:foregroundMark x1="35926" y1="9315" x2="35926" y2="12055"/>
                        <a14:foregroundMark x1="35926" y1="9589" x2="37037" y2="8493"/>
                        <a14:foregroundMark x1="35556" y1="9315" x2="40000" y2="7397"/>
                        <a14:foregroundMark x1="50000" y1="1918" x2="50370" y2="3836"/>
                        <a14:foregroundMark x1="37407" y1="25753" x2="48889" y2="27671"/>
                        <a14:foregroundMark x1="63333" y1="26301" x2="70741" y2="43014"/>
                        <a14:foregroundMark x1="60000" y1="25479" x2="67037" y2="55616"/>
                        <a14:foregroundMark x1="67037" y1="55616" x2="61852" y2="64110"/>
                        <a14:foregroundMark x1="59259" y1="47123" x2="57778" y2="69863"/>
                        <a14:foregroundMark x1="56296" y1="49315" x2="54444" y2="74521"/>
                        <a14:foregroundMark x1="54074" y1="54521" x2="51111" y2="78082"/>
                        <a14:foregroundMark x1="47037" y1="52877" x2="46667" y2="82740"/>
                        <a14:foregroundMark x1="46667" y1="82740" x2="47778" y2="84384"/>
                        <a14:foregroundMark x1="45556" y1="58904" x2="57778" y2="88219"/>
                        <a14:foregroundMark x1="57778" y1="88219" x2="57037" y2="86849"/>
                        <a14:foregroundMark x1="41852" y1="63562" x2="49259" y2="79452"/>
                        <a14:foregroundMark x1="40370" y1="60274" x2="40370" y2="60274"/>
                        <a14:foregroundMark x1="39259" y1="63562" x2="39259" y2="63562"/>
                        <a14:foregroundMark x1="39259" y1="63836" x2="52963" y2="75890"/>
                        <a14:foregroundMark x1="39630" y1="66027" x2="44815" y2="83288"/>
                        <a14:foregroundMark x1="42963" y1="76712" x2="50370" y2="83562"/>
                        <a14:foregroundMark x1="52963" y1="84384" x2="55926" y2="84658"/>
                        <a14:foregroundMark x1="74815" y1="39178" x2="74074" y2="54795"/>
                        <a14:foregroundMark x1="74815" y1="37260" x2="71481" y2="47671"/>
                        <a14:foregroundMark x1="54444" y1="36712" x2="54444" y2="48219"/>
                        <a14:foregroundMark x1="46667" y1="36438" x2="45556" y2="44384"/>
                        <a14:foregroundMark x1="28148" y1="26849" x2="26296" y2="30959"/>
                        <a14:foregroundMark x1="22963" y1="26027" x2="21481" y2="30959"/>
                        <a14:foregroundMark x1="22593" y1="26575" x2="25185" y2="28219"/>
                        <a14:foregroundMark x1="77037" y1="26027" x2="81481" y2="32055"/>
                        <a14:foregroundMark x1="74815" y1="25205" x2="75185" y2="31781"/>
                        <a14:foregroundMark x1="43333" y1="10411" x2="43333" y2="10411"/>
                        <a14:foregroundMark x1="43333" y1="9315" x2="47778" y2="14521"/>
                        <a14:foregroundMark x1="56296" y1="5753" x2="58148" y2="13973"/>
                        <a14:foregroundMark x1="87778" y1="31781" x2="88148" y2="41644"/>
                        <a14:foregroundMark x1="95556" y1="30137" x2="98148" y2="36164"/>
                        <a14:foregroundMark x1="90000" y1="33425" x2="92222" y2="42740"/>
                        <a14:foregroundMark x1="78148" y1="31507" x2="81111" y2="39452"/>
                        <a14:foregroundMark x1="74074" y1="33151" x2="78148" y2="37808"/>
                        <a14:foregroundMark x1="44074" y1="94795" x2="48889" y2="94521"/>
                        <a14:foregroundMark x1="39259" y1="12877" x2="40370" y2="17260"/>
                        <a14:backgroundMark x1="3333" y1="27123" x2="31140" y2="12055"/>
                        <a14:backgroundMark x1="39031" y1="4006" x2="41481" y2="274"/>
                        <a14:backgroundMark x1="31852" y1="1918" x2="8519" y2="19452"/>
                        <a14:backgroundMark x1="11481" y1="12055" x2="28052" y2="10928"/>
                        <a14:backgroundMark x1="12593" y1="14521" x2="12593" y2="145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97585"/>
            <a:ext cx="766614" cy="10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5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流程图: 合并 38"/>
          <p:cNvSpPr/>
          <p:nvPr/>
        </p:nvSpPr>
        <p:spPr>
          <a:xfrm rot="10800000">
            <a:off x="971600" y="4155926"/>
            <a:ext cx="7200800" cy="1008112"/>
          </a:xfrm>
          <a:prstGeom prst="flowChartMerge">
            <a:avLst/>
          </a:prstGeom>
          <a:solidFill>
            <a:srgbClr val="92D05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0800000">
            <a:off x="1187624" y="4227934"/>
            <a:ext cx="6768752" cy="936104"/>
          </a:xfrm>
          <a:prstGeom prst="flowChartMerge">
            <a:avLst/>
          </a:prstGeom>
          <a:solidFill>
            <a:schemeClr val="accent3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4" y="4096693"/>
            <a:ext cx="2592288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4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>
            <a:off x="4355978" y="1995687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51620" y="2315656"/>
            <a:ext cx="684076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altLang="zh-CN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endParaRPr lang="zh-CN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流程图: 合并 53"/>
          <p:cNvSpPr/>
          <p:nvPr/>
        </p:nvSpPr>
        <p:spPr>
          <a:xfrm>
            <a:off x="-108520" y="-23471"/>
            <a:ext cx="1008111" cy="349771"/>
          </a:xfrm>
          <a:prstGeom prst="flowChartMerg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合并 54"/>
          <p:cNvSpPr/>
          <p:nvPr/>
        </p:nvSpPr>
        <p:spPr>
          <a:xfrm>
            <a:off x="-508" y="-23472"/>
            <a:ext cx="756084" cy="290966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7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249</Words>
  <Application>Microsoft Office PowerPoint</Application>
  <PresentationFormat>Affichage à l'écran (16:9)</PresentationFormat>
  <Paragraphs>92</Paragraphs>
  <Slides>17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BatangChe</vt:lpstr>
      <vt:lpstr>微软雅黑</vt:lpstr>
      <vt:lpstr>宋体</vt:lpstr>
      <vt:lpstr>Arial</vt:lpstr>
      <vt:lpstr>Arial Unicode MS</vt:lpstr>
      <vt:lpstr>Calibri</vt:lpstr>
      <vt:lpstr>Wingdings</vt:lpstr>
      <vt:lpstr>Office 主题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杨睿</dc:creator>
  <cp:lastModifiedBy>PODEVIN JEAN-CLÉMENT</cp:lastModifiedBy>
  <cp:revision>90</cp:revision>
  <dcterms:created xsi:type="dcterms:W3CDTF">1988-01-08T08:00:09Z</dcterms:created>
  <dcterms:modified xsi:type="dcterms:W3CDTF">2018-04-19T15:34:12Z</dcterms:modified>
</cp:coreProperties>
</file>