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5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84EFA-F3E6-4124-BF66-D07222FE7080}" v="185" dt="2021-03-04T15:33:38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az Turyahikayo" userId="S::bturyahikayo@miu.edu::75024ed7-8b90-4269-84c7-bf74be2e996a" providerId="AD" clId="Web-{62584EFA-F3E6-4124-BF66-D07222FE7080}"/>
    <pc:docChg chg="modSld">
      <pc:chgData name="Boaz Turyahikayo" userId="S::bturyahikayo@miu.edu::75024ed7-8b90-4269-84c7-bf74be2e996a" providerId="AD" clId="Web-{62584EFA-F3E6-4124-BF66-D07222FE7080}" dt="2021-03-04T15:33:38.834" v="91" actId="20577"/>
      <pc:docMkLst>
        <pc:docMk/>
      </pc:docMkLst>
      <pc:sldChg chg="modSp">
        <pc:chgData name="Boaz Turyahikayo" userId="S::bturyahikayo@miu.edu::75024ed7-8b90-4269-84c7-bf74be2e996a" providerId="AD" clId="Web-{62584EFA-F3E6-4124-BF66-D07222FE7080}" dt="2021-03-04T15:32:44.332" v="80" actId="20577"/>
        <pc:sldMkLst>
          <pc:docMk/>
          <pc:sldMk cId="365638110" sldId="256"/>
        </pc:sldMkLst>
        <pc:spChg chg="mod">
          <ac:chgData name="Boaz Turyahikayo" userId="S::bturyahikayo@miu.edu::75024ed7-8b90-4269-84c7-bf74be2e996a" providerId="AD" clId="Web-{62584EFA-F3E6-4124-BF66-D07222FE7080}" dt="2021-03-04T15:32:44.332" v="80" actId="20577"/>
          <ac:spMkLst>
            <pc:docMk/>
            <pc:sldMk cId="365638110" sldId="256"/>
            <ac:spMk id="3" creationId="{00000000-0000-0000-0000-000000000000}"/>
          </ac:spMkLst>
        </pc:spChg>
      </pc:sldChg>
      <pc:sldChg chg="modSp">
        <pc:chgData name="Boaz Turyahikayo" userId="S::bturyahikayo@miu.edu::75024ed7-8b90-4269-84c7-bf74be2e996a" providerId="AD" clId="Web-{62584EFA-F3E6-4124-BF66-D07222FE7080}" dt="2021-03-04T15:33:38.834" v="91" actId="20577"/>
        <pc:sldMkLst>
          <pc:docMk/>
          <pc:sldMk cId="345395102" sldId="259"/>
        </pc:sldMkLst>
        <pc:spChg chg="mod">
          <ac:chgData name="Boaz Turyahikayo" userId="S::bturyahikayo@miu.edu::75024ed7-8b90-4269-84c7-bf74be2e996a" providerId="AD" clId="Web-{62584EFA-F3E6-4124-BF66-D07222FE7080}" dt="2021-03-04T15:33:38.834" v="91" actId="20577"/>
          <ac:spMkLst>
            <pc:docMk/>
            <pc:sldMk cId="345395102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68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85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MIU Helpdesk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online helpdesk to solve all student issues</a:t>
            </a:r>
          </a:p>
        </p:txBody>
      </p:sp>
    </p:spTree>
    <p:extLst>
      <p:ext uri="{BB962C8B-B14F-4D97-AF65-F5344CB8AC3E}">
        <p14:creationId xmlns:p14="http://schemas.microsoft.com/office/powerpoint/2010/main" val="36563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6119-28C7-413D-A412-A07E681D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4917-E64A-47C6-9E90-A1660A66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  <a:p>
            <a:r>
              <a:rPr lang="en-US" dirty="0"/>
              <a:t>Singleton</a:t>
            </a:r>
          </a:p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5865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0302-EE2A-4366-B293-27053248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8060C1-2C89-4CC0-A4B2-A04BAF2A5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246256"/>
              </p:ext>
            </p:extLst>
          </p:nvPr>
        </p:nvGraphicFramePr>
        <p:xfrm>
          <a:off x="1571348" y="1367161"/>
          <a:ext cx="5737605" cy="2987034"/>
        </p:xfrm>
        <a:graphic>
          <a:graphicData uri="http://schemas.openxmlformats.org/drawingml/2006/table">
            <a:tbl>
              <a:tblPr/>
              <a:tblGrid>
                <a:gridCol w="1151890">
                  <a:extLst>
                    <a:ext uri="{9D8B030D-6E8A-4147-A177-3AD203B41FA5}">
                      <a16:colId xmlns:a16="http://schemas.microsoft.com/office/drawing/2014/main" val="3385409911"/>
                    </a:ext>
                  </a:extLst>
                </a:gridCol>
                <a:gridCol w="4585715">
                  <a:extLst>
                    <a:ext uri="{9D8B030D-6E8A-4147-A177-3AD203B41FA5}">
                      <a16:colId xmlns:a16="http://schemas.microsoft.com/office/drawing/2014/main" val="3534075289"/>
                    </a:ext>
                  </a:extLst>
                </a:gridCol>
              </a:tblGrid>
              <a:tr h="995678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612377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      Pierrot Babu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Ngimbidi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12697"/>
                  </a:ext>
                </a:extLst>
              </a:tr>
              <a:tr h="995678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612413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      Boaz Turyahikayo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80056"/>
                  </a:ext>
                </a:extLst>
              </a:tr>
              <a:tr h="995678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612373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     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Addisu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Damena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Alemu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99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(Student) problems qualifications</a:t>
            </a:r>
          </a:p>
          <a:p>
            <a:r>
              <a:rPr lang="en-US" dirty="0"/>
              <a:t>Many resources to use for contacting</a:t>
            </a:r>
          </a:p>
          <a:p>
            <a:r>
              <a:rPr lang="en-US" dirty="0"/>
              <a:t>Lack of correct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6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Helpdesk System that will help resolve problem </a:t>
            </a:r>
          </a:p>
          <a:p>
            <a:pPr marL="0" indent="0">
              <a:buNone/>
            </a:pPr>
            <a:r>
              <a:rPr lang="en-US" dirty="0"/>
              <a:t>The user generates a query in form of a ticket to the system manager who then qualifies it and sends it to the appropriate agent/department to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8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Gain of time</a:t>
            </a:r>
          </a:p>
          <a:p>
            <a:r>
              <a:rPr lang="en-US" dirty="0"/>
              <a:t>No need to contact various persons or services for one problem</a:t>
            </a:r>
          </a:p>
          <a:p>
            <a:r>
              <a:rPr lang="en-US" dirty="0"/>
              <a:t>Share information correctly between different services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1034-9956-4473-A66D-024EF170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E134-E451-43AF-A360-233520C1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View Tickets</a:t>
            </a:r>
          </a:p>
          <a:p>
            <a:r>
              <a:rPr lang="en-US" dirty="0"/>
              <a:t>Create new Ticket</a:t>
            </a:r>
          </a:p>
          <a:p>
            <a:r>
              <a:rPr lang="en-US" dirty="0"/>
              <a:t>Assign ticket</a:t>
            </a:r>
          </a:p>
          <a:p>
            <a:r>
              <a:rPr lang="en-US" dirty="0"/>
              <a:t>Solve and close ticket</a:t>
            </a:r>
          </a:p>
        </p:txBody>
      </p:sp>
    </p:spTree>
    <p:extLst>
      <p:ext uri="{BB962C8B-B14F-4D97-AF65-F5344CB8AC3E}">
        <p14:creationId xmlns:p14="http://schemas.microsoft.com/office/powerpoint/2010/main" val="27196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D268-FFED-4BBB-B35B-A99EE34C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860C4C-874F-4F33-ABDA-CE920C7A1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76" y="1264921"/>
            <a:ext cx="6405936" cy="4506740"/>
          </a:xfrm>
        </p:spPr>
      </p:pic>
    </p:spTree>
    <p:extLst>
      <p:ext uri="{BB962C8B-B14F-4D97-AF65-F5344CB8AC3E}">
        <p14:creationId xmlns:p14="http://schemas.microsoft.com/office/powerpoint/2010/main" val="345103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45FE63-495D-4D6C-8E7C-1B2541A62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85874"/>
            <a:ext cx="7160675" cy="4638675"/>
          </a:xfrm>
        </p:spPr>
      </p:pic>
    </p:spTree>
    <p:extLst>
      <p:ext uri="{BB962C8B-B14F-4D97-AF65-F5344CB8AC3E}">
        <p14:creationId xmlns:p14="http://schemas.microsoft.com/office/powerpoint/2010/main" val="332186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DF1C-0937-433A-A4C3-D128C81A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7B5C-221D-486C-956A-CDF80F75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Astah</a:t>
            </a:r>
            <a:r>
              <a:rPr lang="en-US" dirty="0"/>
              <a:t> UML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Eclipse + </a:t>
            </a:r>
            <a:r>
              <a:rPr lang="en-US" dirty="0" err="1"/>
              <a:t>JavaFx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Workbench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3498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138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Century Gothic</vt:lpstr>
      <vt:lpstr>Wingdings 3</vt:lpstr>
      <vt:lpstr>Brin</vt:lpstr>
      <vt:lpstr>MIU Helpdesk</vt:lpstr>
      <vt:lpstr>Group Members</vt:lpstr>
      <vt:lpstr>Problem statement</vt:lpstr>
      <vt:lpstr>Proposed solution</vt:lpstr>
      <vt:lpstr>Advantages</vt:lpstr>
      <vt:lpstr>Use Cases</vt:lpstr>
      <vt:lpstr>UseCase Diagram</vt:lpstr>
      <vt:lpstr>Class Diagram </vt:lpstr>
      <vt:lpstr>Tools </vt:lpstr>
      <vt:lpstr>Design Patterns Used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MIU Helpdesk</dc:title>
  <dc:creator>Pierrot NGIMBIDI</dc:creator>
  <cp:lastModifiedBy>Boaz Turyahikayo</cp:lastModifiedBy>
  <cp:revision>23</cp:revision>
  <dcterms:created xsi:type="dcterms:W3CDTF">2021-03-04T15:08:46Z</dcterms:created>
  <dcterms:modified xsi:type="dcterms:W3CDTF">2021-03-04T17:26:05Z</dcterms:modified>
</cp:coreProperties>
</file>