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84EFA-F3E6-4124-BF66-D07222FE7080}" v="185" dt="2021-03-04T15:33:3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az Turyahikayo" userId="S::bturyahikayo@miu.edu::75024ed7-8b90-4269-84c7-bf74be2e996a" providerId="AD" clId="Web-{62584EFA-F3E6-4124-BF66-D07222FE7080}"/>
    <pc:docChg chg="modSld">
      <pc:chgData name="Boaz Turyahikayo" userId="S::bturyahikayo@miu.edu::75024ed7-8b90-4269-84c7-bf74be2e996a" providerId="AD" clId="Web-{62584EFA-F3E6-4124-BF66-D07222FE7080}" dt="2021-03-04T15:33:38.834" v="91" actId="20577"/>
      <pc:docMkLst>
        <pc:docMk/>
      </pc:docMkLst>
      <pc:sldChg chg="modSp">
        <pc:chgData name="Boaz Turyahikayo" userId="S::bturyahikayo@miu.edu::75024ed7-8b90-4269-84c7-bf74be2e996a" providerId="AD" clId="Web-{62584EFA-F3E6-4124-BF66-D07222FE7080}" dt="2021-03-04T15:32:44.332" v="80" actId="20577"/>
        <pc:sldMkLst>
          <pc:docMk/>
          <pc:sldMk cId="365638110" sldId="256"/>
        </pc:sldMkLst>
        <pc:spChg chg="mod">
          <ac:chgData name="Boaz Turyahikayo" userId="S::bturyahikayo@miu.edu::75024ed7-8b90-4269-84c7-bf74be2e996a" providerId="AD" clId="Web-{62584EFA-F3E6-4124-BF66-D07222FE7080}" dt="2021-03-04T15:32:44.332" v="80" actId="20577"/>
          <ac:spMkLst>
            <pc:docMk/>
            <pc:sldMk cId="365638110" sldId="256"/>
            <ac:spMk id="3" creationId="{00000000-0000-0000-0000-000000000000}"/>
          </ac:spMkLst>
        </pc:spChg>
      </pc:sldChg>
      <pc:sldChg chg="modSp">
        <pc:chgData name="Boaz Turyahikayo" userId="S::bturyahikayo@miu.edu::75024ed7-8b90-4269-84c7-bf74be2e996a" providerId="AD" clId="Web-{62584EFA-F3E6-4124-BF66-D07222FE7080}" dt="2021-03-04T15:33:38.834" v="91" actId="20577"/>
        <pc:sldMkLst>
          <pc:docMk/>
          <pc:sldMk cId="345395102" sldId="259"/>
        </pc:sldMkLst>
        <pc:spChg chg="mod">
          <ac:chgData name="Boaz Turyahikayo" userId="S::bturyahikayo@miu.edu::75024ed7-8b90-4269-84c7-bf74be2e996a" providerId="AD" clId="Web-{62584EFA-F3E6-4124-BF66-D07222FE7080}" dt="2021-03-04T15:33:38.834" v="91" actId="20577"/>
          <ac:spMkLst>
            <pc:docMk/>
            <pc:sldMk cId="345395102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68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85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5318-F431-45F3-99BA-04BA28EE1B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55ADD2-402B-4259-8475-6CCD60504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MIU Helpdesk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online helpdesk to categorize and provide solutions to all student issues</a:t>
            </a:r>
          </a:p>
        </p:txBody>
      </p:sp>
    </p:spTree>
    <p:extLst>
      <p:ext uri="{BB962C8B-B14F-4D97-AF65-F5344CB8AC3E}">
        <p14:creationId xmlns:p14="http://schemas.microsoft.com/office/powerpoint/2010/main" val="3656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(Student) problems qualifications</a:t>
            </a:r>
          </a:p>
          <a:p>
            <a:r>
              <a:rPr lang="en-US" dirty="0"/>
              <a:t>Many resources to use for contacting</a:t>
            </a:r>
          </a:p>
          <a:p>
            <a:r>
              <a:rPr lang="en-US" dirty="0"/>
              <a:t>Lack of correct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Helpdesk System that will help resolve problem </a:t>
            </a:r>
          </a:p>
        </p:txBody>
      </p:sp>
    </p:spTree>
    <p:extLst>
      <p:ext uri="{BB962C8B-B14F-4D97-AF65-F5344CB8AC3E}">
        <p14:creationId xmlns:p14="http://schemas.microsoft.com/office/powerpoint/2010/main" val="23836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Gain of time</a:t>
            </a:r>
          </a:p>
          <a:p>
            <a:r>
              <a:rPr lang="en-US" dirty="0"/>
              <a:t>No need to contact various persons or services for one problem</a:t>
            </a:r>
          </a:p>
          <a:p>
            <a:r>
              <a:rPr lang="en-US" dirty="0"/>
              <a:t>Share information correctly between different services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077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52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Brin</vt:lpstr>
      <vt:lpstr>MIU Helpdesk</vt:lpstr>
      <vt:lpstr>Problem statement</vt:lpstr>
      <vt:lpstr>Proposed solution</vt:lpstr>
      <vt:lpstr>Advantages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MIU Helpdesk</dc:title>
  <dc:creator>Pierrot NGIMBIDI</dc:creator>
  <cp:lastModifiedBy>Pierrot NGIMBIDI</cp:lastModifiedBy>
  <cp:revision>17</cp:revision>
  <dcterms:created xsi:type="dcterms:W3CDTF">2021-03-04T15:08:46Z</dcterms:created>
  <dcterms:modified xsi:type="dcterms:W3CDTF">2021-03-04T15:33:47Z</dcterms:modified>
</cp:coreProperties>
</file>