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489F353-4294-4700-BEE7-7DFCF168134F}"/>
              </a:ext>
            </a:extLst>
          </p:cNvPr>
          <p:cNvSpPr/>
          <p:nvPr/>
        </p:nvSpPr>
        <p:spPr>
          <a:xfrm>
            <a:off x="693095" y="-383356"/>
            <a:ext cx="10705600" cy="768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E6231D-084D-4BAC-8C45-27368B557239}"/>
              </a:ext>
            </a:extLst>
          </p:cNvPr>
          <p:cNvSpPr txBox="1"/>
          <p:nvPr/>
        </p:nvSpPr>
        <p:spPr>
          <a:xfrm>
            <a:off x="805825" y="19450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with a </a:t>
            </a:r>
            <a:r>
              <a:rPr lang="fr-FR" b="1" dirty="0"/>
              <a:t>good</a:t>
            </a:r>
            <a:r>
              <a:rPr lang="fr-FR" dirty="0"/>
              <a:t> </a:t>
            </a:r>
            <a:r>
              <a:rPr lang="fr-FR" dirty="0" err="1"/>
              <a:t>lineage</a:t>
            </a:r>
            <a:r>
              <a:rPr lang="fr-FR" dirty="0"/>
              <a:t>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45DCC0-3536-4CA8-B491-D64ED1A22EBF}"/>
              </a:ext>
            </a:extLst>
          </p:cNvPr>
          <p:cNvSpPr txBox="1"/>
          <p:nvPr/>
        </p:nvSpPr>
        <p:spPr>
          <a:xfrm>
            <a:off x="1059317" y="260189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6F0F4E7-2220-48C0-9723-23BCE039EA1F}"/>
              </a:ext>
            </a:extLst>
          </p:cNvPr>
          <p:cNvSpPr txBox="1"/>
          <p:nvPr/>
        </p:nvSpPr>
        <p:spPr>
          <a:xfrm>
            <a:off x="1028837" y="9077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C968B6D0-E460-4692-83D1-1A1AD57E7111}"/>
              </a:ext>
            </a:extLst>
          </p:cNvPr>
          <p:cNvGrpSpPr/>
          <p:nvPr/>
        </p:nvGrpSpPr>
        <p:grpSpPr>
          <a:xfrm>
            <a:off x="1574074" y="733772"/>
            <a:ext cx="2392962" cy="2933161"/>
            <a:chOff x="843379" y="1452408"/>
            <a:chExt cx="2392962" cy="2933161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97924EF3-7016-403D-B251-C011A4BB80C5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C43A75BA-AB5A-48EA-B452-7A45F5FB80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854F1E5-7CDD-44CD-9CDA-372F288FAF52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CB92476-6186-4AF7-AC96-5BD308BB80B4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28A437A-5AD6-4B45-835A-98630176685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90924A48-27F1-4F12-AB2D-FB6E3FC9CF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6E97D58-07A0-4D7A-ABC9-FBB16D7B6C4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DCC65AAC-5DA1-4F21-9B26-B6FC589C0C94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B60B9BA-1ECD-44E1-BEF6-8F4724D3E7C8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AC6C1AB6-909C-4B42-BEE7-1790A0D9A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06BF3A48-CFE2-4BAC-A7BD-B74B12D2A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53705"/>
                </a:xfrm>
                <a:prstGeom prst="rect">
                  <a:avLst/>
                </a:prstGeom>
                <a:blipFill>
                  <a:blip r:embed="rId2"/>
                  <a:stretch>
                    <a:fillRect l="-4103" t="-4673" r="-461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83D16982-4BCA-46BB-9969-8EF1A02A77D9}"/>
              </a:ext>
            </a:extLst>
          </p:cNvPr>
          <p:cNvGrpSpPr/>
          <p:nvPr/>
        </p:nvGrpSpPr>
        <p:grpSpPr>
          <a:xfrm>
            <a:off x="4487933" y="733772"/>
            <a:ext cx="2672178" cy="2933161"/>
            <a:chOff x="3776090" y="1452408"/>
            <a:chExt cx="2672178" cy="2933161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12A6C0A6-4289-4C9B-9FBA-9B348D420DC6}"/>
                </a:ext>
              </a:extLst>
            </p:cNvPr>
            <p:cNvSpPr/>
            <p:nvPr/>
          </p:nvSpPr>
          <p:spPr>
            <a:xfrm>
              <a:off x="3776090" y="1452408"/>
              <a:ext cx="2672178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2CC997A-8AF6-4DE4-85FB-94D9F781AA3A}"/>
                </a:ext>
              </a:extLst>
            </p:cNvPr>
            <p:cNvCxnSpPr>
              <a:cxnSpLocks/>
            </p:cNvCxnSpPr>
            <p:nvPr/>
          </p:nvCxnSpPr>
          <p:spPr>
            <a:xfrm>
              <a:off x="4019387" y="1811044"/>
              <a:ext cx="0" cy="16941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B87EC67-0312-43E6-AD9E-5C0CF842B78F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87" y="1811042"/>
              <a:ext cx="0" cy="169415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06DEB05-B2F4-45A5-B51E-306B0BC91FB1}"/>
                </a:ext>
              </a:extLst>
            </p:cNvPr>
            <p:cNvCxnSpPr>
              <a:cxnSpLocks/>
            </p:cNvCxnSpPr>
            <p:nvPr/>
          </p:nvCxnSpPr>
          <p:spPr>
            <a:xfrm>
              <a:off x="4986710" y="2374140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F40E475-044A-42F6-BC8F-B692335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4973583" y="2554008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2F0B7BC-A3D9-4803-B3C3-F8081FE44EFA}"/>
                </a:ext>
              </a:extLst>
            </p:cNvPr>
            <p:cNvCxnSpPr>
              <a:cxnSpLocks/>
            </p:cNvCxnSpPr>
            <p:nvPr/>
          </p:nvCxnSpPr>
          <p:spPr>
            <a:xfrm>
              <a:off x="5379952" y="2551341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3A1C89A-58C8-4FE5-996F-E6F702162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43287" y="2369503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2D52464-0637-4651-96AE-2742B0CEAD82}"/>
                    </a:ext>
                  </a:extLst>
                </p:cNvPr>
                <p:cNvSpPr txBox="1"/>
                <p:nvPr/>
              </p:nvSpPr>
              <p:spPr>
                <a:xfrm>
                  <a:off x="4481237" y="3603336"/>
                  <a:ext cx="1261884" cy="6537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Speciation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2D52464-0637-4651-96AE-2742B0CEA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237" y="3603336"/>
                  <a:ext cx="1261884" cy="653705"/>
                </a:xfrm>
                <a:prstGeom prst="rect">
                  <a:avLst/>
                </a:prstGeom>
                <a:blipFill>
                  <a:blip r:embed="rId3"/>
                  <a:stretch>
                    <a:fillRect l="-4348" t="-4673" r="-3865" b="-56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86B86A6-813C-4997-BBFF-DF115FA71C79}"/>
                </a:ext>
              </a:extLst>
            </p:cNvPr>
            <p:cNvCxnSpPr>
              <a:cxnSpLocks/>
            </p:cNvCxnSpPr>
            <p:nvPr/>
          </p:nvCxnSpPr>
          <p:spPr>
            <a:xfrm>
              <a:off x="4019387" y="2113311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5DA9319-2850-4316-AA66-0E98AC60CFEE}"/>
                </a:ext>
              </a:extLst>
            </p:cNvPr>
            <p:cNvCxnSpPr>
              <a:cxnSpLocks/>
            </p:cNvCxnSpPr>
            <p:nvPr/>
          </p:nvCxnSpPr>
          <p:spPr>
            <a:xfrm>
              <a:off x="4299971" y="2101597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3EFC53D8-856C-4BDE-808B-B7A82533FBDE}"/>
                </a:ext>
              </a:extLst>
            </p:cNvPr>
            <p:cNvCxnSpPr>
              <a:cxnSpLocks/>
            </p:cNvCxnSpPr>
            <p:nvPr/>
          </p:nvCxnSpPr>
          <p:spPr>
            <a:xfrm>
              <a:off x="4299068" y="2947886"/>
              <a:ext cx="0" cy="55731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B30DE523-22A3-4608-81FD-53FF4F926184}"/>
                </a:ext>
              </a:extLst>
            </p:cNvPr>
            <p:cNvCxnSpPr>
              <a:cxnSpLocks/>
            </p:cNvCxnSpPr>
            <p:nvPr/>
          </p:nvCxnSpPr>
          <p:spPr>
            <a:xfrm>
              <a:off x="5379952" y="3113621"/>
              <a:ext cx="0" cy="3915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A67D5EA-6C86-4971-B730-DD56E7954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1811043"/>
              <a:ext cx="0" cy="1509491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15507208-C201-4861-A208-D4D696E55BB1}"/>
                </a:ext>
              </a:extLst>
            </p:cNvPr>
            <p:cNvCxnSpPr>
              <a:cxnSpLocks/>
            </p:cNvCxnSpPr>
            <p:nvPr/>
          </p:nvCxnSpPr>
          <p:spPr>
            <a:xfrm>
              <a:off x="5926510" y="2374141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5FDC93D-8118-43C9-A4A1-87D904440C77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2074966"/>
              <a:ext cx="484033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16351BA6-93CE-4257-A31D-AE0AAFEE02C1}"/>
                </a:ext>
              </a:extLst>
            </p:cNvPr>
            <p:cNvCxnSpPr>
              <a:cxnSpLocks/>
            </p:cNvCxnSpPr>
            <p:nvPr/>
          </p:nvCxnSpPr>
          <p:spPr>
            <a:xfrm>
              <a:off x="6167120" y="2067504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75B2AAEF-3871-4E8F-BABF-6E1D506B7D41}"/>
                </a:ext>
              </a:extLst>
            </p:cNvPr>
            <p:cNvCxnSpPr>
              <a:cxnSpLocks/>
            </p:cNvCxnSpPr>
            <p:nvPr/>
          </p:nvCxnSpPr>
          <p:spPr>
            <a:xfrm>
              <a:off x="5683087" y="2387260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1D80A2E6-27CE-4B36-8D80-F721834A25E6}"/>
                </a:ext>
              </a:extLst>
            </p:cNvPr>
            <p:cNvCxnSpPr>
              <a:cxnSpLocks/>
            </p:cNvCxnSpPr>
            <p:nvPr/>
          </p:nvCxnSpPr>
          <p:spPr>
            <a:xfrm>
              <a:off x="5927603" y="2931202"/>
              <a:ext cx="0" cy="57399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CC62379C-E834-4097-A118-73DB30DAC4A3}"/>
              </a:ext>
            </a:extLst>
          </p:cNvPr>
          <p:cNvGrpSpPr/>
          <p:nvPr/>
        </p:nvGrpSpPr>
        <p:grpSpPr>
          <a:xfrm>
            <a:off x="7681008" y="733772"/>
            <a:ext cx="3598857" cy="2933161"/>
            <a:chOff x="6776634" y="1452408"/>
            <a:chExt cx="3598857" cy="2933161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7C49935D-0636-4584-B5EA-067442DA7C62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B4E279-71DD-4602-AB5D-B5EA1CDD4F42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890535" cy="6780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speciation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56B4E279-71DD-4602-AB5D-B5EA1CDD4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890535" cy="678071"/>
                </a:xfrm>
                <a:prstGeom prst="rect">
                  <a:avLst/>
                </a:prstGeom>
                <a:blipFill>
                  <a:blip r:embed="rId4"/>
                  <a:stretch>
                    <a:fillRect l="-1688" t="-4505" r="-1477" b="-18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27ACB8F8-883D-4479-816D-925FDA642C5A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86B2C49-99E8-4CC1-8CEE-D47F5FE5BC8B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87D5BF64-0522-4777-AE36-3F8EF784FC39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8B1918F-1FA8-4585-A269-AF60B2A325D9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268AA6C7-0FAF-45A0-B152-53B6554A46D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5A009E7-558B-45E2-BE97-236B0592A188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E26E0398-A256-432C-BBD6-C0C7CD163711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6BB252DC-95EF-4FCD-8DFE-BAE98764BB38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C905027C-E094-4D17-83AF-1625A49C4CD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9B4D13E-31C7-47CD-8513-B19BE6FF43FC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2089313B-6E44-44C1-BEF1-85EA0E17E8DF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19802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8B1EE4AC-0A61-4F44-97E2-2D2D8E9F1225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8182DB86-E81A-4473-886D-1B64D69FEB98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B288AC1A-D069-43DC-8E00-A989F7F8573B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4A78C162-3A5F-4923-8B1E-6F328A62CEA9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C02A5ACA-3334-4AD9-BCF3-238D263AAD01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10D202B-6A4C-41E9-A74C-4E64DE986F00}"/>
              </a:ext>
            </a:extLst>
          </p:cNvPr>
          <p:cNvCxnSpPr>
            <a:cxnSpLocks/>
          </p:cNvCxnSpPr>
          <p:nvPr/>
        </p:nvCxnSpPr>
        <p:spPr>
          <a:xfrm>
            <a:off x="1335215" y="2786564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B5DC9E7-D2FB-4E1F-A05A-84179E115A88}"/>
              </a:ext>
            </a:extLst>
          </p:cNvPr>
          <p:cNvCxnSpPr>
            <a:cxnSpLocks/>
          </p:cNvCxnSpPr>
          <p:nvPr/>
        </p:nvCxnSpPr>
        <p:spPr>
          <a:xfrm>
            <a:off x="1284415" y="1092409"/>
            <a:ext cx="99954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63525B8-3B63-456A-8C6C-35262C572D6D}"/>
              </a:ext>
            </a:extLst>
          </p:cNvPr>
          <p:cNvCxnSpPr/>
          <p:nvPr/>
        </p:nvCxnSpPr>
        <p:spPr>
          <a:xfrm>
            <a:off x="984695" y="907743"/>
            <a:ext cx="0" cy="242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>
            <a:extLst>
              <a:ext uri="{FF2B5EF4-FFF2-40B4-BE49-F238E27FC236}">
                <a16:creationId xmlns:a16="http://schemas.microsoft.com/office/drawing/2014/main" id="{EF156A32-2AB4-40E7-9072-D8DA0DE5A1ED}"/>
              </a:ext>
            </a:extLst>
          </p:cNvPr>
          <p:cNvSpPr txBox="1"/>
          <p:nvPr/>
        </p:nvSpPr>
        <p:spPr>
          <a:xfrm>
            <a:off x="693095" y="33536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4E5D975-FDAB-498E-AE5C-1298AF5BA647}"/>
                  </a:ext>
                </a:extLst>
              </p:cNvPr>
              <p:cNvSpPr txBox="1"/>
              <p:nvPr/>
            </p:nvSpPr>
            <p:spPr>
              <a:xfrm>
                <a:off x="2379333" y="2025140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4E5D975-FDAB-498E-AE5C-1298AF5B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2025140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552F1F06-1F2C-4B5E-9FDE-F03AFCAB64F1}"/>
                  </a:ext>
                </a:extLst>
              </p:cNvPr>
              <p:cNvSpPr txBox="1"/>
              <p:nvPr/>
            </p:nvSpPr>
            <p:spPr>
              <a:xfrm>
                <a:off x="1576002" y="180487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552F1F06-1F2C-4B5E-9FDE-F03AFCAB6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02" y="1804878"/>
                <a:ext cx="33855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C27848C9-700D-493F-BEA4-091EB93D71E9}"/>
                  </a:ext>
                </a:extLst>
              </p:cNvPr>
              <p:cNvSpPr txBox="1"/>
              <p:nvPr/>
            </p:nvSpPr>
            <p:spPr>
              <a:xfrm>
                <a:off x="2105294" y="220035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C27848C9-700D-493F-BEA4-091EB93D7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94" y="2200352"/>
                <a:ext cx="33855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DDA2EEEE-31B1-4342-8B1F-0CD2145829A1}"/>
                  </a:ext>
                </a:extLst>
              </p:cNvPr>
              <p:cNvSpPr txBox="1"/>
              <p:nvPr/>
            </p:nvSpPr>
            <p:spPr>
              <a:xfrm>
                <a:off x="2763911" y="161201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DDA2EEEE-31B1-4342-8B1F-0CD21458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11" y="1612013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2FBF866-52DA-41AD-8045-AD6092542C8E}"/>
                  </a:ext>
                </a:extLst>
              </p:cNvPr>
              <p:cNvSpPr txBox="1"/>
              <p:nvPr/>
            </p:nvSpPr>
            <p:spPr>
              <a:xfrm>
                <a:off x="3043457" y="190227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2FBF866-52DA-41AD-8045-AD6092542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57" y="1902277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0FAE42E4-408A-4C2E-B127-5A1BDB5549B0}"/>
                  </a:ext>
                </a:extLst>
              </p:cNvPr>
              <p:cNvSpPr txBox="1"/>
              <p:nvPr/>
            </p:nvSpPr>
            <p:spPr>
              <a:xfrm>
                <a:off x="3454750" y="217227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0FAE42E4-408A-4C2E-B127-5A1BDB55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50" y="2172278"/>
                <a:ext cx="3385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5EFEB8D-1FB1-4830-908F-965ACAE1980D}"/>
                  </a:ext>
                </a:extLst>
              </p:cNvPr>
              <p:cNvSpPr txBox="1"/>
              <p:nvPr/>
            </p:nvSpPr>
            <p:spPr>
              <a:xfrm>
                <a:off x="5530928" y="209770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95EFEB8D-1FB1-4830-908F-965ACAE19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8" y="2097709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66776143-15D1-4BA3-B026-931E2FD3697A}"/>
                  </a:ext>
                </a:extLst>
              </p:cNvPr>
              <p:cNvSpPr txBox="1"/>
              <p:nvPr/>
            </p:nvSpPr>
            <p:spPr>
              <a:xfrm>
                <a:off x="6229096" y="246280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66776143-15D1-4BA3-B026-931E2FD3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96" y="2462802"/>
                <a:ext cx="3385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30FBBDF7-E7F7-464C-8A49-449D4B753955}"/>
                  </a:ext>
                </a:extLst>
              </p:cNvPr>
              <p:cNvSpPr txBox="1"/>
              <p:nvPr/>
            </p:nvSpPr>
            <p:spPr>
              <a:xfrm>
                <a:off x="6712985" y="179543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30FBBDF7-E7F7-464C-8A49-449D4B75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85" y="1795432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65BBD9C-71D6-4F96-9985-512CFAE03150}"/>
                  </a:ext>
                </a:extLst>
              </p:cNvPr>
              <p:cNvSpPr txBox="1"/>
              <p:nvPr/>
            </p:nvSpPr>
            <p:spPr>
              <a:xfrm>
                <a:off x="8616964" y="226735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9" name="ZoneTexte 108">
                <a:extLst>
                  <a:ext uri="{FF2B5EF4-FFF2-40B4-BE49-F238E27FC236}">
                    <a16:creationId xmlns:a16="http://schemas.microsoft.com/office/drawing/2014/main" id="{365BBD9C-71D6-4F96-9985-512CFAE0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2267352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CAEFC794-87DF-4297-928C-F0379CB0D44C}"/>
                  </a:ext>
                </a:extLst>
              </p:cNvPr>
              <p:cNvSpPr txBox="1"/>
              <p:nvPr/>
            </p:nvSpPr>
            <p:spPr>
              <a:xfrm>
                <a:off x="9290173" y="205746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CAEFC794-87DF-4297-928C-F0379CB0D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173" y="2057462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5A6A876B-507B-4795-A66F-2212BABD72CA}"/>
                  </a:ext>
                </a:extLst>
              </p:cNvPr>
              <p:cNvSpPr txBox="1"/>
              <p:nvPr/>
            </p:nvSpPr>
            <p:spPr>
              <a:xfrm>
                <a:off x="10402693" y="1926704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5A6A876B-507B-4795-A66F-2212BABD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93" y="1926704"/>
                <a:ext cx="33855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4D6993-5869-47F9-8933-DD33B06A6E65}"/>
                  </a:ext>
                </a:extLst>
              </p:cNvPr>
              <p:cNvSpPr txBox="1"/>
              <p:nvPr/>
            </p:nvSpPr>
            <p:spPr>
              <a:xfrm>
                <a:off x="10554006" y="1541381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6A4D6993-5869-47F9-8933-DD33B06A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006" y="1541381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0E0BC95-E543-4C29-AC88-2D22E5565B1D}"/>
                  </a:ext>
                </a:extLst>
              </p:cNvPr>
              <p:cNvSpPr txBox="1"/>
              <p:nvPr/>
            </p:nvSpPr>
            <p:spPr>
              <a:xfrm>
                <a:off x="9010551" y="214673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C0E0BC95-E543-4C29-AC88-2D22E5565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551" y="2146738"/>
                <a:ext cx="338554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Ellipse 113">
            <a:extLst>
              <a:ext uri="{FF2B5EF4-FFF2-40B4-BE49-F238E27FC236}">
                <a16:creationId xmlns:a16="http://schemas.microsoft.com/office/drawing/2014/main" id="{23D45149-1046-402C-A305-027D2631F2B8}"/>
              </a:ext>
            </a:extLst>
          </p:cNvPr>
          <p:cNvSpPr/>
          <p:nvPr/>
        </p:nvSpPr>
        <p:spPr>
          <a:xfrm>
            <a:off x="4975345" y="2187861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211363DE-321E-4533-BE2D-F7FC5EE9AB88}"/>
              </a:ext>
            </a:extLst>
          </p:cNvPr>
          <p:cNvSpPr/>
          <p:nvPr/>
        </p:nvSpPr>
        <p:spPr>
          <a:xfrm>
            <a:off x="6058584" y="2356514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5D7CACB-8529-47A2-AD59-4CDDA0FD42A7}"/>
              </a:ext>
            </a:extLst>
          </p:cNvPr>
          <p:cNvSpPr/>
          <p:nvPr/>
        </p:nvSpPr>
        <p:spPr>
          <a:xfrm>
            <a:off x="6601860" y="2175324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CCE090B-61CF-4988-93C3-FE08E7840BA8}"/>
              </a:ext>
            </a:extLst>
          </p:cNvPr>
          <p:cNvSpPr/>
          <p:nvPr/>
        </p:nvSpPr>
        <p:spPr>
          <a:xfrm>
            <a:off x="2240571" y="131112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F2D07A4-D9DB-4208-8E02-DD532E4E426E}"/>
              </a:ext>
            </a:extLst>
          </p:cNvPr>
          <p:cNvSpPr/>
          <p:nvPr/>
        </p:nvSpPr>
        <p:spPr>
          <a:xfrm>
            <a:off x="2904439" y="1438728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C68BFDE-07E2-4EE2-A74F-411CBD042E40}"/>
              </a:ext>
            </a:extLst>
          </p:cNvPr>
          <p:cNvSpPr/>
          <p:nvPr/>
        </p:nvSpPr>
        <p:spPr>
          <a:xfrm>
            <a:off x="4696647" y="1375877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C6B90C6-281A-49ED-A5C1-757E107C9F8E}"/>
              </a:ext>
            </a:extLst>
          </p:cNvPr>
          <p:cNvSpPr/>
          <p:nvPr/>
        </p:nvSpPr>
        <p:spPr>
          <a:xfrm>
            <a:off x="5423790" y="162590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3E98010-6D86-4EC2-8763-CC26EEBD4870}"/>
              </a:ext>
            </a:extLst>
          </p:cNvPr>
          <p:cNvSpPr/>
          <p:nvPr/>
        </p:nvSpPr>
        <p:spPr>
          <a:xfrm>
            <a:off x="6362373" y="131621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1DB05C0-37AB-454D-8571-7E312B6345AD}"/>
              </a:ext>
            </a:extLst>
          </p:cNvPr>
          <p:cNvSpPr/>
          <p:nvPr/>
        </p:nvSpPr>
        <p:spPr>
          <a:xfrm>
            <a:off x="6362373" y="1632623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3AC95B3-B638-482E-8162-5EF9046FEBD0}"/>
              </a:ext>
            </a:extLst>
          </p:cNvPr>
          <p:cNvSpPr/>
          <p:nvPr/>
        </p:nvSpPr>
        <p:spPr>
          <a:xfrm>
            <a:off x="8482159" y="154138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CCF7600-62AD-4910-BF5E-F4C3C50A0002}"/>
              </a:ext>
            </a:extLst>
          </p:cNvPr>
          <p:cNvSpPr/>
          <p:nvPr/>
        </p:nvSpPr>
        <p:spPr>
          <a:xfrm>
            <a:off x="9146258" y="1576835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A68A559-4C60-4213-97D2-E843BB5DBA98}"/>
              </a:ext>
            </a:extLst>
          </p:cNvPr>
          <p:cNvSpPr/>
          <p:nvPr/>
        </p:nvSpPr>
        <p:spPr>
          <a:xfrm>
            <a:off x="10249368" y="1447877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3DB7FB9-AB38-4826-B1E6-2F045B9C7DE8}"/>
              </a:ext>
            </a:extLst>
          </p:cNvPr>
          <p:cNvSpPr/>
          <p:nvPr/>
        </p:nvSpPr>
        <p:spPr>
          <a:xfrm>
            <a:off x="10249368" y="1233010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20938E7-7A8A-4722-AAA0-6CACB951F195}"/>
              </a:ext>
            </a:extLst>
          </p:cNvPr>
          <p:cNvSpPr/>
          <p:nvPr/>
        </p:nvSpPr>
        <p:spPr>
          <a:xfrm>
            <a:off x="5664400" y="180350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5CEBF6-AF4D-486B-81BB-B55B376CEFAE}"/>
              </a:ext>
            </a:extLst>
          </p:cNvPr>
          <p:cNvSpPr/>
          <p:nvPr/>
        </p:nvSpPr>
        <p:spPr>
          <a:xfrm>
            <a:off x="3177572" y="1707293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76D711D-7F51-4BD8-A420-65E749125500}"/>
              </a:ext>
            </a:extLst>
          </p:cNvPr>
          <p:cNvSpPr/>
          <p:nvPr/>
        </p:nvSpPr>
        <p:spPr>
          <a:xfrm>
            <a:off x="9426287" y="171596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F713EC0-7B0D-4AC0-AF9F-FCE880FBE9C9}"/>
              </a:ext>
            </a:extLst>
          </p:cNvPr>
          <p:cNvSpPr/>
          <p:nvPr/>
        </p:nvSpPr>
        <p:spPr>
          <a:xfrm>
            <a:off x="10535970" y="1821891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75923856-BF88-4798-91D8-4FB3D18ADA2F}"/>
              </a:ext>
            </a:extLst>
          </p:cNvPr>
          <p:cNvGrpSpPr/>
          <p:nvPr/>
        </p:nvGrpSpPr>
        <p:grpSpPr>
          <a:xfrm>
            <a:off x="6441649" y="-252035"/>
            <a:ext cx="5118799" cy="895376"/>
            <a:chOff x="5498401" y="458897"/>
            <a:chExt cx="5118799" cy="89537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8237189-291F-4880-A3EC-78DBAB52D1FC}"/>
                </a:ext>
              </a:extLst>
            </p:cNvPr>
            <p:cNvSpPr/>
            <p:nvPr/>
          </p:nvSpPr>
          <p:spPr>
            <a:xfrm>
              <a:off x="5498401" y="458897"/>
              <a:ext cx="4849559" cy="8953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59E7812-701F-4477-91D8-0D74DEB11F08}"/>
                </a:ext>
              </a:extLst>
            </p:cNvPr>
            <p:cNvCxnSpPr>
              <a:cxnSpLocks/>
            </p:cNvCxnSpPr>
            <p:nvPr/>
          </p:nvCxnSpPr>
          <p:spPr>
            <a:xfrm>
              <a:off x="5671711" y="823616"/>
              <a:ext cx="19945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1E73BE77-E576-401E-BAEC-6047C254184B}"/>
                    </a:ext>
                  </a:extLst>
                </p:cNvPr>
                <p:cNvSpPr txBox="1"/>
                <p:nvPr/>
              </p:nvSpPr>
              <p:spPr>
                <a:xfrm>
                  <a:off x="5871165" y="524107"/>
                  <a:ext cx="4746035" cy="738664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r>
                    <a:rPr lang="fr-FR" sz="1050" dirty="0"/>
                    <a:t>good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 err="1"/>
                    <a:t>incipient</a:t>
                  </a:r>
                  <a:r>
                    <a:rPr lang="fr-FR" sz="1050" dirty="0"/>
                    <a:t> </a:t>
                  </a:r>
                  <a:r>
                    <a:rPr lang="fr-FR" sz="1050" dirty="0" err="1"/>
                    <a:t>lineage</a:t>
                  </a:r>
                  <a:endParaRPr lang="fr-FR" sz="1050" dirty="0"/>
                </a:p>
                <a:p>
                  <a:r>
                    <a:rPr lang="fr-FR" sz="1050" dirty="0"/>
                    <a:t>initiation from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 err="1"/>
                    <a:t>completion</a:t>
                  </a:r>
                  <a:r>
                    <a:rPr lang="fr-FR" sz="1050" dirty="0"/>
                    <a:t>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initiation from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 good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fr-FR" sz="1050" dirty="0"/>
                    <a:t>)</a:t>
                  </a:r>
                </a:p>
                <a:p>
                  <a:r>
                    <a:rPr lang="fr-FR" sz="1050" dirty="0"/>
                    <a:t>extinction of an </a:t>
                  </a:r>
                  <a:r>
                    <a:rPr lang="fr-FR" sz="1050" dirty="0" err="1"/>
                    <a:t>incipient</a:t>
                  </a:r>
                  <a:r>
                    <a:rPr lang="fr-FR" sz="1050" dirty="0"/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105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fr-FR" sz="1050" dirty="0"/>
                    <a:t>) </a:t>
                  </a:r>
                </a:p>
              </p:txBody>
            </p:sp>
          </mc:Choice>
          <mc:Fallback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1E73BE77-E576-401E-BAEC-6047C2541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165" y="524107"/>
                  <a:ext cx="4746035" cy="738664"/>
                </a:xfrm>
                <a:prstGeom prst="rect">
                  <a:avLst/>
                </a:prstGeom>
                <a:blipFill>
                  <a:blip r:embed="rId15"/>
                  <a:stretch>
                    <a:fillRect b="-32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FBC7F37-34F4-46B6-872E-52F299B4CBD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711" y="669311"/>
              <a:ext cx="19945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08C2A7-32F7-40B4-8DDA-7E21EF88D2F8}"/>
                </a:ext>
              </a:extLst>
            </p:cNvPr>
            <p:cNvSpPr/>
            <p:nvPr/>
          </p:nvSpPr>
          <p:spPr>
            <a:xfrm>
              <a:off x="5735438" y="947320"/>
              <a:ext cx="72000" cy="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22E82FD8-6F7C-480D-A300-5568116D2D9A}"/>
                </a:ext>
              </a:extLst>
            </p:cNvPr>
            <p:cNvSpPr/>
            <p:nvPr/>
          </p:nvSpPr>
          <p:spPr>
            <a:xfrm>
              <a:off x="5735495" y="1107358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AAB423E-58A6-44E5-B1B8-2315A300B6F8}"/>
                </a:ext>
              </a:extLst>
            </p:cNvPr>
            <p:cNvSpPr/>
            <p:nvPr/>
          </p:nvSpPr>
          <p:spPr>
            <a:xfrm>
              <a:off x="8055546" y="625664"/>
              <a:ext cx="72000" cy="7200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E0FED136-7563-4A8E-A0C8-59D138C3D8CE}"/>
                    </a:ext>
                  </a:extLst>
                </p:cNvPr>
                <p:cNvSpPr txBox="1"/>
                <p:nvPr/>
              </p:nvSpPr>
              <p:spPr>
                <a:xfrm>
                  <a:off x="7922278" y="679274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E0FED136-7563-4A8E-A0C8-59D138C3D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278" y="679274"/>
                  <a:ext cx="338554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ACFF0A39-7C1E-4807-B765-8326587895A6}"/>
                    </a:ext>
                  </a:extLst>
                </p:cNvPr>
                <p:cNvSpPr txBox="1"/>
                <p:nvPr/>
              </p:nvSpPr>
              <p:spPr>
                <a:xfrm>
                  <a:off x="7922773" y="83961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ACFF0A39-7C1E-4807-B765-832658789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773" y="839618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F5AF255C-D292-481E-9C85-28C740E86741}"/>
              </a:ext>
            </a:extLst>
          </p:cNvPr>
          <p:cNvGrpSpPr/>
          <p:nvPr/>
        </p:nvGrpSpPr>
        <p:grpSpPr>
          <a:xfrm>
            <a:off x="4487933" y="4310997"/>
            <a:ext cx="2672178" cy="2933161"/>
            <a:chOff x="3757238" y="1452408"/>
            <a:chExt cx="2672178" cy="2933161"/>
          </a:xfrm>
        </p:grpSpPr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7999A539-100F-4748-A24E-7B7613F3DD70}"/>
                </a:ext>
              </a:extLst>
            </p:cNvPr>
            <p:cNvGrpSpPr/>
            <p:nvPr/>
          </p:nvGrpSpPr>
          <p:grpSpPr>
            <a:xfrm>
              <a:off x="3757238" y="1452408"/>
              <a:ext cx="2672178" cy="2933161"/>
              <a:chOff x="3776090" y="1452408"/>
              <a:chExt cx="2672178" cy="2933161"/>
            </a:xfrm>
          </p:grpSpPr>
          <p:sp>
            <p:nvSpPr>
              <p:cNvPr id="156" name="Rectangle : coins arrondis 155">
                <a:extLst>
                  <a:ext uri="{FF2B5EF4-FFF2-40B4-BE49-F238E27FC236}">
                    <a16:creationId xmlns:a16="http://schemas.microsoft.com/office/drawing/2014/main" id="{899B86A2-9524-4D2B-889B-9CE618DC253B}"/>
                  </a:ext>
                </a:extLst>
              </p:cNvPr>
              <p:cNvSpPr/>
              <p:nvPr/>
            </p:nvSpPr>
            <p:spPr>
              <a:xfrm>
                <a:off x="3776090" y="1452408"/>
                <a:ext cx="2672178" cy="2933161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D6FA3F6F-1256-4966-8944-C62B9E3EA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1811042"/>
                <a:ext cx="0" cy="1694158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591B116E-785F-4E38-8D1B-6BB81BED65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6710" y="2374140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72371D08-1753-47E6-96FB-48A7AD1A4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3583" y="2554008"/>
                <a:ext cx="419431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806F4636-E828-4DB6-BD2B-57CBED5FC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25513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F45882DB-EE70-4343-BD12-54D51D175D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3287" y="2369503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/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dirty="0"/>
                      <a:t>Completion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>
              <p:sp>
                <p:nvSpPr>
                  <p:cNvPr id="162" name="ZoneTexte 161">
                    <a:extLst>
                      <a:ext uri="{FF2B5EF4-FFF2-40B4-BE49-F238E27FC236}">
                        <a16:creationId xmlns:a16="http://schemas.microsoft.com/office/drawing/2014/main" id="{14F805B3-4148-4F82-BD72-DCF9AA3A43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1237" y="3603336"/>
                    <a:ext cx="1351652" cy="67807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54" t="-4505" r="-4054" b="-90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B69F3B3E-4130-415F-80FA-D580B73F9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2811" y="1822197"/>
                <a:ext cx="0" cy="831566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6665E7CB-E7E4-4E3A-9FD9-4FB2331CB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1908" y="2668486"/>
                <a:ext cx="903" cy="83671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3726B1AD-D9B6-4F70-A547-B459EF640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9952" y="3113621"/>
                <a:ext cx="0" cy="26857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683F1D6C-C128-416B-B3A8-27D85E7D8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1811043"/>
                <a:ext cx="0" cy="150949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90108520-F331-49BF-81DA-0DF94AFAF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0" y="2374141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2F3D2041-7FBD-49D8-91B5-B5DACDFCE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074966"/>
                <a:ext cx="484033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38EE9007-D753-4732-9696-3585230D8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7120" y="2067504"/>
                <a:ext cx="0" cy="575651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26931006-F630-4AEC-9A92-CB9B8462E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087" y="2387260"/>
                <a:ext cx="274764" cy="0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8605F437-F65B-4BD5-920D-687476D210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7603" y="2931202"/>
                <a:ext cx="0" cy="57399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/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0" name="ZoneTexte 149">
                  <a:extLst>
                    <a:ext uri="{FF2B5EF4-FFF2-40B4-BE49-F238E27FC236}">
                      <a16:creationId xmlns:a16="http://schemas.microsoft.com/office/drawing/2014/main" id="{B587CE9D-B0EF-45E1-9C2E-EE577F2B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233" y="2816345"/>
                  <a:ext cx="338554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/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1" name="ZoneTexte 150">
                  <a:extLst>
                    <a:ext uri="{FF2B5EF4-FFF2-40B4-BE49-F238E27FC236}">
                      <a16:creationId xmlns:a16="http://schemas.microsoft.com/office/drawing/2014/main" id="{C28A3490-0DB4-4EE5-9F94-3E25B74EF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01" y="3181438"/>
                  <a:ext cx="338554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/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2" name="ZoneTexte 151">
                  <a:extLst>
                    <a:ext uri="{FF2B5EF4-FFF2-40B4-BE49-F238E27FC236}">
                      <a16:creationId xmlns:a16="http://schemas.microsoft.com/office/drawing/2014/main" id="{53895C60-BCF7-4E55-8B54-B18C2BC2F1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2290" y="2514068"/>
                  <a:ext cx="33855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5C251516-04D0-495D-B45E-A55DDDE8F79E}"/>
                </a:ext>
              </a:extLst>
            </p:cNvPr>
            <p:cNvSpPr/>
            <p:nvPr/>
          </p:nvSpPr>
          <p:spPr>
            <a:xfrm>
              <a:off x="4107490" y="2627097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B60E93C4-3153-4848-83C5-34EC5E934384}"/>
                </a:ext>
              </a:extLst>
            </p:cNvPr>
            <p:cNvSpPr/>
            <p:nvPr/>
          </p:nvSpPr>
          <p:spPr>
            <a:xfrm>
              <a:off x="5327889" y="307515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D615C939-0FEF-456F-B5CE-94CED0862238}"/>
                </a:ext>
              </a:extLst>
            </p:cNvPr>
            <p:cNvSpPr/>
            <p:nvPr/>
          </p:nvSpPr>
          <p:spPr>
            <a:xfrm>
              <a:off x="5871165" y="2893960"/>
              <a:ext cx="72984" cy="72984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/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fr-FR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237" name="ZoneTexte 236">
                  <a:extLst>
                    <a:ext uri="{FF2B5EF4-FFF2-40B4-BE49-F238E27FC236}">
                      <a16:creationId xmlns:a16="http://schemas.microsoft.com/office/drawing/2014/main" id="{799A5520-F4B3-46D4-B02F-1DD744AC8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1823" y="3243691"/>
                  <a:ext cx="33855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ZoneTexte 171">
            <a:extLst>
              <a:ext uri="{FF2B5EF4-FFF2-40B4-BE49-F238E27FC236}">
                <a16:creationId xmlns:a16="http://schemas.microsoft.com/office/drawing/2014/main" id="{58520807-D730-4CE6-8720-13CE21C6C41C}"/>
              </a:ext>
            </a:extLst>
          </p:cNvPr>
          <p:cNvSpPr txBox="1"/>
          <p:nvPr/>
        </p:nvSpPr>
        <p:spPr>
          <a:xfrm>
            <a:off x="805825" y="3771729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Starting</a:t>
            </a:r>
            <a:r>
              <a:rPr lang="fr-FR" dirty="0"/>
              <a:t> with an </a:t>
            </a:r>
            <a:r>
              <a:rPr lang="fr-FR" b="1" dirty="0" err="1"/>
              <a:t>incipient</a:t>
            </a:r>
            <a:r>
              <a:rPr lang="fr-FR" dirty="0"/>
              <a:t> </a:t>
            </a:r>
            <a:r>
              <a:rPr lang="fr-FR" dirty="0" err="1"/>
              <a:t>lineage</a:t>
            </a:r>
            <a:r>
              <a:rPr lang="fr-FR" dirty="0"/>
              <a:t>:</a:t>
            </a:r>
          </a:p>
        </p:txBody>
      </p: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C616466-7580-472D-AEF2-C21CA476FEDE}"/>
              </a:ext>
            </a:extLst>
          </p:cNvPr>
          <p:cNvSpPr txBox="1"/>
          <p:nvPr/>
        </p:nvSpPr>
        <p:spPr>
          <a:xfrm>
            <a:off x="1059317" y="617912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/>
              <a:t>t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F9EC2D0-353F-4792-BEBB-DD8D8AE98BDB}"/>
              </a:ext>
            </a:extLst>
          </p:cNvPr>
          <p:cNvSpPr txBox="1"/>
          <p:nvPr/>
        </p:nvSpPr>
        <p:spPr>
          <a:xfrm>
            <a:off x="1028837" y="44849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61FE72CE-B8D5-4895-97DC-5EBFA018A592}"/>
              </a:ext>
            </a:extLst>
          </p:cNvPr>
          <p:cNvGrpSpPr/>
          <p:nvPr/>
        </p:nvGrpSpPr>
        <p:grpSpPr>
          <a:xfrm>
            <a:off x="1574074" y="4310997"/>
            <a:ext cx="2392962" cy="2933161"/>
            <a:chOff x="843379" y="1452408"/>
            <a:chExt cx="2392962" cy="2933161"/>
          </a:xfrm>
        </p:grpSpPr>
        <p:sp>
          <p:nvSpPr>
            <p:cNvPr id="176" name="Rectangle : coins arrondis 175">
              <a:extLst>
                <a:ext uri="{FF2B5EF4-FFF2-40B4-BE49-F238E27FC236}">
                  <a16:creationId xmlns:a16="http://schemas.microsoft.com/office/drawing/2014/main" id="{378BE241-7655-4EBD-9183-FF5EC839E13B}"/>
                </a:ext>
              </a:extLst>
            </p:cNvPr>
            <p:cNvSpPr/>
            <p:nvPr/>
          </p:nvSpPr>
          <p:spPr>
            <a:xfrm>
              <a:off x="843379" y="1452408"/>
              <a:ext cx="2392962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14745BB8-5E9A-48A3-B882-F21667F6DF5E}"/>
                </a:ext>
              </a:extLst>
            </p:cNvPr>
            <p:cNvCxnSpPr>
              <a:cxnSpLocks/>
            </p:cNvCxnSpPr>
            <p:nvPr/>
          </p:nvCxnSpPr>
          <p:spPr>
            <a:xfrm>
              <a:off x="1010476" y="1811044"/>
              <a:ext cx="0" cy="840715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DE6B51D-F9FA-40B6-A32C-29C932D7BEA9}"/>
                </a:ext>
              </a:extLst>
            </p:cNvPr>
            <p:cNvCxnSpPr>
              <a:cxnSpLocks/>
            </p:cNvCxnSpPr>
            <p:nvPr/>
          </p:nvCxnSpPr>
          <p:spPr>
            <a:xfrm>
              <a:off x="1543876" y="1811043"/>
              <a:ext cx="0" cy="12471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01B5245D-F227-4A87-B80D-A890788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1535925" y="206242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6A346DB2-FB41-4D93-B46B-7182B9F38B60}"/>
                </a:ext>
              </a:extLst>
            </p:cNvPr>
            <p:cNvCxnSpPr>
              <a:cxnSpLocks/>
            </p:cNvCxnSpPr>
            <p:nvPr/>
          </p:nvCxnSpPr>
          <p:spPr>
            <a:xfrm>
              <a:off x="1816509" y="205071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F56DBA0E-B42A-46F2-9D7E-CC7B8DB26BEF}"/>
                </a:ext>
              </a:extLst>
            </p:cNvPr>
            <p:cNvCxnSpPr>
              <a:cxnSpLocks/>
            </p:cNvCxnSpPr>
            <p:nvPr/>
          </p:nvCxnSpPr>
          <p:spPr>
            <a:xfrm>
              <a:off x="2204276" y="1811042"/>
              <a:ext cx="0" cy="65545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2B3AC13E-1A2D-41C4-B19C-120F4A0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17770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Connecteur droit 182">
              <a:extLst>
                <a:ext uri="{FF2B5EF4-FFF2-40B4-BE49-F238E27FC236}">
                  <a16:creationId xmlns:a16="http://schemas.microsoft.com/office/drawing/2014/main" id="{0BFFC6C7-96D4-4872-83DA-32F14BF868E2}"/>
                </a:ext>
              </a:extLst>
            </p:cNvPr>
            <p:cNvCxnSpPr>
              <a:cxnSpLocks/>
            </p:cNvCxnSpPr>
            <p:nvPr/>
          </p:nvCxnSpPr>
          <p:spPr>
            <a:xfrm>
              <a:off x="2481989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Connecteur droit 183">
              <a:extLst>
                <a:ext uri="{FF2B5EF4-FFF2-40B4-BE49-F238E27FC236}">
                  <a16:creationId xmlns:a16="http://schemas.microsoft.com/office/drawing/2014/main" id="{EAB08682-B031-430F-A764-3F470753D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96862" y="2453763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Connecteur droit 184">
              <a:extLst>
                <a:ext uri="{FF2B5EF4-FFF2-40B4-BE49-F238E27FC236}">
                  <a16:creationId xmlns:a16="http://schemas.microsoft.com/office/drawing/2014/main" id="{A0D487E9-62CB-4013-B0BF-19FD60762B49}"/>
                </a:ext>
              </a:extLst>
            </p:cNvPr>
            <p:cNvCxnSpPr>
              <a:cxnSpLocks/>
            </p:cNvCxnSpPr>
            <p:nvPr/>
          </p:nvCxnSpPr>
          <p:spPr>
            <a:xfrm>
              <a:off x="2209134" y="217770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/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Extinction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86" name="ZoneTexte 185">
                  <a:extLst>
                    <a:ext uri="{FF2B5EF4-FFF2-40B4-BE49-F238E27FC236}">
                      <a16:creationId xmlns:a16="http://schemas.microsoft.com/office/drawing/2014/main" id="{50518BBD-6F8D-40E0-A698-3E576DEE1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390" y="3603336"/>
                  <a:ext cx="1184940" cy="674672"/>
                </a:xfrm>
                <a:prstGeom prst="rect">
                  <a:avLst/>
                </a:prstGeom>
                <a:blipFill>
                  <a:blip r:embed="rId17"/>
                  <a:stretch>
                    <a:fillRect l="-4103" t="-4505" r="-4615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e 186">
            <a:extLst>
              <a:ext uri="{FF2B5EF4-FFF2-40B4-BE49-F238E27FC236}">
                <a16:creationId xmlns:a16="http://schemas.microsoft.com/office/drawing/2014/main" id="{D1A7505D-9C7D-4D4E-A2F4-468BC0683503}"/>
              </a:ext>
            </a:extLst>
          </p:cNvPr>
          <p:cNvGrpSpPr/>
          <p:nvPr/>
        </p:nvGrpSpPr>
        <p:grpSpPr>
          <a:xfrm>
            <a:off x="7681008" y="4310997"/>
            <a:ext cx="3598857" cy="2933161"/>
            <a:chOff x="6776634" y="1452408"/>
            <a:chExt cx="3598857" cy="2933161"/>
          </a:xfrm>
        </p:grpSpPr>
        <p:sp>
          <p:nvSpPr>
            <p:cNvPr id="188" name="Rectangle : coins arrondis 187">
              <a:extLst>
                <a:ext uri="{FF2B5EF4-FFF2-40B4-BE49-F238E27FC236}">
                  <a16:creationId xmlns:a16="http://schemas.microsoft.com/office/drawing/2014/main" id="{0A497249-CE09-4724-8A43-B0F92D6167EF}"/>
                </a:ext>
              </a:extLst>
            </p:cNvPr>
            <p:cNvSpPr/>
            <p:nvPr/>
          </p:nvSpPr>
          <p:spPr>
            <a:xfrm>
              <a:off x="6776634" y="1452408"/>
              <a:ext cx="3598857" cy="2933161"/>
            </a:xfrm>
            <a:prstGeom prst="roundRect">
              <a:avLst/>
            </a:prstGeom>
            <a:solidFill>
              <a:schemeClr val="bg2"/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C225F29-BC6A-4704-8C72-61DDBED70BEA}"/>
                    </a:ext>
                  </a:extLst>
                </p:cNvPr>
                <p:cNvSpPr txBox="1"/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No extinction or </a:t>
                  </a:r>
                  <a:r>
                    <a:rPr lang="fr-FR" dirty="0" err="1"/>
                    <a:t>completion</a:t>
                  </a:r>
                  <a:endParaRPr lang="fr-F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89" name="ZoneTexte 188">
                  <a:extLst>
                    <a:ext uri="{FF2B5EF4-FFF2-40B4-BE49-F238E27FC236}">
                      <a16:creationId xmlns:a16="http://schemas.microsoft.com/office/drawing/2014/main" id="{8C225F29-BC6A-4704-8C72-61DDBED70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795" y="3603270"/>
                  <a:ext cx="2967479" cy="674672"/>
                </a:xfrm>
                <a:prstGeom prst="rect">
                  <a:avLst/>
                </a:prstGeom>
                <a:blipFill>
                  <a:blip r:embed="rId18"/>
                  <a:stretch>
                    <a:fillRect l="-1643" t="-4505" r="-1437" b="-90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0" name="Connecteur droit 189">
              <a:extLst>
                <a:ext uri="{FF2B5EF4-FFF2-40B4-BE49-F238E27FC236}">
                  <a16:creationId xmlns:a16="http://schemas.microsoft.com/office/drawing/2014/main" id="{0F818734-CD22-4F94-B95A-FF1A25D50A76}"/>
                </a:ext>
              </a:extLst>
            </p:cNvPr>
            <p:cNvCxnSpPr>
              <a:cxnSpLocks/>
            </p:cNvCxnSpPr>
            <p:nvPr/>
          </p:nvCxnSpPr>
          <p:spPr>
            <a:xfrm>
              <a:off x="7081654" y="1811044"/>
              <a:ext cx="0" cy="169415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9C9B7452-BEF0-4656-B684-187C53D0F6D0}"/>
                </a:ext>
              </a:extLst>
            </p:cNvPr>
            <p:cNvCxnSpPr>
              <a:cxnSpLocks/>
            </p:cNvCxnSpPr>
            <p:nvPr/>
          </p:nvCxnSpPr>
          <p:spPr>
            <a:xfrm>
              <a:off x="7615054" y="1811043"/>
              <a:ext cx="0" cy="169415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24C9F5B7-2419-4160-A65B-12F5A168F35F}"/>
                </a:ext>
              </a:extLst>
            </p:cNvPr>
            <p:cNvCxnSpPr>
              <a:cxnSpLocks/>
            </p:cNvCxnSpPr>
            <p:nvPr/>
          </p:nvCxnSpPr>
          <p:spPr>
            <a:xfrm>
              <a:off x="7607103" y="2298644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E3B9EF5A-B1C2-4D3D-9F90-579DBA25C34B}"/>
                </a:ext>
              </a:extLst>
            </p:cNvPr>
            <p:cNvCxnSpPr>
              <a:cxnSpLocks/>
            </p:cNvCxnSpPr>
            <p:nvPr/>
          </p:nvCxnSpPr>
          <p:spPr>
            <a:xfrm>
              <a:off x="7887687" y="2286930"/>
              <a:ext cx="0" cy="831566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2F26EFAA-C998-44DB-B602-00CC26E25F6B}"/>
                </a:ext>
              </a:extLst>
            </p:cNvPr>
            <p:cNvCxnSpPr>
              <a:cxnSpLocks/>
            </p:cNvCxnSpPr>
            <p:nvPr/>
          </p:nvCxnSpPr>
          <p:spPr>
            <a:xfrm>
              <a:off x="8275454" y="1811042"/>
              <a:ext cx="0" cy="119493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AB42201E-5114-4CDB-8E0C-0CE112663868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3224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F40A372A-2271-4240-9DDD-3AD42D363497}"/>
                </a:ext>
              </a:extLst>
            </p:cNvPr>
            <p:cNvCxnSpPr>
              <a:cxnSpLocks/>
            </p:cNvCxnSpPr>
            <p:nvPr/>
          </p:nvCxnSpPr>
          <p:spPr>
            <a:xfrm>
              <a:off x="8553167" y="2467087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2573914B-595B-47A8-8900-01903CD9DBDB}"/>
                </a:ext>
              </a:extLst>
            </p:cNvPr>
            <p:cNvCxnSpPr>
              <a:cxnSpLocks/>
            </p:cNvCxnSpPr>
            <p:nvPr/>
          </p:nvCxnSpPr>
          <p:spPr>
            <a:xfrm>
              <a:off x="8968040" y="2453763"/>
              <a:ext cx="0" cy="105143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Connecteur droit 197">
              <a:extLst>
                <a:ext uri="{FF2B5EF4-FFF2-40B4-BE49-F238E27FC236}">
                  <a16:creationId xmlns:a16="http://schemas.microsoft.com/office/drawing/2014/main" id="{FF5FAFE9-AA15-4BA5-A569-D6CBE3D16DA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312" y="232248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F39A4F9C-95E7-4C44-AD07-8A08A46B9EE1}"/>
                </a:ext>
              </a:extLst>
            </p:cNvPr>
            <p:cNvCxnSpPr>
              <a:cxnSpLocks/>
            </p:cNvCxnSpPr>
            <p:nvPr/>
          </p:nvCxnSpPr>
          <p:spPr>
            <a:xfrm>
              <a:off x="9387974" y="1811042"/>
              <a:ext cx="0" cy="1694158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242CE823-2403-44D1-8614-E0BB31A2696D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208189"/>
              <a:ext cx="0" cy="575651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7382E6F1-B56C-4421-B792-4E7153665BA1}"/>
                </a:ext>
              </a:extLst>
            </p:cNvPr>
            <p:cNvCxnSpPr>
              <a:cxnSpLocks/>
            </p:cNvCxnSpPr>
            <p:nvPr/>
          </p:nvCxnSpPr>
          <p:spPr>
            <a:xfrm>
              <a:off x="9665687" y="2580129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Connecteur droit 201">
              <a:extLst>
                <a:ext uri="{FF2B5EF4-FFF2-40B4-BE49-F238E27FC236}">
                  <a16:creationId xmlns:a16="http://schemas.microsoft.com/office/drawing/2014/main" id="{A1651187-5491-4A92-8AAE-3AE77E80D14B}"/>
                </a:ext>
              </a:extLst>
            </p:cNvPr>
            <p:cNvCxnSpPr>
              <a:cxnSpLocks/>
            </p:cNvCxnSpPr>
            <p:nvPr/>
          </p:nvCxnSpPr>
          <p:spPr>
            <a:xfrm>
              <a:off x="10080560" y="2575683"/>
              <a:ext cx="0" cy="929517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C174A2A4-67E3-4A71-8256-EB3D757F8B25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32" y="2200569"/>
              <a:ext cx="274764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0EA2AFD1-F445-4C49-8B05-656590F13BE4}"/>
                </a:ext>
              </a:extLst>
            </p:cNvPr>
            <p:cNvCxnSpPr>
              <a:cxnSpLocks/>
            </p:cNvCxnSpPr>
            <p:nvPr/>
          </p:nvCxnSpPr>
          <p:spPr>
            <a:xfrm>
              <a:off x="9404872" y="1986833"/>
              <a:ext cx="419431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Connecteur droit 204">
              <a:extLst>
                <a:ext uri="{FF2B5EF4-FFF2-40B4-BE49-F238E27FC236}">
                  <a16:creationId xmlns:a16="http://schemas.microsoft.com/office/drawing/2014/main" id="{FDE9A759-444B-4856-AAE6-791E2C7FC1A4}"/>
                </a:ext>
              </a:extLst>
            </p:cNvPr>
            <p:cNvCxnSpPr>
              <a:cxnSpLocks/>
            </p:cNvCxnSpPr>
            <p:nvPr/>
          </p:nvCxnSpPr>
          <p:spPr>
            <a:xfrm>
              <a:off x="9819745" y="1982387"/>
              <a:ext cx="0" cy="404872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C3E585A5-DD3B-4935-B2FE-ADC40236CADB}"/>
              </a:ext>
            </a:extLst>
          </p:cNvPr>
          <p:cNvCxnSpPr>
            <a:cxnSpLocks/>
          </p:cNvCxnSpPr>
          <p:nvPr/>
        </p:nvCxnSpPr>
        <p:spPr>
          <a:xfrm>
            <a:off x="1335215" y="6363789"/>
            <a:ext cx="99446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81BF50FC-1919-4830-BD6D-C6FF255D83B4}"/>
              </a:ext>
            </a:extLst>
          </p:cNvPr>
          <p:cNvCxnSpPr>
            <a:cxnSpLocks/>
          </p:cNvCxnSpPr>
          <p:nvPr/>
        </p:nvCxnSpPr>
        <p:spPr>
          <a:xfrm>
            <a:off x="1284415" y="4669634"/>
            <a:ext cx="999545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>
            <a:extLst>
              <a:ext uri="{FF2B5EF4-FFF2-40B4-BE49-F238E27FC236}">
                <a16:creationId xmlns:a16="http://schemas.microsoft.com/office/drawing/2014/main" id="{5C4F32B8-BB50-4623-A509-646D8E5549E6}"/>
              </a:ext>
            </a:extLst>
          </p:cNvPr>
          <p:cNvCxnSpPr/>
          <p:nvPr/>
        </p:nvCxnSpPr>
        <p:spPr>
          <a:xfrm>
            <a:off x="984695" y="4484968"/>
            <a:ext cx="0" cy="24274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ZoneTexte 208">
            <a:extLst>
              <a:ext uri="{FF2B5EF4-FFF2-40B4-BE49-F238E27FC236}">
                <a16:creationId xmlns:a16="http://schemas.microsoft.com/office/drawing/2014/main" id="{7C1AF910-0833-4518-BDE9-1B1904717806}"/>
              </a:ext>
            </a:extLst>
          </p:cNvPr>
          <p:cNvSpPr txBox="1"/>
          <p:nvPr/>
        </p:nvSpPr>
        <p:spPr>
          <a:xfrm>
            <a:off x="693095" y="69308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6DFD49DB-7E6B-409E-872C-F2533B60CA8E}"/>
                  </a:ext>
                </a:extLst>
              </p:cNvPr>
              <p:cNvSpPr txBox="1"/>
              <p:nvPr/>
            </p:nvSpPr>
            <p:spPr>
              <a:xfrm>
                <a:off x="2379333" y="5602365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0" name="ZoneTexte 209">
                <a:extLst>
                  <a:ext uri="{FF2B5EF4-FFF2-40B4-BE49-F238E27FC236}">
                    <a16:creationId xmlns:a16="http://schemas.microsoft.com/office/drawing/2014/main" id="{6DFD49DB-7E6B-409E-872C-F2533B60C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333" y="5602365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ZoneTexte 210">
                <a:extLst>
                  <a:ext uri="{FF2B5EF4-FFF2-40B4-BE49-F238E27FC236}">
                    <a16:creationId xmlns:a16="http://schemas.microsoft.com/office/drawing/2014/main" id="{7001BFFF-0AD3-43B2-A6FA-A429C78293CD}"/>
                  </a:ext>
                </a:extLst>
              </p:cNvPr>
              <p:cNvSpPr txBox="1"/>
              <p:nvPr/>
            </p:nvSpPr>
            <p:spPr>
              <a:xfrm>
                <a:off x="1576002" y="538210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1" name="ZoneTexte 210">
                <a:extLst>
                  <a:ext uri="{FF2B5EF4-FFF2-40B4-BE49-F238E27FC236}">
                    <a16:creationId xmlns:a16="http://schemas.microsoft.com/office/drawing/2014/main" id="{7001BFFF-0AD3-43B2-A6FA-A429C7829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002" y="5382103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A87629F9-D5CD-426F-8601-070359B19A7E}"/>
                  </a:ext>
                </a:extLst>
              </p:cNvPr>
              <p:cNvSpPr txBox="1"/>
              <p:nvPr/>
            </p:nvSpPr>
            <p:spPr>
              <a:xfrm>
                <a:off x="2105294" y="577757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A87629F9-D5CD-426F-8601-070359B19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294" y="5777577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25507B32-6B9C-41DE-885A-84E32811A294}"/>
                  </a:ext>
                </a:extLst>
              </p:cNvPr>
              <p:cNvSpPr txBox="1"/>
              <p:nvPr/>
            </p:nvSpPr>
            <p:spPr>
              <a:xfrm>
                <a:off x="2763911" y="5189238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25507B32-6B9C-41DE-885A-84E32811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911" y="5189238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B255F955-12ED-40F6-9245-3D3E39A9FB32}"/>
                  </a:ext>
                </a:extLst>
              </p:cNvPr>
              <p:cNvSpPr txBox="1"/>
              <p:nvPr/>
            </p:nvSpPr>
            <p:spPr>
              <a:xfrm>
                <a:off x="3043457" y="5479502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4" name="ZoneTexte 213">
                <a:extLst>
                  <a:ext uri="{FF2B5EF4-FFF2-40B4-BE49-F238E27FC236}">
                    <a16:creationId xmlns:a16="http://schemas.microsoft.com/office/drawing/2014/main" id="{B255F955-12ED-40F6-9245-3D3E39A9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57" y="5479502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5AFFBBD9-A72E-4B76-8B71-23D42A31E1EA}"/>
                  </a:ext>
                </a:extLst>
              </p:cNvPr>
              <p:cNvSpPr txBox="1"/>
              <p:nvPr/>
            </p:nvSpPr>
            <p:spPr>
              <a:xfrm>
                <a:off x="3454750" y="574950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5AFFBBD9-A72E-4B76-8B71-23D42A31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750" y="5749503"/>
                <a:ext cx="3385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A19725EE-8459-4EBB-B15B-B20622F5730E}"/>
                  </a:ext>
                </a:extLst>
              </p:cNvPr>
              <p:cNvSpPr txBox="1"/>
              <p:nvPr/>
            </p:nvSpPr>
            <p:spPr>
              <a:xfrm>
                <a:off x="8616964" y="584457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6" name="ZoneTexte 215">
                <a:extLst>
                  <a:ext uri="{FF2B5EF4-FFF2-40B4-BE49-F238E27FC236}">
                    <a16:creationId xmlns:a16="http://schemas.microsoft.com/office/drawing/2014/main" id="{A19725EE-8459-4EBB-B15B-B20622F5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964" y="5844577"/>
                <a:ext cx="33855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708DAE4A-71AD-4370-9E93-1C574F6C0190}"/>
                  </a:ext>
                </a:extLst>
              </p:cNvPr>
              <p:cNvSpPr txBox="1"/>
              <p:nvPr/>
            </p:nvSpPr>
            <p:spPr>
              <a:xfrm>
                <a:off x="9290173" y="5634687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708DAE4A-71AD-4370-9E93-1C574F6C0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173" y="5634687"/>
                <a:ext cx="33855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C925A499-77DF-40B3-A9EA-07CDCB1D2172}"/>
                  </a:ext>
                </a:extLst>
              </p:cNvPr>
              <p:cNvSpPr txBox="1"/>
              <p:nvPr/>
            </p:nvSpPr>
            <p:spPr>
              <a:xfrm>
                <a:off x="10402693" y="5503929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C925A499-77DF-40B3-A9EA-07CDCB1D2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693" y="5503929"/>
                <a:ext cx="338554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ZoneTexte 218">
                <a:extLst>
                  <a:ext uri="{FF2B5EF4-FFF2-40B4-BE49-F238E27FC236}">
                    <a16:creationId xmlns:a16="http://schemas.microsoft.com/office/drawing/2014/main" id="{E0031070-7C00-4700-88F5-DBEAE5CCC39C}"/>
                  </a:ext>
                </a:extLst>
              </p:cNvPr>
              <p:cNvSpPr txBox="1"/>
              <p:nvPr/>
            </p:nvSpPr>
            <p:spPr>
              <a:xfrm>
                <a:off x="10554006" y="5118606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9" name="ZoneTexte 218">
                <a:extLst>
                  <a:ext uri="{FF2B5EF4-FFF2-40B4-BE49-F238E27FC236}">
                    <a16:creationId xmlns:a16="http://schemas.microsoft.com/office/drawing/2014/main" id="{E0031070-7C00-4700-88F5-DBEAE5CC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006" y="5118606"/>
                <a:ext cx="33855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A8C96D46-F66A-4422-817D-44FFB5EA7BDF}"/>
                  </a:ext>
                </a:extLst>
              </p:cNvPr>
              <p:cNvSpPr txBox="1"/>
              <p:nvPr/>
            </p:nvSpPr>
            <p:spPr>
              <a:xfrm>
                <a:off x="9010551" y="5723963"/>
                <a:ext cx="338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2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A8C96D46-F66A-4422-817D-44FFB5EA7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551" y="5723963"/>
                <a:ext cx="3385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2" name="Rectangle 221">
            <a:extLst>
              <a:ext uri="{FF2B5EF4-FFF2-40B4-BE49-F238E27FC236}">
                <a16:creationId xmlns:a16="http://schemas.microsoft.com/office/drawing/2014/main" id="{AA4CB980-A643-43A7-B29E-3986D70C6E4F}"/>
              </a:ext>
            </a:extLst>
          </p:cNvPr>
          <p:cNvSpPr/>
          <p:nvPr/>
        </p:nvSpPr>
        <p:spPr>
          <a:xfrm>
            <a:off x="2233188" y="489135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20522AF-1F9D-45A0-BD11-3EC9F3BE2649}"/>
              </a:ext>
            </a:extLst>
          </p:cNvPr>
          <p:cNvSpPr/>
          <p:nvPr/>
        </p:nvSpPr>
        <p:spPr>
          <a:xfrm>
            <a:off x="2901921" y="499840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EB89600-6263-4D94-A8A0-2D28DF0FB57A}"/>
              </a:ext>
            </a:extLst>
          </p:cNvPr>
          <p:cNvSpPr/>
          <p:nvPr/>
        </p:nvSpPr>
        <p:spPr>
          <a:xfrm>
            <a:off x="3174424" y="5291080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F30D3AA-5359-4C18-A941-3DE951F7832D}"/>
              </a:ext>
            </a:extLst>
          </p:cNvPr>
          <p:cNvSpPr/>
          <p:nvPr/>
        </p:nvSpPr>
        <p:spPr>
          <a:xfrm>
            <a:off x="5417222" y="5193687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AF9479D-02BF-4A2E-9AA5-7A175BA4467D}"/>
              </a:ext>
            </a:extLst>
          </p:cNvPr>
          <p:cNvSpPr/>
          <p:nvPr/>
        </p:nvSpPr>
        <p:spPr>
          <a:xfrm>
            <a:off x="5664400" y="538547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8EEF8AF-A940-4657-9A08-75BF808A3898}"/>
              </a:ext>
            </a:extLst>
          </p:cNvPr>
          <p:cNvSpPr/>
          <p:nvPr/>
        </p:nvSpPr>
        <p:spPr>
          <a:xfrm>
            <a:off x="6359130" y="522110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69F1F99-6698-4FBB-87AC-370B3B7433A5}"/>
              </a:ext>
            </a:extLst>
          </p:cNvPr>
          <p:cNvSpPr/>
          <p:nvPr/>
        </p:nvSpPr>
        <p:spPr>
          <a:xfrm>
            <a:off x="6359130" y="489755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2C47949-5691-4CFC-97A5-EF6483A2B81E}"/>
              </a:ext>
            </a:extLst>
          </p:cNvPr>
          <p:cNvSpPr/>
          <p:nvPr/>
        </p:nvSpPr>
        <p:spPr>
          <a:xfrm>
            <a:off x="8482159" y="5132534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476E854-4601-433E-B325-68C2154C0B55}"/>
              </a:ext>
            </a:extLst>
          </p:cNvPr>
          <p:cNvSpPr/>
          <p:nvPr/>
        </p:nvSpPr>
        <p:spPr>
          <a:xfrm>
            <a:off x="9146011" y="5151606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EBEF3CB-7E33-4034-9750-650C601F409E}"/>
              </a:ext>
            </a:extLst>
          </p:cNvPr>
          <p:cNvSpPr/>
          <p:nvPr/>
        </p:nvSpPr>
        <p:spPr>
          <a:xfrm>
            <a:off x="9423450" y="529884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57D5C57-91F1-4EBD-9A3B-8048772FC253}"/>
              </a:ext>
            </a:extLst>
          </p:cNvPr>
          <p:cNvSpPr/>
          <p:nvPr/>
        </p:nvSpPr>
        <p:spPr>
          <a:xfrm>
            <a:off x="10256348" y="4811370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5667057-2CD8-4DAF-890B-1E21124C5A54}"/>
              </a:ext>
            </a:extLst>
          </p:cNvPr>
          <p:cNvSpPr/>
          <p:nvPr/>
        </p:nvSpPr>
        <p:spPr>
          <a:xfrm>
            <a:off x="10249368" y="5030778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E70EBA5-5CEB-4843-BECA-EAF5629029AD}"/>
              </a:ext>
            </a:extLst>
          </p:cNvPr>
          <p:cNvSpPr/>
          <p:nvPr/>
        </p:nvSpPr>
        <p:spPr>
          <a:xfrm>
            <a:off x="10535970" y="5396585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23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58</TotalTime>
  <Words>112</Words>
  <Application>Microsoft Office PowerPoint</Application>
  <PresentationFormat>Grand écran</PresentationFormat>
  <Paragraphs>58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9</cp:revision>
  <dcterms:created xsi:type="dcterms:W3CDTF">2024-04-04T07:39:14Z</dcterms:created>
  <dcterms:modified xsi:type="dcterms:W3CDTF">2024-04-04T08:37:30Z</dcterms:modified>
</cp:coreProperties>
</file>