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8588" cy="91805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8" autoAdjust="0"/>
    <p:restoredTop sz="94347" autoAdjust="0"/>
  </p:normalViewPr>
  <p:slideViewPr>
    <p:cSldViewPr snapToGrid="0">
      <p:cViewPr varScale="1">
        <p:scale>
          <a:sx n="61" d="100"/>
          <a:sy n="61" d="100"/>
        </p:scale>
        <p:origin x="23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E8F0E-21CF-4420-AA35-E231CECB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075" y="1502459"/>
            <a:ext cx="7716441" cy="3196179"/>
          </a:xfrm>
        </p:spPr>
        <p:txBody>
          <a:bodyPr anchor="b"/>
          <a:lstStyle>
            <a:lvl1pPr algn="ctr">
              <a:defRPr sz="662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40F2E1-B3D2-4776-9909-E55234637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075" y="4821895"/>
            <a:ext cx="7716441" cy="2216498"/>
          </a:xfrm>
        </p:spPr>
        <p:txBody>
          <a:bodyPr/>
          <a:lstStyle>
            <a:lvl1pPr marL="0" indent="0" algn="ctr">
              <a:buNone/>
              <a:defRPr sz="2649"/>
            </a:lvl1pPr>
            <a:lvl2pPr marL="504703" indent="0" algn="ctr">
              <a:buNone/>
              <a:defRPr sz="2208"/>
            </a:lvl2pPr>
            <a:lvl3pPr marL="1009406" indent="0" algn="ctr">
              <a:buNone/>
              <a:defRPr sz="1987"/>
            </a:lvl3pPr>
            <a:lvl4pPr marL="1514109" indent="0" algn="ctr">
              <a:buNone/>
              <a:defRPr sz="1766"/>
            </a:lvl4pPr>
            <a:lvl5pPr marL="2018812" indent="0" algn="ctr">
              <a:buNone/>
              <a:defRPr sz="1766"/>
            </a:lvl5pPr>
            <a:lvl6pPr marL="2523515" indent="0" algn="ctr">
              <a:buNone/>
              <a:defRPr sz="1766"/>
            </a:lvl6pPr>
            <a:lvl7pPr marL="3028218" indent="0" algn="ctr">
              <a:buNone/>
              <a:defRPr sz="1766"/>
            </a:lvl7pPr>
            <a:lvl8pPr marL="3532922" indent="0" algn="ctr">
              <a:buNone/>
              <a:defRPr sz="1766"/>
            </a:lvl8pPr>
            <a:lvl9pPr marL="4037625" indent="0" algn="ctr">
              <a:buNone/>
              <a:defRPr sz="1766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3B696-34DE-464E-97AB-DC57933A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53B6C-25D8-4700-AC7B-B333252E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2C408E-980A-47FB-8ADB-731BD0CB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67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C148F-56CF-49C3-A825-6894698F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86E1D3-E6D4-4FA6-B01A-BAAC777A1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B1910-3E11-45B8-9A1B-07819D4F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35759D-133F-47BB-929C-F3E4F772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0928A3-8B50-4D71-B7C8-2EA1AEA5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6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29D5AF-104A-4077-A1CD-A9185E1BD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62772" y="488777"/>
            <a:ext cx="2218477" cy="7780061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B4F0D9-8CB4-48B6-8298-DB0AF3AD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07341" y="488777"/>
            <a:ext cx="6526823" cy="778006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8E9B27-CE1F-4DF1-8E27-6C1CE310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F55851-CBEB-42CB-BE4D-3A0BF210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7E714B-C467-41D2-B27C-F8053E41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9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D8079-8A16-458F-884D-51B66CDF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05AA02-F99A-4DB9-84C9-51677708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A2E2A-09CB-4FE4-A926-48525891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990CF0-3FD1-41AD-8659-7B3C015C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B545B2-3E4A-45DF-8732-F1AF9F90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0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69176-EA86-42AB-BE9E-5CA07D89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83" y="2288755"/>
            <a:ext cx="8873907" cy="3818838"/>
          </a:xfrm>
        </p:spPr>
        <p:txBody>
          <a:bodyPr anchor="b"/>
          <a:lstStyle>
            <a:lvl1pPr>
              <a:defRPr sz="6623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D2676C-B7F3-42F7-8CB3-4FF9AB43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983" y="6143721"/>
            <a:ext cx="8873907" cy="2008236"/>
          </a:xfrm>
        </p:spPr>
        <p:txBody>
          <a:bodyPr/>
          <a:lstStyle>
            <a:lvl1pPr marL="0" indent="0">
              <a:buNone/>
              <a:defRPr sz="2649">
                <a:solidFill>
                  <a:schemeClr val="tx1">
                    <a:tint val="75000"/>
                  </a:schemeClr>
                </a:solidFill>
              </a:defRPr>
            </a:lvl1pPr>
            <a:lvl2pPr marL="504703" indent="0">
              <a:buNone/>
              <a:defRPr sz="2208">
                <a:solidFill>
                  <a:schemeClr val="tx1">
                    <a:tint val="75000"/>
                  </a:schemeClr>
                </a:solidFill>
              </a:defRPr>
            </a:lvl2pPr>
            <a:lvl3pPr marL="1009406" indent="0">
              <a:buNone/>
              <a:defRPr sz="1987">
                <a:solidFill>
                  <a:schemeClr val="tx1">
                    <a:tint val="75000"/>
                  </a:schemeClr>
                </a:solidFill>
              </a:defRPr>
            </a:lvl3pPr>
            <a:lvl4pPr marL="1514109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4pPr>
            <a:lvl5pPr marL="2018812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5pPr>
            <a:lvl6pPr marL="2523515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6pPr>
            <a:lvl7pPr marL="3028218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7pPr>
            <a:lvl8pPr marL="3532922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8pPr>
            <a:lvl9pPr marL="4037625" indent="0">
              <a:buNone/>
              <a:defRPr sz="17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F14FA-0081-4A48-923D-4500B487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F02C33-0553-4AE0-96B2-76BA5AFA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1939B-1995-4639-BCBC-6289AF1F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10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2BF7E-A72D-4D9F-B95C-FDEE7D22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B832D-8D78-4A88-B96A-75C858F1B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7340" y="2443887"/>
            <a:ext cx="4372650" cy="58249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1F27D1-1A87-4D3F-AC46-74461B375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598" y="2443887"/>
            <a:ext cx="4372650" cy="58249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AAFA3F-9346-4CBE-AB9D-DF8ADAA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25BF9B-7108-4029-8A9D-62E01B5E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ACA3ED-D387-4A51-84A8-DD020892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39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72B39-39F0-4215-AB46-2BC90FCD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82" y="488778"/>
            <a:ext cx="8873907" cy="177447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B144E6-B545-478D-84A9-3446EB49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8682" y="2250501"/>
            <a:ext cx="4352555" cy="1102937"/>
          </a:xfrm>
        </p:spPr>
        <p:txBody>
          <a:bodyPr anchor="b"/>
          <a:lstStyle>
            <a:lvl1pPr marL="0" indent="0">
              <a:buNone/>
              <a:defRPr sz="2649" b="1"/>
            </a:lvl1pPr>
            <a:lvl2pPr marL="504703" indent="0">
              <a:buNone/>
              <a:defRPr sz="2208" b="1"/>
            </a:lvl2pPr>
            <a:lvl3pPr marL="1009406" indent="0">
              <a:buNone/>
              <a:defRPr sz="1987" b="1"/>
            </a:lvl3pPr>
            <a:lvl4pPr marL="1514109" indent="0">
              <a:buNone/>
              <a:defRPr sz="1766" b="1"/>
            </a:lvl4pPr>
            <a:lvl5pPr marL="2018812" indent="0">
              <a:buNone/>
              <a:defRPr sz="1766" b="1"/>
            </a:lvl5pPr>
            <a:lvl6pPr marL="2523515" indent="0">
              <a:buNone/>
              <a:defRPr sz="1766" b="1"/>
            </a:lvl6pPr>
            <a:lvl7pPr marL="3028218" indent="0">
              <a:buNone/>
              <a:defRPr sz="1766" b="1"/>
            </a:lvl7pPr>
            <a:lvl8pPr marL="3532922" indent="0">
              <a:buNone/>
              <a:defRPr sz="1766" b="1"/>
            </a:lvl8pPr>
            <a:lvl9pPr marL="4037625" indent="0">
              <a:buNone/>
              <a:defRPr sz="176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CFD406-57C1-4E0F-AC9E-636F003AC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682" y="3353437"/>
            <a:ext cx="4352555" cy="493240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03ED2E-1EEC-4C42-9AD6-F9C7D7607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08598" y="2250501"/>
            <a:ext cx="4373990" cy="1102937"/>
          </a:xfrm>
        </p:spPr>
        <p:txBody>
          <a:bodyPr anchor="b"/>
          <a:lstStyle>
            <a:lvl1pPr marL="0" indent="0">
              <a:buNone/>
              <a:defRPr sz="2649" b="1"/>
            </a:lvl1pPr>
            <a:lvl2pPr marL="504703" indent="0">
              <a:buNone/>
              <a:defRPr sz="2208" b="1"/>
            </a:lvl2pPr>
            <a:lvl3pPr marL="1009406" indent="0">
              <a:buNone/>
              <a:defRPr sz="1987" b="1"/>
            </a:lvl3pPr>
            <a:lvl4pPr marL="1514109" indent="0">
              <a:buNone/>
              <a:defRPr sz="1766" b="1"/>
            </a:lvl4pPr>
            <a:lvl5pPr marL="2018812" indent="0">
              <a:buNone/>
              <a:defRPr sz="1766" b="1"/>
            </a:lvl5pPr>
            <a:lvl6pPr marL="2523515" indent="0">
              <a:buNone/>
              <a:defRPr sz="1766" b="1"/>
            </a:lvl6pPr>
            <a:lvl7pPr marL="3028218" indent="0">
              <a:buNone/>
              <a:defRPr sz="1766" b="1"/>
            </a:lvl7pPr>
            <a:lvl8pPr marL="3532922" indent="0">
              <a:buNone/>
              <a:defRPr sz="1766" b="1"/>
            </a:lvl8pPr>
            <a:lvl9pPr marL="4037625" indent="0">
              <a:buNone/>
              <a:defRPr sz="176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FCFC65-343E-4EA5-90A7-745D339F8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08598" y="3353437"/>
            <a:ext cx="4373990" cy="493240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38D797-BEFA-4485-AF75-08B77DCD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B67DAB-8E1D-4278-96DF-FD9E4794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BFBDDA-5AC8-4AC0-AC1A-7B6AED8F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41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EFB27-EFF5-4286-ADF8-E5042F0E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607335-A5C2-4FD9-B2AF-C6E8F714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8B03B8-7B9D-4CD9-9067-CD5668AD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45B0DE-9A01-46FE-A623-F69A63BA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09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CACC7F-6ECD-4624-8DDC-644C3E07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ECA0C8-3718-40F9-AB32-8369BCC0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25BB02-FB77-4587-829B-BF4B8320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39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0048E-41FC-42B8-8C65-EAC0B4EA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82" y="612035"/>
            <a:ext cx="3318337" cy="2142119"/>
          </a:xfrm>
        </p:spPr>
        <p:txBody>
          <a:bodyPr anchor="b"/>
          <a:lstStyle>
            <a:lvl1pPr>
              <a:defRPr sz="3532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57C235-360D-47F3-B0C5-53853FA1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990" y="1321825"/>
            <a:ext cx="5208598" cy="6524114"/>
          </a:xfrm>
        </p:spPr>
        <p:txBody>
          <a:bodyPr/>
          <a:lstStyle>
            <a:lvl1pPr>
              <a:defRPr sz="3532"/>
            </a:lvl1pPr>
            <a:lvl2pPr>
              <a:defRPr sz="3091"/>
            </a:lvl2pPr>
            <a:lvl3pPr>
              <a:defRPr sz="2649"/>
            </a:lvl3pPr>
            <a:lvl4pPr>
              <a:defRPr sz="2208"/>
            </a:lvl4pPr>
            <a:lvl5pPr>
              <a:defRPr sz="2208"/>
            </a:lvl5pPr>
            <a:lvl6pPr>
              <a:defRPr sz="2208"/>
            </a:lvl6pPr>
            <a:lvl7pPr>
              <a:defRPr sz="2208"/>
            </a:lvl7pPr>
            <a:lvl8pPr>
              <a:defRPr sz="2208"/>
            </a:lvl8pPr>
            <a:lvl9pPr>
              <a:defRPr sz="220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837C5C-C8CC-4FF3-A93E-102C19B07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682" y="2754155"/>
            <a:ext cx="3318337" cy="5102410"/>
          </a:xfrm>
        </p:spPr>
        <p:txBody>
          <a:bodyPr/>
          <a:lstStyle>
            <a:lvl1pPr marL="0" indent="0">
              <a:buNone/>
              <a:defRPr sz="1766"/>
            </a:lvl1pPr>
            <a:lvl2pPr marL="504703" indent="0">
              <a:buNone/>
              <a:defRPr sz="1545"/>
            </a:lvl2pPr>
            <a:lvl3pPr marL="1009406" indent="0">
              <a:buNone/>
              <a:defRPr sz="1325"/>
            </a:lvl3pPr>
            <a:lvl4pPr marL="1514109" indent="0">
              <a:buNone/>
              <a:defRPr sz="1104"/>
            </a:lvl4pPr>
            <a:lvl5pPr marL="2018812" indent="0">
              <a:buNone/>
              <a:defRPr sz="1104"/>
            </a:lvl5pPr>
            <a:lvl6pPr marL="2523515" indent="0">
              <a:buNone/>
              <a:defRPr sz="1104"/>
            </a:lvl6pPr>
            <a:lvl7pPr marL="3028218" indent="0">
              <a:buNone/>
              <a:defRPr sz="1104"/>
            </a:lvl7pPr>
            <a:lvl8pPr marL="3532922" indent="0">
              <a:buNone/>
              <a:defRPr sz="1104"/>
            </a:lvl8pPr>
            <a:lvl9pPr marL="4037625" indent="0">
              <a:buNone/>
              <a:defRPr sz="110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27A594-28E6-4A80-9177-E4F56250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A0B648-E57E-4D4E-A628-1D60FDCB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080AFA-4B9C-42F0-A793-621A552E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3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8DCF7-A327-4673-8006-175ABB85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82" y="612035"/>
            <a:ext cx="3318337" cy="2142119"/>
          </a:xfrm>
        </p:spPr>
        <p:txBody>
          <a:bodyPr anchor="b"/>
          <a:lstStyle>
            <a:lvl1pPr>
              <a:defRPr sz="3532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64C32E-5C60-467B-8C67-7D0413763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3990" y="1321825"/>
            <a:ext cx="5208598" cy="6524114"/>
          </a:xfrm>
        </p:spPr>
        <p:txBody>
          <a:bodyPr/>
          <a:lstStyle>
            <a:lvl1pPr marL="0" indent="0">
              <a:buNone/>
              <a:defRPr sz="3532"/>
            </a:lvl1pPr>
            <a:lvl2pPr marL="504703" indent="0">
              <a:buNone/>
              <a:defRPr sz="3091"/>
            </a:lvl2pPr>
            <a:lvl3pPr marL="1009406" indent="0">
              <a:buNone/>
              <a:defRPr sz="2649"/>
            </a:lvl3pPr>
            <a:lvl4pPr marL="1514109" indent="0">
              <a:buNone/>
              <a:defRPr sz="2208"/>
            </a:lvl4pPr>
            <a:lvl5pPr marL="2018812" indent="0">
              <a:buNone/>
              <a:defRPr sz="2208"/>
            </a:lvl5pPr>
            <a:lvl6pPr marL="2523515" indent="0">
              <a:buNone/>
              <a:defRPr sz="2208"/>
            </a:lvl6pPr>
            <a:lvl7pPr marL="3028218" indent="0">
              <a:buNone/>
              <a:defRPr sz="2208"/>
            </a:lvl7pPr>
            <a:lvl8pPr marL="3532922" indent="0">
              <a:buNone/>
              <a:defRPr sz="2208"/>
            </a:lvl8pPr>
            <a:lvl9pPr marL="4037625" indent="0">
              <a:buNone/>
              <a:defRPr sz="2208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0A5282-683F-49C9-BD1C-663E0188C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682" y="2754155"/>
            <a:ext cx="3318337" cy="5102410"/>
          </a:xfrm>
        </p:spPr>
        <p:txBody>
          <a:bodyPr/>
          <a:lstStyle>
            <a:lvl1pPr marL="0" indent="0">
              <a:buNone/>
              <a:defRPr sz="1766"/>
            </a:lvl1pPr>
            <a:lvl2pPr marL="504703" indent="0">
              <a:buNone/>
              <a:defRPr sz="1545"/>
            </a:lvl2pPr>
            <a:lvl3pPr marL="1009406" indent="0">
              <a:buNone/>
              <a:defRPr sz="1325"/>
            </a:lvl3pPr>
            <a:lvl4pPr marL="1514109" indent="0">
              <a:buNone/>
              <a:defRPr sz="1104"/>
            </a:lvl4pPr>
            <a:lvl5pPr marL="2018812" indent="0">
              <a:buNone/>
              <a:defRPr sz="1104"/>
            </a:lvl5pPr>
            <a:lvl6pPr marL="2523515" indent="0">
              <a:buNone/>
              <a:defRPr sz="1104"/>
            </a:lvl6pPr>
            <a:lvl7pPr marL="3028218" indent="0">
              <a:buNone/>
              <a:defRPr sz="1104"/>
            </a:lvl7pPr>
            <a:lvl8pPr marL="3532922" indent="0">
              <a:buNone/>
              <a:defRPr sz="1104"/>
            </a:lvl8pPr>
            <a:lvl9pPr marL="4037625" indent="0">
              <a:buNone/>
              <a:defRPr sz="110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6EB388-099B-4909-B9B7-352631EE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772CA4-DEF4-48B3-9FB6-C9382366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612747-8760-46F6-A0BB-320E0AAD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98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DC4859-F2AE-474A-83B8-1A4144C4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42" y="488778"/>
            <a:ext cx="8873907" cy="177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8C304E-6374-46EC-AE72-783200403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342" y="2443887"/>
            <a:ext cx="8873907" cy="5824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A0C4F-A1BA-43A9-99A7-18D5CF4E7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7341" y="8508977"/>
            <a:ext cx="2314932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B00F-E207-4101-9940-B9E817E1FCE4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FE883-0C11-4C0A-B936-9B1C2BC42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8095" y="8508977"/>
            <a:ext cx="3472398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302073-AFBC-48CF-9BB5-8D89C2DF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6315" y="8508977"/>
            <a:ext cx="2314932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68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09406" rtl="0" eaLnBrk="1" latinLnBrk="0" hangingPunct="1">
        <a:lnSpc>
          <a:spcPct val="90000"/>
        </a:lnSpc>
        <a:spcBef>
          <a:spcPct val="0"/>
        </a:spcBef>
        <a:buNone/>
        <a:defRPr sz="48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352" indent="-252352" algn="l" defTabSz="1009406" rtl="0" eaLnBrk="1" latinLnBrk="0" hangingPunct="1">
        <a:lnSpc>
          <a:spcPct val="90000"/>
        </a:lnSpc>
        <a:spcBef>
          <a:spcPts val="1104"/>
        </a:spcBef>
        <a:buFont typeface="Arial" panose="020B0604020202020204" pitchFamily="34" charset="0"/>
        <a:buChar char="•"/>
        <a:defRPr sz="3091" kern="1200">
          <a:solidFill>
            <a:schemeClr val="tx1"/>
          </a:solidFill>
          <a:latin typeface="+mn-lt"/>
          <a:ea typeface="+mn-ea"/>
          <a:cs typeface="+mn-cs"/>
        </a:defRPr>
      </a:lvl1pPr>
      <a:lvl2pPr marL="757055" indent="-252352" algn="l" defTabSz="1009406" rtl="0" eaLnBrk="1" latinLnBrk="0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2649" kern="1200">
          <a:solidFill>
            <a:schemeClr val="tx1"/>
          </a:solidFill>
          <a:latin typeface="+mn-lt"/>
          <a:ea typeface="+mn-ea"/>
          <a:cs typeface="+mn-cs"/>
        </a:defRPr>
      </a:lvl2pPr>
      <a:lvl3pPr marL="1261758" indent="-252352" algn="l" defTabSz="1009406" rtl="0" eaLnBrk="1" latinLnBrk="0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2208" kern="1200">
          <a:solidFill>
            <a:schemeClr val="tx1"/>
          </a:solidFill>
          <a:latin typeface="+mn-lt"/>
          <a:ea typeface="+mn-ea"/>
          <a:cs typeface="+mn-cs"/>
        </a:defRPr>
      </a:lvl3pPr>
      <a:lvl4pPr marL="1766461" indent="-252352" algn="l" defTabSz="1009406" rtl="0" eaLnBrk="1" latinLnBrk="0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4pPr>
      <a:lvl5pPr marL="2271164" indent="-252352" algn="l" defTabSz="1009406" rtl="0" eaLnBrk="1" latinLnBrk="0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5pPr>
      <a:lvl6pPr marL="2775867" indent="-252352" algn="l" defTabSz="1009406" rtl="0" eaLnBrk="1" latinLnBrk="0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6pPr>
      <a:lvl7pPr marL="3280570" indent="-252352" algn="l" defTabSz="1009406" rtl="0" eaLnBrk="1" latinLnBrk="0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7pPr>
      <a:lvl8pPr marL="3785273" indent="-252352" algn="l" defTabSz="1009406" rtl="0" eaLnBrk="1" latinLnBrk="0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8pPr>
      <a:lvl9pPr marL="4289976" indent="-252352" algn="l" defTabSz="1009406" rtl="0" eaLnBrk="1" latinLnBrk="0" hangingPunct="1">
        <a:lnSpc>
          <a:spcPct val="90000"/>
        </a:lnSpc>
        <a:spcBef>
          <a:spcPts val="552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1pPr>
      <a:lvl2pPr marL="504703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2pPr>
      <a:lvl3pPr marL="1009406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3pPr>
      <a:lvl4pPr marL="1514109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4pPr>
      <a:lvl5pPr marL="2018812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5pPr>
      <a:lvl6pPr marL="2523515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6pPr>
      <a:lvl7pPr marL="3028218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7pPr>
      <a:lvl8pPr marL="3532922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8pPr>
      <a:lvl9pPr marL="4037625" algn="l" defTabSz="1009406" rtl="0" eaLnBrk="1" latinLnBrk="0" hangingPunct="1">
        <a:defRPr sz="19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5.png"/><Relationship Id="rId26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90.png"/><Relationship Id="rId34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8.png"/><Relationship Id="rId17" Type="http://schemas.openxmlformats.org/officeDocument/2006/relationships/image" Target="../media/image40.png"/><Relationship Id="rId25" Type="http://schemas.openxmlformats.org/officeDocument/2006/relationships/image" Target="../media/image10.png"/><Relationship Id="rId33" Type="http://schemas.openxmlformats.org/officeDocument/2006/relationships/image" Target="../media/image22.png"/><Relationship Id="rId2" Type="http://schemas.openxmlformats.org/officeDocument/2006/relationships/image" Target="../media/image1.png"/><Relationship Id="rId20" Type="http://schemas.openxmlformats.org/officeDocument/2006/relationships/image" Target="../media/image11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0.png"/><Relationship Id="rId24" Type="http://schemas.openxmlformats.org/officeDocument/2006/relationships/image" Target="../media/image9.png"/><Relationship Id="rId32" Type="http://schemas.openxmlformats.org/officeDocument/2006/relationships/image" Target="../media/image21.png"/><Relationship Id="rId37" Type="http://schemas.openxmlformats.org/officeDocument/2006/relationships/image" Target="../media/image26.png"/><Relationship Id="rId5" Type="http://schemas.openxmlformats.org/officeDocument/2006/relationships/image" Target="../media/image4.png"/><Relationship Id="rId23" Type="http://schemas.openxmlformats.org/officeDocument/2006/relationships/image" Target="../media/image17.png"/><Relationship Id="rId28" Type="http://schemas.openxmlformats.org/officeDocument/2006/relationships/image" Target="../media/image14.png"/><Relationship Id="rId36" Type="http://schemas.openxmlformats.org/officeDocument/2006/relationships/image" Target="../media/image25.png"/><Relationship Id="rId10" Type="http://schemas.openxmlformats.org/officeDocument/2006/relationships/image" Target="../media/image30.png"/><Relationship Id="rId19" Type="http://schemas.openxmlformats.org/officeDocument/2006/relationships/image" Target="../media/image100.png"/><Relationship Id="rId31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22" Type="http://schemas.openxmlformats.org/officeDocument/2006/relationships/image" Target="../media/image16.png"/><Relationship Id="rId27" Type="http://schemas.openxmlformats.org/officeDocument/2006/relationships/image" Target="../media/image13.png"/><Relationship Id="rId30" Type="http://schemas.openxmlformats.org/officeDocument/2006/relationships/image" Target="../media/image19.png"/><Relationship Id="rId35" Type="http://schemas.openxmlformats.org/officeDocument/2006/relationships/image" Target="../media/image24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75D81EE-9C60-497A-B00E-6341584A354D}"/>
              </a:ext>
            </a:extLst>
          </p:cNvPr>
          <p:cNvSpPr txBox="1"/>
          <p:nvPr/>
        </p:nvSpPr>
        <p:spPr>
          <a:xfrm>
            <a:off x="81036" y="2201977"/>
            <a:ext cx="714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</a:t>
            </a:r>
            <a:r>
              <a:rPr lang="fr-FR" dirty="0"/>
              <a:t>. </a:t>
            </a:r>
            <a:r>
              <a:rPr lang="fr-FR" dirty="0" err="1"/>
              <a:t>Outcomes</a:t>
            </a:r>
            <a:r>
              <a:rPr lang="fr-FR" dirty="0"/>
              <a:t> in a time horizon </a:t>
            </a:r>
            <a:r>
              <a:rPr lang="fr-FR" i="1" dirty="0"/>
              <a:t>t </a:t>
            </a:r>
            <a:r>
              <a:rPr lang="fr-FR" dirty="0" err="1"/>
              <a:t>starting</a:t>
            </a:r>
            <a:r>
              <a:rPr lang="fr-FR" dirty="0"/>
              <a:t> with a </a:t>
            </a:r>
            <a:r>
              <a:rPr lang="fr-FR" b="1" dirty="0"/>
              <a:t>good</a:t>
            </a:r>
            <a:r>
              <a:rPr lang="fr-FR" dirty="0"/>
              <a:t> </a:t>
            </a:r>
            <a:r>
              <a:rPr lang="fr-FR" dirty="0" err="1"/>
              <a:t>lineage</a:t>
            </a:r>
            <a:endParaRPr lang="fr-FR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64B8743-0DDC-4381-9808-54652DD60E49}"/>
              </a:ext>
            </a:extLst>
          </p:cNvPr>
          <p:cNvGrpSpPr/>
          <p:nvPr/>
        </p:nvGrpSpPr>
        <p:grpSpPr>
          <a:xfrm>
            <a:off x="549567" y="2642577"/>
            <a:ext cx="2392962" cy="2933161"/>
            <a:chOff x="843379" y="1452408"/>
            <a:chExt cx="2392962" cy="2933161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AA9ED29-AEB7-4A7D-B427-7723E946347E}"/>
                </a:ext>
              </a:extLst>
            </p:cNvPr>
            <p:cNvSpPr/>
            <p:nvPr/>
          </p:nvSpPr>
          <p:spPr>
            <a:xfrm>
              <a:off x="843379" y="1452408"/>
              <a:ext cx="2392962" cy="2933161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6659F8F-3DEA-4F91-B6F7-09C6ABF804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76" y="1811044"/>
              <a:ext cx="0" cy="84071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5F9C8DC2-922C-46EF-81F0-6333072E50A2}"/>
                </a:ext>
              </a:extLst>
            </p:cNvPr>
            <p:cNvCxnSpPr>
              <a:cxnSpLocks/>
            </p:cNvCxnSpPr>
            <p:nvPr/>
          </p:nvCxnSpPr>
          <p:spPr>
            <a:xfrm>
              <a:off x="1543876" y="1811043"/>
              <a:ext cx="0" cy="124711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311B11D-EDFD-494F-9EE5-4A1C87D6D0CC}"/>
                </a:ext>
              </a:extLst>
            </p:cNvPr>
            <p:cNvCxnSpPr>
              <a:cxnSpLocks/>
            </p:cNvCxnSpPr>
            <p:nvPr/>
          </p:nvCxnSpPr>
          <p:spPr>
            <a:xfrm>
              <a:off x="1535925" y="2062424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6798A25-DC2D-40DB-AC5C-6F6A1DB30E07}"/>
                </a:ext>
              </a:extLst>
            </p:cNvPr>
            <p:cNvCxnSpPr>
              <a:cxnSpLocks/>
            </p:cNvCxnSpPr>
            <p:nvPr/>
          </p:nvCxnSpPr>
          <p:spPr>
            <a:xfrm>
              <a:off x="1816509" y="2050710"/>
              <a:ext cx="0" cy="831566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12B2E39-C5A5-4EFE-A739-C417D2464079}"/>
                </a:ext>
              </a:extLst>
            </p:cNvPr>
            <p:cNvCxnSpPr>
              <a:cxnSpLocks/>
            </p:cNvCxnSpPr>
            <p:nvPr/>
          </p:nvCxnSpPr>
          <p:spPr>
            <a:xfrm>
              <a:off x="2204276" y="1811042"/>
              <a:ext cx="0" cy="65545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98F2DDD-4325-4509-A508-93EC1649391A}"/>
                </a:ext>
              </a:extLst>
            </p:cNvPr>
            <p:cNvCxnSpPr>
              <a:cxnSpLocks/>
            </p:cNvCxnSpPr>
            <p:nvPr/>
          </p:nvCxnSpPr>
          <p:spPr>
            <a:xfrm>
              <a:off x="2481989" y="2177709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DA1861BC-C009-4B48-B54E-B4AA5133824C}"/>
                </a:ext>
              </a:extLst>
            </p:cNvPr>
            <p:cNvCxnSpPr>
              <a:cxnSpLocks/>
            </p:cNvCxnSpPr>
            <p:nvPr/>
          </p:nvCxnSpPr>
          <p:spPr>
            <a:xfrm>
              <a:off x="2481989" y="2467087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6478CE0-1CD8-4F96-957D-4B5C8CB40BEB}"/>
                </a:ext>
              </a:extLst>
            </p:cNvPr>
            <p:cNvCxnSpPr>
              <a:cxnSpLocks/>
            </p:cNvCxnSpPr>
            <p:nvPr/>
          </p:nvCxnSpPr>
          <p:spPr>
            <a:xfrm>
              <a:off x="2896862" y="2453763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5CE830B9-D07A-4B01-90E8-4097EFF71704}"/>
                </a:ext>
              </a:extLst>
            </p:cNvPr>
            <p:cNvCxnSpPr>
              <a:cxnSpLocks/>
            </p:cNvCxnSpPr>
            <p:nvPr/>
          </p:nvCxnSpPr>
          <p:spPr>
            <a:xfrm>
              <a:off x="2209134" y="2177709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C6AB0AE5-B73A-4A55-BCFA-8CAB8001F1FE}"/>
                    </a:ext>
                  </a:extLst>
                </p:cNvPr>
                <p:cNvSpPr txBox="1"/>
                <p:nvPr/>
              </p:nvSpPr>
              <p:spPr>
                <a:xfrm>
                  <a:off x="1447390" y="3603336"/>
                  <a:ext cx="1184940" cy="653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Extinction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bSup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06BF3A48-CFE2-4BAC-A7BD-B74B12D2A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390" y="3603336"/>
                  <a:ext cx="1184940" cy="653705"/>
                </a:xfrm>
                <a:prstGeom prst="rect">
                  <a:avLst/>
                </a:prstGeom>
                <a:blipFill>
                  <a:blip r:embed="rId2"/>
                  <a:stretch>
                    <a:fillRect l="-4103" t="-4673" r="-4615" b="-560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7FE9E600-479F-4225-819F-C0F830DC6556}"/>
                  </a:ext>
                </a:extLst>
              </p:cNvPr>
              <p:cNvSpPr txBox="1"/>
              <p:nvPr/>
            </p:nvSpPr>
            <p:spPr>
              <a:xfrm>
                <a:off x="1354826" y="3933945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7FE9E600-479F-4225-819F-C0F830DC6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826" y="3933945"/>
                <a:ext cx="3385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4F7F26B7-CB0A-408E-B759-29A6E1ED1560}"/>
                  </a:ext>
                </a:extLst>
              </p:cNvPr>
              <p:cNvSpPr txBox="1"/>
              <p:nvPr/>
            </p:nvSpPr>
            <p:spPr>
              <a:xfrm>
                <a:off x="551495" y="371368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4F7F26B7-CB0A-408E-B759-29A6E1ED1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95" y="3713683"/>
                <a:ext cx="3385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F010A63-CE0D-450B-9B68-331D13048A0C}"/>
                  </a:ext>
                </a:extLst>
              </p:cNvPr>
              <p:cNvSpPr txBox="1"/>
              <p:nvPr/>
            </p:nvSpPr>
            <p:spPr>
              <a:xfrm>
                <a:off x="1080787" y="4109157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F010A63-CE0D-450B-9B68-331D13048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87" y="4109157"/>
                <a:ext cx="3385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E2C0858F-4B1B-4D57-A14E-0511057C8C2E}"/>
                  </a:ext>
                </a:extLst>
              </p:cNvPr>
              <p:cNvSpPr txBox="1"/>
              <p:nvPr/>
            </p:nvSpPr>
            <p:spPr>
              <a:xfrm>
                <a:off x="1739404" y="352081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E2C0858F-4B1B-4D57-A14E-0511057C8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04" y="3520818"/>
                <a:ext cx="3385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79890DC4-DE6B-42C2-B4E4-CD481874308A}"/>
                  </a:ext>
                </a:extLst>
              </p:cNvPr>
              <p:cNvSpPr txBox="1"/>
              <p:nvPr/>
            </p:nvSpPr>
            <p:spPr>
              <a:xfrm>
                <a:off x="2018950" y="3811082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79890DC4-DE6B-42C2-B4E4-CD4818743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950" y="3811082"/>
                <a:ext cx="3385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354DE033-1B79-4638-97DD-8E4439948394}"/>
                  </a:ext>
                </a:extLst>
              </p:cNvPr>
              <p:cNvSpPr txBox="1"/>
              <p:nvPr/>
            </p:nvSpPr>
            <p:spPr>
              <a:xfrm>
                <a:off x="2430243" y="408108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354DE033-1B79-4638-97DD-8E4439948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243" y="4081083"/>
                <a:ext cx="3385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extLst>
              <a:ext uri="{FF2B5EF4-FFF2-40B4-BE49-F238E27FC236}">
                <a16:creationId xmlns:a16="http://schemas.microsoft.com/office/drawing/2014/main" id="{4834E01D-8979-4FB3-A5E1-091B5A3FC1EE}"/>
              </a:ext>
            </a:extLst>
          </p:cNvPr>
          <p:cNvSpPr/>
          <p:nvPr/>
        </p:nvSpPr>
        <p:spPr>
          <a:xfrm>
            <a:off x="1216064" y="3219929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9D6B2B9-C912-40C4-AA13-A55E0B7804F6}"/>
              </a:ext>
            </a:extLst>
          </p:cNvPr>
          <p:cNvSpPr/>
          <p:nvPr/>
        </p:nvSpPr>
        <p:spPr>
          <a:xfrm>
            <a:off x="1879932" y="3347532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1" name="Groupe 230">
            <a:extLst>
              <a:ext uri="{FF2B5EF4-FFF2-40B4-BE49-F238E27FC236}">
                <a16:creationId xmlns:a16="http://schemas.microsoft.com/office/drawing/2014/main" id="{64F2F159-33D4-408F-BF43-3B521165F36E}"/>
              </a:ext>
            </a:extLst>
          </p:cNvPr>
          <p:cNvGrpSpPr/>
          <p:nvPr/>
        </p:nvGrpSpPr>
        <p:grpSpPr>
          <a:xfrm>
            <a:off x="3463426" y="2642577"/>
            <a:ext cx="2672178" cy="2933161"/>
            <a:chOff x="3463426" y="1004330"/>
            <a:chExt cx="2672178" cy="2933161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7734B9C0-AAA9-4103-93A8-79B4E0FCB9C4}"/>
                </a:ext>
              </a:extLst>
            </p:cNvPr>
            <p:cNvGrpSpPr/>
            <p:nvPr/>
          </p:nvGrpSpPr>
          <p:grpSpPr>
            <a:xfrm>
              <a:off x="3463426" y="1004330"/>
              <a:ext cx="2672178" cy="2933161"/>
              <a:chOff x="3776090" y="1452408"/>
              <a:chExt cx="2672178" cy="2933161"/>
            </a:xfrm>
          </p:grpSpPr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9A6291DC-19A2-4F1B-8141-B0A7F4CA07E6}"/>
                  </a:ext>
                </a:extLst>
              </p:cNvPr>
              <p:cNvSpPr/>
              <p:nvPr/>
            </p:nvSpPr>
            <p:spPr>
              <a:xfrm>
                <a:off x="3776090" y="1452408"/>
                <a:ext cx="2672178" cy="2933161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945E5932-B39B-467E-B21A-9009DACA0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9387" y="1811044"/>
                <a:ext cx="0" cy="1694156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08DB2CDC-FA3F-4D65-B4A8-59B7C95C4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3287" y="1811042"/>
                <a:ext cx="0" cy="169415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56D5DFC8-59E4-4572-842F-93145A2DB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6710" y="2374140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3D8EA7B8-4988-4324-954B-04BF371EC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3583" y="2554008"/>
                <a:ext cx="419431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756367CA-4298-459D-8223-CC0217FD2F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9952" y="2539911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CAC9843-30BD-4B28-959E-EE9739734B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3287" y="2369503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ZoneTexte 25">
                    <a:extLst>
                      <a:ext uri="{FF2B5EF4-FFF2-40B4-BE49-F238E27FC236}">
                        <a16:creationId xmlns:a16="http://schemas.microsoft.com/office/drawing/2014/main" id="{F3F2B59B-0C43-4904-9B9C-A1AEF73ED872}"/>
                      </a:ext>
                    </a:extLst>
                  </p:cNvPr>
                  <p:cNvSpPr txBox="1"/>
                  <p:nvPr/>
                </p:nvSpPr>
                <p:spPr>
                  <a:xfrm>
                    <a:off x="4481237" y="3603336"/>
                    <a:ext cx="1261884" cy="6537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/>
                      <a:t>Speciation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62D52464-0637-4651-96AE-2742B0CEAD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1237" y="3603336"/>
                    <a:ext cx="1261884" cy="65370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348" t="-4673" r="-3865" b="-560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1E86EA3A-1C5F-49BD-8A1F-0D8C1C7E0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9387" y="2113311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F834B49D-A950-4D8F-B658-85FBAD97DD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9971" y="2101597"/>
                <a:ext cx="0" cy="831566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906E56BE-4331-4676-9BDE-84A9DE0E6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9068" y="2947886"/>
                <a:ext cx="0" cy="55731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45CEB41B-C405-4D14-8902-1D9E261BD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9952" y="3113621"/>
                <a:ext cx="0" cy="391579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A7B9B510-FA58-4E3C-B26E-2EA171949C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087" y="1811043"/>
                <a:ext cx="0" cy="1509491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BDF9B08E-A820-47F0-B9B1-325AAC690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0" y="2374141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7123D7A1-2314-44CA-921C-4911D9EA44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087" y="2074966"/>
                <a:ext cx="484033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3559CAC7-46AA-4121-8DB7-9ACF5193B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7120" y="2067504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34A64AB-70A3-4DF4-BEF9-A483C8EBB8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087" y="2387260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1053A34E-D9DE-4316-BAFB-1BB6DC9C3D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7603" y="2931202"/>
                <a:ext cx="0" cy="2880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3D948A5C-AE07-48D5-902D-B0FCE38B6AC2}"/>
                    </a:ext>
                  </a:extLst>
                </p:cNvPr>
                <p:cNvSpPr txBox="1"/>
                <p:nvPr/>
              </p:nvSpPr>
              <p:spPr>
                <a:xfrm>
                  <a:off x="4506421" y="2368267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3D948A5C-AE07-48D5-902D-B0FCE38B6A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421" y="2368267"/>
                  <a:ext cx="33855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E26F188-FF96-4B97-AA4F-D02373279059}"/>
                    </a:ext>
                  </a:extLst>
                </p:cNvPr>
                <p:cNvSpPr txBox="1"/>
                <p:nvPr/>
              </p:nvSpPr>
              <p:spPr>
                <a:xfrm>
                  <a:off x="5204589" y="2733360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E26F188-FF96-4B97-AA4F-D02373279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4589" y="2733360"/>
                  <a:ext cx="33855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16101C3B-D371-43ED-BB2B-17752E14B57F}"/>
                    </a:ext>
                  </a:extLst>
                </p:cNvPr>
                <p:cNvSpPr txBox="1"/>
                <p:nvPr/>
              </p:nvSpPr>
              <p:spPr>
                <a:xfrm>
                  <a:off x="5688478" y="2065990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16101C3B-D371-43ED-BB2B-17752E14B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8478" y="2065990"/>
                  <a:ext cx="3385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2E14DBCC-12F6-46A5-8559-75C6295E7A36}"/>
                </a:ext>
              </a:extLst>
            </p:cNvPr>
            <p:cNvSpPr/>
            <p:nvPr/>
          </p:nvSpPr>
          <p:spPr>
            <a:xfrm>
              <a:off x="3950838" y="2458419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A7EF2524-A028-41FD-9728-86038B61F312}"/>
                </a:ext>
              </a:extLst>
            </p:cNvPr>
            <p:cNvSpPr/>
            <p:nvPr/>
          </p:nvSpPr>
          <p:spPr>
            <a:xfrm>
              <a:off x="5034077" y="2627072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B13BF6A1-F5FB-4934-AEB8-9A72AF4A5EF3}"/>
                </a:ext>
              </a:extLst>
            </p:cNvPr>
            <p:cNvSpPr/>
            <p:nvPr/>
          </p:nvSpPr>
          <p:spPr>
            <a:xfrm>
              <a:off x="5577353" y="2445882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ABA491-9D53-458C-B1FB-BA6665D9F22E}"/>
                </a:ext>
              </a:extLst>
            </p:cNvPr>
            <p:cNvSpPr/>
            <p:nvPr/>
          </p:nvSpPr>
          <p:spPr>
            <a:xfrm>
              <a:off x="3672140" y="1646435"/>
              <a:ext cx="72000" cy="7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E2AF132-ECC9-47D3-92A6-93269A2A8DBC}"/>
                </a:ext>
              </a:extLst>
            </p:cNvPr>
            <p:cNvSpPr/>
            <p:nvPr/>
          </p:nvSpPr>
          <p:spPr>
            <a:xfrm>
              <a:off x="4399283" y="1896463"/>
              <a:ext cx="72000" cy="7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32D199-7DC7-42F1-9CFC-E8278B1F5B29}"/>
                </a:ext>
              </a:extLst>
            </p:cNvPr>
            <p:cNvSpPr/>
            <p:nvPr/>
          </p:nvSpPr>
          <p:spPr>
            <a:xfrm>
              <a:off x="5337866" y="1586769"/>
              <a:ext cx="72000" cy="7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8EE83D2-A8E2-45C7-A95D-C7FB41F2C2F8}"/>
                </a:ext>
              </a:extLst>
            </p:cNvPr>
            <p:cNvSpPr/>
            <p:nvPr/>
          </p:nvSpPr>
          <p:spPr>
            <a:xfrm>
              <a:off x="5337866" y="1903181"/>
              <a:ext cx="72000" cy="7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833A40E-416F-4BAE-BEF2-0143C82C6EE9}"/>
                </a:ext>
              </a:extLst>
            </p:cNvPr>
            <p:cNvSpPr/>
            <p:nvPr/>
          </p:nvSpPr>
          <p:spPr>
            <a:xfrm>
              <a:off x="4639893" y="2074064"/>
              <a:ext cx="72000" cy="7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ZoneTexte 240">
                  <a:extLst>
                    <a:ext uri="{FF2B5EF4-FFF2-40B4-BE49-F238E27FC236}">
                      <a16:creationId xmlns:a16="http://schemas.microsoft.com/office/drawing/2014/main" id="{8F7FEFFA-F5D0-48AB-A3CD-9CD955CAE019}"/>
                    </a:ext>
                  </a:extLst>
                </p:cNvPr>
                <p:cNvSpPr txBox="1"/>
                <p:nvPr/>
              </p:nvSpPr>
              <p:spPr>
                <a:xfrm>
                  <a:off x="5445888" y="2631868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41" name="ZoneTexte 240">
                  <a:extLst>
                    <a:ext uri="{FF2B5EF4-FFF2-40B4-BE49-F238E27FC236}">
                      <a16:creationId xmlns:a16="http://schemas.microsoft.com/office/drawing/2014/main" id="{8F7FEFFA-F5D0-48AB-A3CD-9CD955CAE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888" y="2631868"/>
                  <a:ext cx="33855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F82389DA-AD2E-4154-A9B3-1436CDD7DB4E}"/>
              </a:ext>
            </a:extLst>
          </p:cNvPr>
          <p:cNvSpPr/>
          <p:nvPr/>
        </p:nvSpPr>
        <p:spPr>
          <a:xfrm>
            <a:off x="2153065" y="3616097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3" name="Groupe 222">
            <a:extLst>
              <a:ext uri="{FF2B5EF4-FFF2-40B4-BE49-F238E27FC236}">
                <a16:creationId xmlns:a16="http://schemas.microsoft.com/office/drawing/2014/main" id="{39F59DAA-3902-4D9C-9B46-DF2DBEA1D5D0}"/>
              </a:ext>
            </a:extLst>
          </p:cNvPr>
          <p:cNvGrpSpPr/>
          <p:nvPr/>
        </p:nvGrpSpPr>
        <p:grpSpPr>
          <a:xfrm>
            <a:off x="6656502" y="2642577"/>
            <a:ext cx="3598857" cy="2933161"/>
            <a:chOff x="6656501" y="1004330"/>
            <a:chExt cx="3598857" cy="2933161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80690F20-D6EC-4E41-A3E3-2AB27CE813A1}"/>
                </a:ext>
              </a:extLst>
            </p:cNvPr>
            <p:cNvGrpSpPr/>
            <p:nvPr/>
          </p:nvGrpSpPr>
          <p:grpSpPr>
            <a:xfrm>
              <a:off x="6656501" y="1004330"/>
              <a:ext cx="3598857" cy="2933161"/>
              <a:chOff x="6776634" y="1452408"/>
              <a:chExt cx="3598857" cy="2933161"/>
            </a:xfrm>
          </p:grpSpPr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21065F4B-8FED-4D54-A640-BA539C1B5FDC}"/>
                  </a:ext>
                </a:extLst>
              </p:cNvPr>
              <p:cNvSpPr/>
              <p:nvPr/>
            </p:nvSpPr>
            <p:spPr>
              <a:xfrm>
                <a:off x="6776634" y="1452408"/>
                <a:ext cx="3598857" cy="2933161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ZoneTexte 38">
                    <a:extLst>
                      <a:ext uri="{FF2B5EF4-FFF2-40B4-BE49-F238E27FC236}">
                        <a16:creationId xmlns:a16="http://schemas.microsoft.com/office/drawing/2014/main" id="{98C56387-8E96-4767-87A1-2B853826616A}"/>
                      </a:ext>
                    </a:extLst>
                  </p:cNvPr>
                  <p:cNvSpPr txBox="1"/>
                  <p:nvPr/>
                </p:nvSpPr>
                <p:spPr>
                  <a:xfrm>
                    <a:off x="7130795" y="3603270"/>
                    <a:ext cx="2890535" cy="6780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/>
                      <a:t>No extinction or speciation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73" name="ZoneTexte 72">
                    <a:extLst>
                      <a:ext uri="{FF2B5EF4-FFF2-40B4-BE49-F238E27FC236}">
                        <a16:creationId xmlns:a16="http://schemas.microsoft.com/office/drawing/2014/main" id="{56B4E279-71DD-4602-AB5D-B5EA1CDD4F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0795" y="3603270"/>
                    <a:ext cx="2890535" cy="67807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88" t="-4505" r="-1477" b="-180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98B1DEEC-BB33-47FA-9DA1-A7C1F0236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1654" y="1811044"/>
                <a:ext cx="0" cy="1694156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FEA174C0-97FE-42CB-AAA4-37CCA6CED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054" y="1811043"/>
                <a:ext cx="0" cy="1694157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764622D7-FE31-4C76-899F-47E9BB589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7103" y="2298644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5F0C26DA-F07B-4F1F-9AC7-BE5695B17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7687" y="2286930"/>
                <a:ext cx="0" cy="831566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58480AB1-AFF0-4D41-A247-3AB572459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454" y="1811042"/>
                <a:ext cx="0" cy="119493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050168CA-BF08-45F6-8E3D-51FCD3873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167" y="2322489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B76EDE4C-DD2D-40E7-8FE3-D9510F68B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167" y="2467087"/>
                <a:ext cx="419431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62853C1B-D9B8-4985-AFB1-325D6B77BC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8040" y="2453763"/>
                <a:ext cx="0" cy="1051437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A9A9EBB3-58EE-49AC-B483-2F1544732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0312" y="2322489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FB0DF339-1050-42C2-805B-FFE8A634AB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87974" y="1811042"/>
                <a:ext cx="0" cy="169415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3D0BE72-F918-4A75-A055-5B70CC3F3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5687" y="2198029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FE86FB31-B41A-4F56-9CA9-E452E16E1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5687" y="2580129"/>
                <a:ext cx="419431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09C2B972-97A1-4388-B50D-3FACEE19D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0560" y="2575683"/>
                <a:ext cx="0" cy="929517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BC29892-5E15-44E3-8FDE-07C6E54FF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2832" y="2200569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95852A38-C4B4-4156-A21B-D8D49C7ECC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04872" y="1986833"/>
                <a:ext cx="419431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63ACCD1A-1275-49B0-A1DC-4BCCE2139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9745" y="1982387"/>
                <a:ext cx="0" cy="404872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56D525D6-F0D4-47E8-B852-1B045834B18E}"/>
                    </a:ext>
                  </a:extLst>
                </p:cNvPr>
                <p:cNvSpPr txBox="1"/>
                <p:nvPr/>
              </p:nvSpPr>
              <p:spPr>
                <a:xfrm>
                  <a:off x="7612777" y="2537910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56D525D6-F0D4-47E8-B852-1B045834B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2777" y="2537910"/>
                  <a:ext cx="33855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FF98324-DFB6-42C4-975F-91767A933EB1}"/>
                    </a:ext>
                  </a:extLst>
                </p:cNvPr>
                <p:cNvSpPr txBox="1"/>
                <p:nvPr/>
              </p:nvSpPr>
              <p:spPr>
                <a:xfrm>
                  <a:off x="8265666" y="2328020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ZoneTexte 68">
                  <a:extLst>
                    <a:ext uri="{FF2B5EF4-FFF2-40B4-BE49-F238E27FC236}">
                      <a16:creationId xmlns:a16="http://schemas.microsoft.com/office/drawing/2014/main" id="{0FF98324-DFB6-42C4-975F-91767A933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5666" y="2328020"/>
                  <a:ext cx="338554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ECDF6D4B-E7C8-494A-BD6C-D9CF6D6AD8F5}"/>
                    </a:ext>
                  </a:extLst>
                </p:cNvPr>
                <p:cNvSpPr txBox="1"/>
                <p:nvPr/>
              </p:nvSpPr>
              <p:spPr>
                <a:xfrm>
                  <a:off x="9378186" y="2197262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ECDF6D4B-E7C8-494A-BD6C-D9CF6D6AD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86" y="2197262"/>
                  <a:ext cx="3385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50137D2B-C07F-4152-B6F8-65EB9D50CE65}"/>
                    </a:ext>
                  </a:extLst>
                </p:cNvPr>
                <p:cNvSpPr txBox="1"/>
                <p:nvPr/>
              </p:nvSpPr>
              <p:spPr>
                <a:xfrm>
                  <a:off x="9529499" y="1811939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50137D2B-C07F-4152-B6F8-65EB9D50C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9499" y="1811939"/>
                  <a:ext cx="338554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118FCBC3-4E62-4EC6-9549-9CAC366D7CA5}"/>
                    </a:ext>
                  </a:extLst>
                </p:cNvPr>
                <p:cNvSpPr txBox="1"/>
                <p:nvPr/>
              </p:nvSpPr>
              <p:spPr>
                <a:xfrm>
                  <a:off x="7996204" y="2417296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118FCBC3-4E62-4EC6-9549-9CAC366D7C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6204" y="2417296"/>
                  <a:ext cx="338554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D1FB2AD-1050-4E70-A3D7-D5E2F1DCAAD8}"/>
                </a:ext>
              </a:extLst>
            </p:cNvPr>
            <p:cNvSpPr/>
            <p:nvPr/>
          </p:nvSpPr>
          <p:spPr>
            <a:xfrm>
              <a:off x="7457652" y="1811939"/>
              <a:ext cx="72000" cy="7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F959D7A-9EA9-4B02-A675-9D9DAB77122E}"/>
                </a:ext>
              </a:extLst>
            </p:cNvPr>
            <p:cNvSpPr/>
            <p:nvPr/>
          </p:nvSpPr>
          <p:spPr>
            <a:xfrm>
              <a:off x="8121751" y="1847393"/>
              <a:ext cx="72000" cy="7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DC4384A-BA7B-42DE-88A3-56DF0A83E262}"/>
                </a:ext>
              </a:extLst>
            </p:cNvPr>
            <p:cNvSpPr/>
            <p:nvPr/>
          </p:nvSpPr>
          <p:spPr>
            <a:xfrm>
              <a:off x="9224861" y="1718435"/>
              <a:ext cx="72000" cy="7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1D60611-19EE-4910-B977-8AB772DBFD67}"/>
                </a:ext>
              </a:extLst>
            </p:cNvPr>
            <p:cNvSpPr/>
            <p:nvPr/>
          </p:nvSpPr>
          <p:spPr>
            <a:xfrm>
              <a:off x="9224861" y="1503568"/>
              <a:ext cx="72000" cy="7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46096A0-04D8-4CB7-996B-E61AB348D8F7}"/>
                </a:ext>
              </a:extLst>
            </p:cNvPr>
            <p:cNvSpPr/>
            <p:nvPr/>
          </p:nvSpPr>
          <p:spPr>
            <a:xfrm>
              <a:off x="8401780" y="1986523"/>
              <a:ext cx="72000" cy="7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C5497FA-F7B5-4B85-8361-A756D0B3E3DF}"/>
                </a:ext>
              </a:extLst>
            </p:cNvPr>
            <p:cNvSpPr/>
            <p:nvPr/>
          </p:nvSpPr>
          <p:spPr>
            <a:xfrm>
              <a:off x="9511463" y="2092449"/>
              <a:ext cx="72000" cy="7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670E794A-9730-42E3-9A38-E735CFFD4991}"/>
              </a:ext>
            </a:extLst>
          </p:cNvPr>
          <p:cNvGrpSpPr/>
          <p:nvPr/>
        </p:nvGrpSpPr>
        <p:grpSpPr>
          <a:xfrm>
            <a:off x="3463426" y="6219802"/>
            <a:ext cx="2672178" cy="2933161"/>
            <a:chOff x="3757238" y="1452408"/>
            <a:chExt cx="2672178" cy="2933161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43C18BD-3C5B-473C-AD87-924540BF3C56}"/>
                </a:ext>
              </a:extLst>
            </p:cNvPr>
            <p:cNvGrpSpPr/>
            <p:nvPr/>
          </p:nvGrpSpPr>
          <p:grpSpPr>
            <a:xfrm>
              <a:off x="3757238" y="1452408"/>
              <a:ext cx="2672178" cy="2933161"/>
              <a:chOff x="3776090" y="1452408"/>
              <a:chExt cx="2672178" cy="2933161"/>
            </a:xfrm>
          </p:grpSpPr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5BC94CC7-C96F-404C-AEED-102FAD19C9A2}"/>
                  </a:ext>
                </a:extLst>
              </p:cNvPr>
              <p:cNvSpPr/>
              <p:nvPr/>
            </p:nvSpPr>
            <p:spPr>
              <a:xfrm>
                <a:off x="3776090" y="1452408"/>
                <a:ext cx="2672178" cy="2933161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10" name="Connecteur droit 109">
                <a:extLst>
                  <a:ext uri="{FF2B5EF4-FFF2-40B4-BE49-F238E27FC236}">
                    <a16:creationId xmlns:a16="http://schemas.microsoft.com/office/drawing/2014/main" id="{94A88D07-58F4-4C21-BE08-D2BB4C6408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3287" y="1811042"/>
                <a:ext cx="0" cy="1694158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F4B56CEE-8A37-48CA-88B3-4ECEF4AE6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6710" y="2374140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>
                <a:extLst>
                  <a:ext uri="{FF2B5EF4-FFF2-40B4-BE49-F238E27FC236}">
                    <a16:creationId xmlns:a16="http://schemas.microsoft.com/office/drawing/2014/main" id="{95BB0FD5-B8CC-451C-BD52-900E1F6E0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3583" y="2554008"/>
                <a:ext cx="419431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2D2C8D58-B7C0-4B50-BD69-502B96454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9952" y="2551341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3DADEC11-66D0-4A8E-89B9-57CAEA195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3287" y="2369503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ZoneTexte 114">
                    <a:extLst>
                      <a:ext uri="{FF2B5EF4-FFF2-40B4-BE49-F238E27FC236}">
                        <a16:creationId xmlns:a16="http://schemas.microsoft.com/office/drawing/2014/main" id="{0A88A16B-BA50-45E9-B147-97F805A0EEE0}"/>
                      </a:ext>
                    </a:extLst>
                  </p:cNvPr>
                  <p:cNvSpPr txBox="1"/>
                  <p:nvPr/>
                </p:nvSpPr>
                <p:spPr>
                  <a:xfrm>
                    <a:off x="4481237" y="3603336"/>
                    <a:ext cx="1351652" cy="6780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/>
                      <a:t>Completion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14F805B3-4148-4F82-BD72-DCF9AA3A43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1237" y="3603336"/>
                    <a:ext cx="1351652" cy="67807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4054" t="-4505" r="-4054" b="-90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6" name="Connecteur droit 115">
                <a:extLst>
                  <a:ext uri="{FF2B5EF4-FFF2-40B4-BE49-F238E27FC236}">
                    <a16:creationId xmlns:a16="http://schemas.microsoft.com/office/drawing/2014/main" id="{41616D5B-1128-49C4-962A-9890D975BB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2811" y="1822197"/>
                <a:ext cx="0" cy="831566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>
                <a:extLst>
                  <a:ext uri="{FF2B5EF4-FFF2-40B4-BE49-F238E27FC236}">
                    <a16:creationId xmlns:a16="http://schemas.microsoft.com/office/drawing/2014/main" id="{CB6FB98D-C0AB-4634-A246-8811D37F42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1908" y="2668486"/>
                <a:ext cx="903" cy="83671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96C36E81-1576-44AB-B5CA-240076408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9952" y="3113621"/>
                <a:ext cx="0" cy="26857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>
                <a:extLst>
                  <a:ext uri="{FF2B5EF4-FFF2-40B4-BE49-F238E27FC236}">
                    <a16:creationId xmlns:a16="http://schemas.microsoft.com/office/drawing/2014/main" id="{4F47054D-3326-4B43-AEF0-DEEB2C8C6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087" y="1811043"/>
                <a:ext cx="0" cy="150949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0ED63D07-7F29-49E3-8944-C4D500B4F3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0" y="2374141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3FC4810F-8CD4-4A9D-B5B1-823D90B3F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087" y="2074966"/>
                <a:ext cx="484033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843C4435-DD5F-4C6B-805E-2B1B0FB4D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7120" y="2067504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>
                <a:extLst>
                  <a:ext uri="{FF2B5EF4-FFF2-40B4-BE49-F238E27FC236}">
                    <a16:creationId xmlns:a16="http://schemas.microsoft.com/office/drawing/2014/main" id="{2A2B1009-640B-4C05-866D-72EB8EB88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087" y="2387260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093A0D9A-5217-4E81-8A28-177FBBAC1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7603" y="2931202"/>
                <a:ext cx="0" cy="57399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5747E183-0B4D-4215-AB7B-4DD1AA87FFD2}"/>
                    </a:ext>
                  </a:extLst>
                </p:cNvPr>
                <p:cNvSpPr txBox="1"/>
                <p:nvPr/>
              </p:nvSpPr>
              <p:spPr>
                <a:xfrm>
                  <a:off x="4800233" y="2816345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B587CE9D-B0EF-45E1-9C2E-EE577F2BF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233" y="2816345"/>
                  <a:ext cx="338554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ZoneTexte 102">
                  <a:extLst>
                    <a:ext uri="{FF2B5EF4-FFF2-40B4-BE49-F238E27FC236}">
                      <a16:creationId xmlns:a16="http://schemas.microsoft.com/office/drawing/2014/main" id="{D35FC0FE-8598-458C-A80F-7B5FCEFB8345}"/>
                    </a:ext>
                  </a:extLst>
                </p:cNvPr>
                <p:cNvSpPr txBox="1"/>
                <p:nvPr/>
              </p:nvSpPr>
              <p:spPr>
                <a:xfrm>
                  <a:off x="5498401" y="3181438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C28A3490-0DB4-4EE5-9F94-3E25B74EF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401" y="3181438"/>
                  <a:ext cx="338554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F46CD5F9-7D9E-404B-BCE3-3FEB286507F9}"/>
                    </a:ext>
                  </a:extLst>
                </p:cNvPr>
                <p:cNvSpPr txBox="1"/>
                <p:nvPr/>
              </p:nvSpPr>
              <p:spPr>
                <a:xfrm>
                  <a:off x="5982290" y="2514068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53895C60-BCF7-4E55-8B54-B18C2BC2F1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290" y="2514068"/>
                  <a:ext cx="338554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565A9FAE-B826-410F-BC30-F973FEDF3A30}"/>
                </a:ext>
              </a:extLst>
            </p:cNvPr>
            <p:cNvSpPr/>
            <p:nvPr/>
          </p:nvSpPr>
          <p:spPr>
            <a:xfrm>
              <a:off x="4107490" y="2627097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61FE01E3-6015-4E09-AC87-451B7DD75EE1}"/>
                </a:ext>
              </a:extLst>
            </p:cNvPr>
            <p:cNvSpPr/>
            <p:nvPr/>
          </p:nvSpPr>
          <p:spPr>
            <a:xfrm>
              <a:off x="5327889" y="3075150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29DB85A8-4281-44E6-B6A4-E80A3849B922}"/>
                </a:ext>
              </a:extLst>
            </p:cNvPr>
            <p:cNvSpPr/>
            <p:nvPr/>
          </p:nvSpPr>
          <p:spPr>
            <a:xfrm>
              <a:off x="5871165" y="2893960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ZoneTexte 107">
                  <a:extLst>
                    <a:ext uri="{FF2B5EF4-FFF2-40B4-BE49-F238E27FC236}">
                      <a16:creationId xmlns:a16="http://schemas.microsoft.com/office/drawing/2014/main" id="{576433E2-D4DF-4AF7-9DF1-E1BD44C6ED03}"/>
                    </a:ext>
                  </a:extLst>
                </p:cNvPr>
                <p:cNvSpPr txBox="1"/>
                <p:nvPr/>
              </p:nvSpPr>
              <p:spPr>
                <a:xfrm>
                  <a:off x="5191823" y="3243691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ZoneTexte 236">
                  <a:extLst>
                    <a:ext uri="{FF2B5EF4-FFF2-40B4-BE49-F238E27FC236}">
                      <a16:creationId xmlns:a16="http://schemas.microsoft.com/office/drawing/2014/main" id="{799A5520-F4B3-46D4-B02F-1DD744AC8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823" y="3243691"/>
                  <a:ext cx="338554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ZoneTexte 124">
            <a:extLst>
              <a:ext uri="{FF2B5EF4-FFF2-40B4-BE49-F238E27FC236}">
                <a16:creationId xmlns:a16="http://schemas.microsoft.com/office/drawing/2014/main" id="{CA70DF3C-62B2-446B-A28D-E0573AB5E502}"/>
              </a:ext>
            </a:extLst>
          </p:cNvPr>
          <p:cNvSpPr txBox="1"/>
          <p:nvPr/>
        </p:nvSpPr>
        <p:spPr>
          <a:xfrm>
            <a:off x="81038" y="5787319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cap="small" dirty="0"/>
              <a:t>D</a:t>
            </a:r>
            <a:r>
              <a:rPr lang="fr-FR" cap="small" dirty="0"/>
              <a:t>. </a:t>
            </a:r>
            <a:r>
              <a:rPr lang="fr-FR" dirty="0" err="1"/>
              <a:t>Outcomes</a:t>
            </a:r>
            <a:r>
              <a:rPr lang="fr-FR" dirty="0"/>
              <a:t> in a time horizon </a:t>
            </a:r>
            <a:r>
              <a:rPr lang="fr-FR" i="1" dirty="0"/>
              <a:t>t</a:t>
            </a:r>
            <a:r>
              <a:rPr lang="fr-FR" dirty="0"/>
              <a:t> </a:t>
            </a:r>
            <a:r>
              <a:rPr lang="fr-FR" dirty="0" err="1"/>
              <a:t>starting</a:t>
            </a:r>
            <a:r>
              <a:rPr lang="fr-FR" dirty="0"/>
              <a:t> with an </a:t>
            </a:r>
            <a:r>
              <a:rPr lang="fr-FR" b="1" dirty="0" err="1"/>
              <a:t>incipient</a:t>
            </a:r>
            <a:r>
              <a:rPr lang="fr-FR" dirty="0"/>
              <a:t> </a:t>
            </a:r>
            <a:r>
              <a:rPr lang="fr-FR" dirty="0" err="1"/>
              <a:t>lineage</a:t>
            </a:r>
            <a:endParaRPr lang="fr-FR" dirty="0"/>
          </a:p>
        </p:txBody>
      </p: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E232B8D6-3C63-4E3F-9084-7395633702A7}"/>
              </a:ext>
            </a:extLst>
          </p:cNvPr>
          <p:cNvGrpSpPr/>
          <p:nvPr/>
        </p:nvGrpSpPr>
        <p:grpSpPr>
          <a:xfrm>
            <a:off x="549567" y="6219802"/>
            <a:ext cx="2392962" cy="2933161"/>
            <a:chOff x="843379" y="1452408"/>
            <a:chExt cx="2392962" cy="2933161"/>
          </a:xfrm>
        </p:grpSpPr>
        <p:sp>
          <p:nvSpPr>
            <p:cNvPr id="127" name="Rectangle : coins arrondis 126">
              <a:extLst>
                <a:ext uri="{FF2B5EF4-FFF2-40B4-BE49-F238E27FC236}">
                  <a16:creationId xmlns:a16="http://schemas.microsoft.com/office/drawing/2014/main" id="{02E4EB7C-29DB-486A-86C0-8EC077AD48C8}"/>
                </a:ext>
              </a:extLst>
            </p:cNvPr>
            <p:cNvSpPr/>
            <p:nvPr/>
          </p:nvSpPr>
          <p:spPr>
            <a:xfrm>
              <a:off x="843379" y="1452408"/>
              <a:ext cx="2392962" cy="2933161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5A5182C-2B25-40D7-B976-3B1937EF35A1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76" y="1811044"/>
              <a:ext cx="0" cy="840715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0B9B93FF-C135-4BB7-B6B0-D1E7682872A2}"/>
                </a:ext>
              </a:extLst>
            </p:cNvPr>
            <p:cNvCxnSpPr>
              <a:cxnSpLocks/>
            </p:cNvCxnSpPr>
            <p:nvPr/>
          </p:nvCxnSpPr>
          <p:spPr>
            <a:xfrm>
              <a:off x="1543876" y="1811043"/>
              <a:ext cx="0" cy="1247117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AC94634B-1899-4D78-9830-A75F273192B5}"/>
                </a:ext>
              </a:extLst>
            </p:cNvPr>
            <p:cNvCxnSpPr>
              <a:cxnSpLocks/>
            </p:cNvCxnSpPr>
            <p:nvPr/>
          </p:nvCxnSpPr>
          <p:spPr>
            <a:xfrm>
              <a:off x="1535925" y="2062424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78BCD6C7-942E-4EA7-995F-3FDEC4792809}"/>
                </a:ext>
              </a:extLst>
            </p:cNvPr>
            <p:cNvCxnSpPr>
              <a:cxnSpLocks/>
            </p:cNvCxnSpPr>
            <p:nvPr/>
          </p:nvCxnSpPr>
          <p:spPr>
            <a:xfrm>
              <a:off x="1816509" y="2050710"/>
              <a:ext cx="0" cy="831566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A4CE3515-3C5A-46DC-8E5C-62AF615FF8DB}"/>
                </a:ext>
              </a:extLst>
            </p:cNvPr>
            <p:cNvCxnSpPr>
              <a:cxnSpLocks/>
            </p:cNvCxnSpPr>
            <p:nvPr/>
          </p:nvCxnSpPr>
          <p:spPr>
            <a:xfrm>
              <a:off x="2204276" y="1811042"/>
              <a:ext cx="0" cy="65545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EBBBAC00-1999-4857-BEB2-22A21F25FFCD}"/>
                </a:ext>
              </a:extLst>
            </p:cNvPr>
            <p:cNvCxnSpPr>
              <a:cxnSpLocks/>
            </p:cNvCxnSpPr>
            <p:nvPr/>
          </p:nvCxnSpPr>
          <p:spPr>
            <a:xfrm>
              <a:off x="2481989" y="2177709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99146C67-3E7A-4A68-B682-E4DA2114A7AC}"/>
                </a:ext>
              </a:extLst>
            </p:cNvPr>
            <p:cNvCxnSpPr>
              <a:cxnSpLocks/>
            </p:cNvCxnSpPr>
            <p:nvPr/>
          </p:nvCxnSpPr>
          <p:spPr>
            <a:xfrm>
              <a:off x="2481989" y="2467087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3F0A9113-EDDB-48C3-AEE5-E8ECA0550C09}"/>
                </a:ext>
              </a:extLst>
            </p:cNvPr>
            <p:cNvCxnSpPr>
              <a:cxnSpLocks/>
            </p:cNvCxnSpPr>
            <p:nvPr/>
          </p:nvCxnSpPr>
          <p:spPr>
            <a:xfrm>
              <a:off x="2896862" y="2453763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07B6B270-B239-4CEA-AFE8-5AAA4F6C0D71}"/>
                </a:ext>
              </a:extLst>
            </p:cNvPr>
            <p:cNvCxnSpPr>
              <a:cxnSpLocks/>
            </p:cNvCxnSpPr>
            <p:nvPr/>
          </p:nvCxnSpPr>
          <p:spPr>
            <a:xfrm>
              <a:off x="2209134" y="2177709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ZoneTexte 136">
                  <a:extLst>
                    <a:ext uri="{FF2B5EF4-FFF2-40B4-BE49-F238E27FC236}">
                      <a16:creationId xmlns:a16="http://schemas.microsoft.com/office/drawing/2014/main" id="{7AB62270-DB84-4C61-A4AB-D884367211BA}"/>
                    </a:ext>
                  </a:extLst>
                </p:cNvPr>
                <p:cNvSpPr txBox="1"/>
                <p:nvPr/>
              </p:nvSpPr>
              <p:spPr>
                <a:xfrm>
                  <a:off x="1447390" y="3603336"/>
                  <a:ext cx="1184940" cy="674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Extinction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bSup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6" name="ZoneTexte 185">
                  <a:extLst>
                    <a:ext uri="{FF2B5EF4-FFF2-40B4-BE49-F238E27FC236}">
                      <a16:creationId xmlns:a16="http://schemas.microsoft.com/office/drawing/2014/main" id="{50518BBD-6F8D-40E0-A698-3E576DEE1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390" y="3603336"/>
                  <a:ext cx="1184940" cy="674672"/>
                </a:xfrm>
                <a:prstGeom prst="rect">
                  <a:avLst/>
                </a:prstGeom>
                <a:blipFill>
                  <a:blip r:embed="rId22"/>
                  <a:stretch>
                    <a:fillRect l="-4103" t="-4505" r="-4615" b="-90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ZoneTexte 156">
                <a:extLst>
                  <a:ext uri="{FF2B5EF4-FFF2-40B4-BE49-F238E27FC236}">
                    <a16:creationId xmlns:a16="http://schemas.microsoft.com/office/drawing/2014/main" id="{5832D12E-9A73-4E9A-A92B-E3B254172EB0}"/>
                  </a:ext>
                </a:extLst>
              </p:cNvPr>
              <p:cNvSpPr txBox="1"/>
              <p:nvPr/>
            </p:nvSpPr>
            <p:spPr>
              <a:xfrm>
                <a:off x="1354826" y="7511170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7" name="ZoneTexte 156">
                <a:extLst>
                  <a:ext uri="{FF2B5EF4-FFF2-40B4-BE49-F238E27FC236}">
                    <a16:creationId xmlns:a16="http://schemas.microsoft.com/office/drawing/2014/main" id="{5832D12E-9A73-4E9A-A92B-E3B254172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826" y="7511170"/>
                <a:ext cx="3385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3DB28F9F-CC1B-4C9C-B5BD-607613DE00BD}"/>
                  </a:ext>
                </a:extLst>
              </p:cNvPr>
              <p:cNvSpPr txBox="1"/>
              <p:nvPr/>
            </p:nvSpPr>
            <p:spPr>
              <a:xfrm>
                <a:off x="551495" y="729090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3DB28F9F-CC1B-4C9C-B5BD-607613DE0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95" y="7290908"/>
                <a:ext cx="33855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EE0B21F6-64F8-49B5-A5ED-32D7E735E395}"/>
                  </a:ext>
                </a:extLst>
              </p:cNvPr>
              <p:cNvSpPr txBox="1"/>
              <p:nvPr/>
            </p:nvSpPr>
            <p:spPr>
              <a:xfrm>
                <a:off x="1080787" y="7686382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EE0B21F6-64F8-49B5-A5ED-32D7E735E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87" y="7686382"/>
                <a:ext cx="3385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475DD7E0-EB1F-41BF-8FA1-B8FB9576CD3C}"/>
                  </a:ext>
                </a:extLst>
              </p:cNvPr>
              <p:cNvSpPr txBox="1"/>
              <p:nvPr/>
            </p:nvSpPr>
            <p:spPr>
              <a:xfrm>
                <a:off x="1739404" y="709804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475DD7E0-EB1F-41BF-8FA1-B8FB9576C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04" y="7098043"/>
                <a:ext cx="3385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DD2BE050-52B8-4094-B88A-6BC61ED99380}"/>
                  </a:ext>
                </a:extLst>
              </p:cNvPr>
              <p:cNvSpPr txBox="1"/>
              <p:nvPr/>
            </p:nvSpPr>
            <p:spPr>
              <a:xfrm>
                <a:off x="2018950" y="7388307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DD2BE050-52B8-4094-B88A-6BC61ED99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950" y="7388307"/>
                <a:ext cx="33855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ZoneTexte 161">
                <a:extLst>
                  <a:ext uri="{FF2B5EF4-FFF2-40B4-BE49-F238E27FC236}">
                    <a16:creationId xmlns:a16="http://schemas.microsoft.com/office/drawing/2014/main" id="{159B834D-FD0B-49C8-9D68-BABDF0521687}"/>
                  </a:ext>
                </a:extLst>
              </p:cNvPr>
              <p:cNvSpPr txBox="1"/>
              <p:nvPr/>
            </p:nvSpPr>
            <p:spPr>
              <a:xfrm>
                <a:off x="2430243" y="765830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2" name="ZoneTexte 161">
                <a:extLst>
                  <a:ext uri="{FF2B5EF4-FFF2-40B4-BE49-F238E27FC236}">
                    <a16:creationId xmlns:a16="http://schemas.microsoft.com/office/drawing/2014/main" id="{159B834D-FD0B-49C8-9D68-BABDF0521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243" y="7658308"/>
                <a:ext cx="3385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Rectangle 167">
            <a:extLst>
              <a:ext uri="{FF2B5EF4-FFF2-40B4-BE49-F238E27FC236}">
                <a16:creationId xmlns:a16="http://schemas.microsoft.com/office/drawing/2014/main" id="{9146C181-AE6E-49A6-B2D0-F5F7625B2886}"/>
              </a:ext>
            </a:extLst>
          </p:cNvPr>
          <p:cNvSpPr/>
          <p:nvPr/>
        </p:nvSpPr>
        <p:spPr>
          <a:xfrm>
            <a:off x="1208681" y="6800162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A52E38A-6780-4D18-AE31-05C7449C048D}"/>
              </a:ext>
            </a:extLst>
          </p:cNvPr>
          <p:cNvSpPr/>
          <p:nvPr/>
        </p:nvSpPr>
        <p:spPr>
          <a:xfrm>
            <a:off x="1877414" y="6907206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9D84F64-19F1-4864-8B1A-EA05972DA0CB}"/>
              </a:ext>
            </a:extLst>
          </p:cNvPr>
          <p:cNvSpPr/>
          <p:nvPr/>
        </p:nvSpPr>
        <p:spPr>
          <a:xfrm>
            <a:off x="2149917" y="7199884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311E80F-B2B2-4302-A868-2B639F9CE4AD}"/>
              </a:ext>
            </a:extLst>
          </p:cNvPr>
          <p:cNvSpPr/>
          <p:nvPr/>
        </p:nvSpPr>
        <p:spPr>
          <a:xfrm>
            <a:off x="4392715" y="7102491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0221F88-4224-469B-B141-EC3B3257D18A}"/>
              </a:ext>
            </a:extLst>
          </p:cNvPr>
          <p:cNvSpPr/>
          <p:nvPr/>
        </p:nvSpPr>
        <p:spPr>
          <a:xfrm>
            <a:off x="4639893" y="7294278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42CEE07-53BE-4E0A-8248-7BD65C32D4DF}"/>
              </a:ext>
            </a:extLst>
          </p:cNvPr>
          <p:cNvSpPr/>
          <p:nvPr/>
        </p:nvSpPr>
        <p:spPr>
          <a:xfrm>
            <a:off x="5334623" y="7129909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34C103E-F5D1-43EA-91BD-20B625D7B4C5}"/>
              </a:ext>
            </a:extLst>
          </p:cNvPr>
          <p:cNvSpPr/>
          <p:nvPr/>
        </p:nvSpPr>
        <p:spPr>
          <a:xfrm>
            <a:off x="5334623" y="6806359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5" name="Groupe 234">
            <a:extLst>
              <a:ext uri="{FF2B5EF4-FFF2-40B4-BE49-F238E27FC236}">
                <a16:creationId xmlns:a16="http://schemas.microsoft.com/office/drawing/2014/main" id="{DA5FF6ED-C6B8-4A7B-8619-D75EBBAEC21F}"/>
              </a:ext>
            </a:extLst>
          </p:cNvPr>
          <p:cNvGrpSpPr/>
          <p:nvPr/>
        </p:nvGrpSpPr>
        <p:grpSpPr>
          <a:xfrm>
            <a:off x="6656502" y="6219802"/>
            <a:ext cx="3598857" cy="2933161"/>
            <a:chOff x="6656501" y="4581555"/>
            <a:chExt cx="3598857" cy="2933161"/>
          </a:xfrm>
        </p:grpSpPr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4FD07151-825B-4888-875A-707457860D40}"/>
                </a:ext>
              </a:extLst>
            </p:cNvPr>
            <p:cNvGrpSpPr/>
            <p:nvPr/>
          </p:nvGrpSpPr>
          <p:grpSpPr>
            <a:xfrm>
              <a:off x="6656501" y="4581555"/>
              <a:ext cx="3598857" cy="2933161"/>
              <a:chOff x="6776634" y="1452408"/>
              <a:chExt cx="3598857" cy="2933161"/>
            </a:xfrm>
          </p:grpSpPr>
          <p:sp>
            <p:nvSpPr>
              <p:cNvPr id="139" name="Rectangle : coins arrondis 138">
                <a:extLst>
                  <a:ext uri="{FF2B5EF4-FFF2-40B4-BE49-F238E27FC236}">
                    <a16:creationId xmlns:a16="http://schemas.microsoft.com/office/drawing/2014/main" id="{60ACE33E-5D40-4635-941B-037FEDFE65F8}"/>
                  </a:ext>
                </a:extLst>
              </p:cNvPr>
              <p:cNvSpPr/>
              <p:nvPr/>
            </p:nvSpPr>
            <p:spPr>
              <a:xfrm>
                <a:off x="6776634" y="1452408"/>
                <a:ext cx="3598857" cy="2933161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ZoneTexte 139">
                    <a:extLst>
                      <a:ext uri="{FF2B5EF4-FFF2-40B4-BE49-F238E27FC236}">
                        <a16:creationId xmlns:a16="http://schemas.microsoft.com/office/drawing/2014/main" id="{2FCD9684-69CE-4DCB-8558-DECE3B80C57E}"/>
                      </a:ext>
                    </a:extLst>
                  </p:cNvPr>
                  <p:cNvSpPr txBox="1"/>
                  <p:nvPr/>
                </p:nvSpPr>
                <p:spPr>
                  <a:xfrm>
                    <a:off x="7130795" y="3603270"/>
                    <a:ext cx="2967479" cy="6746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/>
                      <a:t>No extinction or </a:t>
                    </a:r>
                    <a:r>
                      <a:rPr lang="fr-FR" dirty="0" err="1"/>
                      <a:t>completion</a:t>
                    </a:r>
                    <a:endParaRPr lang="fr-FR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89" name="ZoneTexte 188">
                    <a:extLst>
                      <a:ext uri="{FF2B5EF4-FFF2-40B4-BE49-F238E27FC236}">
                        <a16:creationId xmlns:a16="http://schemas.microsoft.com/office/drawing/2014/main" id="{8C225F29-BC6A-4704-8C72-61DDBED70B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0795" y="3603270"/>
                    <a:ext cx="2967479" cy="67467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643" t="-4505" r="-1437" b="-90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Connecteur droit 140">
                <a:extLst>
                  <a:ext uri="{FF2B5EF4-FFF2-40B4-BE49-F238E27FC236}">
                    <a16:creationId xmlns:a16="http://schemas.microsoft.com/office/drawing/2014/main" id="{C17BC0E1-EE5D-4F1C-9A4E-E0D3A3051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1654" y="1811044"/>
                <a:ext cx="0" cy="1694156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Connecteur droit 141">
                <a:extLst>
                  <a:ext uri="{FF2B5EF4-FFF2-40B4-BE49-F238E27FC236}">
                    <a16:creationId xmlns:a16="http://schemas.microsoft.com/office/drawing/2014/main" id="{A8DD4167-3EFE-4C51-B88D-659857F06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054" y="1811043"/>
                <a:ext cx="0" cy="1694157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Connecteur droit 142">
                <a:extLst>
                  <a:ext uri="{FF2B5EF4-FFF2-40B4-BE49-F238E27FC236}">
                    <a16:creationId xmlns:a16="http://schemas.microsoft.com/office/drawing/2014/main" id="{F6CA6A6F-6997-4D0E-B468-A23D98B42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7103" y="2298644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Connecteur droit 143">
                <a:extLst>
                  <a:ext uri="{FF2B5EF4-FFF2-40B4-BE49-F238E27FC236}">
                    <a16:creationId xmlns:a16="http://schemas.microsoft.com/office/drawing/2014/main" id="{B881D284-7A12-42F6-8FA6-934CBDD94E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7687" y="2286930"/>
                <a:ext cx="0" cy="831566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Connecteur droit 144">
                <a:extLst>
                  <a:ext uri="{FF2B5EF4-FFF2-40B4-BE49-F238E27FC236}">
                    <a16:creationId xmlns:a16="http://schemas.microsoft.com/office/drawing/2014/main" id="{E752AF7B-3F03-4817-8A3A-259154979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454" y="1811042"/>
                <a:ext cx="0" cy="1194932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Connecteur droit 145">
                <a:extLst>
                  <a:ext uri="{FF2B5EF4-FFF2-40B4-BE49-F238E27FC236}">
                    <a16:creationId xmlns:a16="http://schemas.microsoft.com/office/drawing/2014/main" id="{7B143CC8-A54B-4287-BA9F-F6AA77956E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167" y="2322489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Connecteur droit 146">
                <a:extLst>
                  <a:ext uri="{FF2B5EF4-FFF2-40B4-BE49-F238E27FC236}">
                    <a16:creationId xmlns:a16="http://schemas.microsoft.com/office/drawing/2014/main" id="{EE169991-E0FC-4151-A428-5ABE7A7FD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167" y="2467087"/>
                <a:ext cx="419431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Connecteur droit 147">
                <a:extLst>
                  <a:ext uri="{FF2B5EF4-FFF2-40B4-BE49-F238E27FC236}">
                    <a16:creationId xmlns:a16="http://schemas.microsoft.com/office/drawing/2014/main" id="{A513D7F9-94CD-4A04-BD37-3FB6D1DA5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8040" y="2453763"/>
                <a:ext cx="0" cy="1051437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BF247D3F-D53A-410A-AF6B-71B1FABB96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0312" y="2322489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2EBC03CC-0CCF-468C-8D13-39791C25E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87974" y="1811042"/>
                <a:ext cx="0" cy="1694158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AB8DBBAB-D1D8-4B15-9F13-DD5DB85FA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5687" y="2208189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599322D7-1B45-47DB-BF66-0F4A9C412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5687" y="2580129"/>
                <a:ext cx="419431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necteur droit 152">
                <a:extLst>
                  <a:ext uri="{FF2B5EF4-FFF2-40B4-BE49-F238E27FC236}">
                    <a16:creationId xmlns:a16="http://schemas.microsoft.com/office/drawing/2014/main" id="{64E92B86-694D-4742-9481-5544280A1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0560" y="2575683"/>
                <a:ext cx="0" cy="929517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7D33D23E-4B7E-4436-B72E-A3B9F4B7A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2832" y="2200569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8DACBF61-8219-469B-913A-3F0424DA8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04872" y="1986833"/>
                <a:ext cx="419431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900FC2C7-B7BD-4535-B6A8-172471C584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9745" y="1982387"/>
                <a:ext cx="0" cy="404872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ZoneTexte 162">
                  <a:extLst>
                    <a:ext uri="{FF2B5EF4-FFF2-40B4-BE49-F238E27FC236}">
                      <a16:creationId xmlns:a16="http://schemas.microsoft.com/office/drawing/2014/main" id="{40FF3192-1A1E-4FA0-94B1-E231A0D8DD6A}"/>
                    </a:ext>
                  </a:extLst>
                </p:cNvPr>
                <p:cNvSpPr txBox="1"/>
                <p:nvPr/>
              </p:nvSpPr>
              <p:spPr>
                <a:xfrm>
                  <a:off x="7597537" y="6115135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ZoneTexte 162">
                  <a:extLst>
                    <a:ext uri="{FF2B5EF4-FFF2-40B4-BE49-F238E27FC236}">
                      <a16:creationId xmlns:a16="http://schemas.microsoft.com/office/drawing/2014/main" id="{40FF3192-1A1E-4FA0-94B1-E231A0D8DD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7537" y="6115135"/>
                  <a:ext cx="3385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>
                  <a:extLst>
                    <a:ext uri="{FF2B5EF4-FFF2-40B4-BE49-F238E27FC236}">
                      <a16:creationId xmlns:a16="http://schemas.microsoft.com/office/drawing/2014/main" id="{9F39BEEE-AD64-45E0-8298-0D112B76572F}"/>
                    </a:ext>
                  </a:extLst>
                </p:cNvPr>
                <p:cNvSpPr txBox="1"/>
                <p:nvPr/>
              </p:nvSpPr>
              <p:spPr>
                <a:xfrm>
                  <a:off x="8265666" y="5905245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ZoneTexte 163">
                  <a:extLst>
                    <a:ext uri="{FF2B5EF4-FFF2-40B4-BE49-F238E27FC236}">
                      <a16:creationId xmlns:a16="http://schemas.microsoft.com/office/drawing/2014/main" id="{9F39BEEE-AD64-45E0-8298-0D112B765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5666" y="5905245"/>
                  <a:ext cx="338554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ZoneTexte 164">
                  <a:extLst>
                    <a:ext uri="{FF2B5EF4-FFF2-40B4-BE49-F238E27FC236}">
                      <a16:creationId xmlns:a16="http://schemas.microsoft.com/office/drawing/2014/main" id="{2E9507AC-1E24-4FAD-9E61-31DE2BFF8236}"/>
                    </a:ext>
                  </a:extLst>
                </p:cNvPr>
                <p:cNvSpPr txBox="1"/>
                <p:nvPr/>
              </p:nvSpPr>
              <p:spPr>
                <a:xfrm>
                  <a:off x="9378186" y="5774487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ZoneTexte 164">
                  <a:extLst>
                    <a:ext uri="{FF2B5EF4-FFF2-40B4-BE49-F238E27FC236}">
                      <a16:creationId xmlns:a16="http://schemas.microsoft.com/office/drawing/2014/main" id="{2E9507AC-1E24-4FAD-9E61-31DE2BFF82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86" y="5774487"/>
                  <a:ext cx="338554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ZoneTexte 165">
                  <a:extLst>
                    <a:ext uri="{FF2B5EF4-FFF2-40B4-BE49-F238E27FC236}">
                      <a16:creationId xmlns:a16="http://schemas.microsoft.com/office/drawing/2014/main" id="{1EF62C69-3226-4344-9AE8-E625EA705960}"/>
                    </a:ext>
                  </a:extLst>
                </p:cNvPr>
                <p:cNvSpPr txBox="1"/>
                <p:nvPr/>
              </p:nvSpPr>
              <p:spPr>
                <a:xfrm>
                  <a:off x="9529499" y="5389164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ZoneTexte 165">
                  <a:extLst>
                    <a:ext uri="{FF2B5EF4-FFF2-40B4-BE49-F238E27FC236}">
                      <a16:creationId xmlns:a16="http://schemas.microsoft.com/office/drawing/2014/main" id="{1EF62C69-3226-4344-9AE8-E625EA7059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9499" y="5389164"/>
                  <a:ext cx="3385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4018FF70-95F0-4D7A-902C-29C4F4AED081}"/>
                    </a:ext>
                  </a:extLst>
                </p:cNvPr>
                <p:cNvSpPr txBox="1"/>
                <p:nvPr/>
              </p:nvSpPr>
              <p:spPr>
                <a:xfrm>
                  <a:off x="7986044" y="5994521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4018FF70-95F0-4D7A-902C-29C4F4AED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6044" y="5994521"/>
                  <a:ext cx="33855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ECC5CA3-841F-4F01-B520-367E3180F2AC}"/>
                </a:ext>
              </a:extLst>
            </p:cNvPr>
            <p:cNvSpPr/>
            <p:nvPr/>
          </p:nvSpPr>
          <p:spPr>
            <a:xfrm>
              <a:off x="7457652" y="5403092"/>
              <a:ext cx="72000" cy="7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E1E837B-3546-4B5C-B067-284CFB5A8FA2}"/>
                </a:ext>
              </a:extLst>
            </p:cNvPr>
            <p:cNvSpPr/>
            <p:nvPr/>
          </p:nvSpPr>
          <p:spPr>
            <a:xfrm>
              <a:off x="8121504" y="5422164"/>
              <a:ext cx="72000" cy="7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3ACB65F-28FD-41DF-BA67-D4B1A7C05949}"/>
                </a:ext>
              </a:extLst>
            </p:cNvPr>
            <p:cNvSpPr/>
            <p:nvPr/>
          </p:nvSpPr>
          <p:spPr>
            <a:xfrm>
              <a:off x="8398943" y="5569403"/>
              <a:ext cx="72000" cy="7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3C33E36-848B-4FB2-A3B9-6138A69E4ED1}"/>
                </a:ext>
              </a:extLst>
            </p:cNvPr>
            <p:cNvSpPr/>
            <p:nvPr/>
          </p:nvSpPr>
          <p:spPr>
            <a:xfrm>
              <a:off x="9231841" y="5081928"/>
              <a:ext cx="72000" cy="7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8640FC0-4E99-41CE-9575-3FF3473EE250}"/>
                </a:ext>
              </a:extLst>
            </p:cNvPr>
            <p:cNvSpPr/>
            <p:nvPr/>
          </p:nvSpPr>
          <p:spPr>
            <a:xfrm>
              <a:off x="9224861" y="5301336"/>
              <a:ext cx="72000" cy="7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38A54B9-1C6B-425F-AAEF-1B2F307B43EC}"/>
                </a:ext>
              </a:extLst>
            </p:cNvPr>
            <p:cNvSpPr/>
            <p:nvPr/>
          </p:nvSpPr>
          <p:spPr>
            <a:xfrm>
              <a:off x="9511463" y="5667143"/>
              <a:ext cx="72000" cy="7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1" name="ZoneTexte 180">
            <a:extLst>
              <a:ext uri="{FF2B5EF4-FFF2-40B4-BE49-F238E27FC236}">
                <a16:creationId xmlns:a16="http://schemas.microsoft.com/office/drawing/2014/main" id="{E7D8DF75-7A3F-44CD-A47C-6A97307E5B79}"/>
              </a:ext>
            </a:extLst>
          </p:cNvPr>
          <p:cNvSpPr txBox="1"/>
          <p:nvPr/>
        </p:nvSpPr>
        <p:spPr>
          <a:xfrm rot="16200000">
            <a:off x="-386191" y="453299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present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127E2680-3C07-4C44-97DB-6548A957133A}"/>
              </a:ext>
            </a:extLst>
          </p:cNvPr>
          <p:cNvCxnSpPr>
            <a:cxnSpLocks/>
          </p:cNvCxnSpPr>
          <p:nvPr/>
        </p:nvCxnSpPr>
        <p:spPr>
          <a:xfrm flipH="1">
            <a:off x="355159" y="3028106"/>
            <a:ext cx="0" cy="164036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E0C45C64-3F73-4D41-9DDF-120438379C0E}"/>
              </a:ext>
            </a:extLst>
          </p:cNvPr>
          <p:cNvCxnSpPr>
            <a:cxnSpLocks/>
          </p:cNvCxnSpPr>
          <p:nvPr/>
        </p:nvCxnSpPr>
        <p:spPr>
          <a:xfrm>
            <a:off x="269343" y="8271861"/>
            <a:ext cx="99446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A45C5E84-04B4-41F7-A808-73CEDC44B7F5}"/>
              </a:ext>
            </a:extLst>
          </p:cNvPr>
          <p:cNvCxnSpPr>
            <a:cxnSpLocks/>
          </p:cNvCxnSpPr>
          <p:nvPr/>
        </p:nvCxnSpPr>
        <p:spPr>
          <a:xfrm>
            <a:off x="270068" y="6577706"/>
            <a:ext cx="9943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ZoneTexte 207">
            <a:extLst>
              <a:ext uri="{FF2B5EF4-FFF2-40B4-BE49-F238E27FC236}">
                <a16:creationId xmlns:a16="http://schemas.microsoft.com/office/drawing/2014/main" id="{4CB19683-F664-41E8-B518-17158631C7F1}"/>
              </a:ext>
            </a:extLst>
          </p:cNvPr>
          <p:cNvSpPr txBox="1"/>
          <p:nvPr/>
        </p:nvSpPr>
        <p:spPr>
          <a:xfrm>
            <a:off x="81037" y="13766"/>
            <a:ext cx="331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cap="small" dirty="0"/>
              <a:t>A</a:t>
            </a:r>
            <a:r>
              <a:rPr lang="fr-FR" cap="small" dirty="0"/>
              <a:t>. </a:t>
            </a:r>
            <a:r>
              <a:rPr lang="fr-FR" dirty="0"/>
              <a:t>Birth-</a:t>
            </a:r>
            <a:r>
              <a:rPr lang="fr-FR" dirty="0" err="1"/>
              <a:t>Death</a:t>
            </a:r>
            <a:r>
              <a:rPr lang="fr-FR" dirty="0"/>
              <a:t> (BD) model</a:t>
            </a:r>
          </a:p>
        </p:txBody>
      </p: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3BFAAF29-010D-4856-AB2D-2BA18722B092}"/>
              </a:ext>
            </a:extLst>
          </p:cNvPr>
          <p:cNvCxnSpPr>
            <a:cxnSpLocks/>
          </p:cNvCxnSpPr>
          <p:nvPr/>
        </p:nvCxnSpPr>
        <p:spPr>
          <a:xfrm>
            <a:off x="1346482" y="545148"/>
            <a:ext cx="0" cy="46012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Connecteur droit 209">
            <a:extLst>
              <a:ext uri="{FF2B5EF4-FFF2-40B4-BE49-F238E27FC236}">
                <a16:creationId xmlns:a16="http://schemas.microsoft.com/office/drawing/2014/main" id="{FB40BDC6-8FC8-409D-BC4E-ED2ABE6579BE}"/>
              </a:ext>
            </a:extLst>
          </p:cNvPr>
          <p:cNvCxnSpPr>
            <a:cxnSpLocks/>
          </p:cNvCxnSpPr>
          <p:nvPr/>
        </p:nvCxnSpPr>
        <p:spPr>
          <a:xfrm>
            <a:off x="1154687" y="1005273"/>
            <a:ext cx="38359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AB8518CB-58E0-49B1-86F1-0804D66ED62D}"/>
              </a:ext>
            </a:extLst>
          </p:cNvPr>
          <p:cNvCxnSpPr>
            <a:cxnSpLocks/>
          </p:cNvCxnSpPr>
          <p:nvPr/>
        </p:nvCxnSpPr>
        <p:spPr>
          <a:xfrm>
            <a:off x="1169016" y="1008447"/>
            <a:ext cx="0" cy="540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F2A2F3F3-2778-4CF2-933D-A6CE46531726}"/>
              </a:ext>
            </a:extLst>
          </p:cNvPr>
          <p:cNvCxnSpPr>
            <a:cxnSpLocks/>
          </p:cNvCxnSpPr>
          <p:nvPr/>
        </p:nvCxnSpPr>
        <p:spPr>
          <a:xfrm>
            <a:off x="1524365" y="1008447"/>
            <a:ext cx="0" cy="540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8BF8A313-F395-47D7-A626-C7D823AEB0BE}"/>
                  </a:ext>
                </a:extLst>
              </p:cNvPr>
              <p:cNvSpPr txBox="1"/>
              <p:nvPr/>
            </p:nvSpPr>
            <p:spPr>
              <a:xfrm>
                <a:off x="1139671" y="1641244"/>
                <a:ext cx="4335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8BF8A313-F395-47D7-A626-C7D823AEB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671" y="1641244"/>
                <a:ext cx="433580" cy="461665"/>
              </a:xfrm>
              <a:prstGeom prst="rect">
                <a:avLst/>
              </a:prstGeom>
              <a:blipFill>
                <a:blip r:embed="rId24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Connecteur droit 215">
            <a:extLst>
              <a:ext uri="{FF2B5EF4-FFF2-40B4-BE49-F238E27FC236}">
                <a16:creationId xmlns:a16="http://schemas.microsoft.com/office/drawing/2014/main" id="{A89CD87A-8CE1-4392-B705-BD51381F961D}"/>
              </a:ext>
            </a:extLst>
          </p:cNvPr>
          <p:cNvCxnSpPr>
            <a:cxnSpLocks/>
          </p:cNvCxnSpPr>
          <p:nvPr/>
        </p:nvCxnSpPr>
        <p:spPr>
          <a:xfrm>
            <a:off x="2279932" y="539432"/>
            <a:ext cx="0" cy="61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ZoneTexte 216">
                <a:extLst>
                  <a:ext uri="{FF2B5EF4-FFF2-40B4-BE49-F238E27FC236}">
                    <a16:creationId xmlns:a16="http://schemas.microsoft.com/office/drawing/2014/main" id="{AEFAB2F9-F6D7-4C5C-AA6C-191C271D1813}"/>
                  </a:ext>
                </a:extLst>
              </p:cNvPr>
              <p:cNvSpPr txBox="1"/>
              <p:nvPr/>
            </p:nvSpPr>
            <p:spPr>
              <a:xfrm>
                <a:off x="2076818" y="963155"/>
                <a:ext cx="413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7" name="ZoneTexte 216">
                <a:extLst>
                  <a:ext uri="{FF2B5EF4-FFF2-40B4-BE49-F238E27FC236}">
                    <a16:creationId xmlns:a16="http://schemas.microsoft.com/office/drawing/2014/main" id="{AEFAB2F9-F6D7-4C5C-AA6C-191C271D1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818" y="963155"/>
                <a:ext cx="41389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ZoneTexte 217">
                <a:extLst>
                  <a:ext uri="{FF2B5EF4-FFF2-40B4-BE49-F238E27FC236}">
                    <a16:creationId xmlns:a16="http://schemas.microsoft.com/office/drawing/2014/main" id="{5BE19827-65D0-447E-B5E3-D873F3F7C46D}"/>
                  </a:ext>
                </a:extLst>
              </p:cNvPr>
              <p:cNvSpPr txBox="1"/>
              <p:nvPr/>
            </p:nvSpPr>
            <p:spPr>
              <a:xfrm>
                <a:off x="2061761" y="1641244"/>
                <a:ext cx="4462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18" name="ZoneTexte 217">
                <a:extLst>
                  <a:ext uri="{FF2B5EF4-FFF2-40B4-BE49-F238E27FC236}">
                    <a16:creationId xmlns:a16="http://schemas.microsoft.com/office/drawing/2014/main" id="{5BE19827-65D0-447E-B5E3-D873F3F7C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761" y="1641244"/>
                <a:ext cx="446212" cy="461665"/>
              </a:xfrm>
              <a:prstGeom prst="rect">
                <a:avLst/>
              </a:prstGeom>
              <a:blipFill>
                <a:blip r:embed="rId26"/>
                <a:stretch>
                  <a:fillRect l="-2740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Rectangle 218">
            <a:extLst>
              <a:ext uri="{FF2B5EF4-FFF2-40B4-BE49-F238E27FC236}">
                <a16:creationId xmlns:a16="http://schemas.microsoft.com/office/drawing/2014/main" id="{934389DF-B01A-453B-8751-A5383A6CD8D9}"/>
              </a:ext>
            </a:extLst>
          </p:cNvPr>
          <p:cNvSpPr/>
          <p:nvPr/>
        </p:nvSpPr>
        <p:spPr>
          <a:xfrm>
            <a:off x="1310482" y="972645"/>
            <a:ext cx="72000" cy="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12F3A622-40F8-4C87-80ED-59105F65C2D0}"/>
              </a:ext>
            </a:extLst>
          </p:cNvPr>
          <p:cNvCxnSpPr/>
          <p:nvPr/>
        </p:nvCxnSpPr>
        <p:spPr>
          <a:xfrm>
            <a:off x="3060990" y="92509"/>
            <a:ext cx="0" cy="194197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ZoneTexte 221">
            <a:extLst>
              <a:ext uri="{FF2B5EF4-FFF2-40B4-BE49-F238E27FC236}">
                <a16:creationId xmlns:a16="http://schemas.microsoft.com/office/drawing/2014/main" id="{3456A0C7-24AD-4E2E-BECB-011566A3819F}"/>
              </a:ext>
            </a:extLst>
          </p:cNvPr>
          <p:cNvSpPr txBox="1"/>
          <p:nvPr/>
        </p:nvSpPr>
        <p:spPr>
          <a:xfrm>
            <a:off x="3182196" y="13216"/>
            <a:ext cx="487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cap="small" dirty="0"/>
              <a:t>B</a:t>
            </a:r>
            <a:r>
              <a:rPr lang="fr-FR" cap="small" dirty="0"/>
              <a:t>. </a:t>
            </a:r>
            <a:r>
              <a:rPr lang="fr-FR" dirty="0" err="1"/>
              <a:t>Protracted</a:t>
            </a:r>
            <a:r>
              <a:rPr lang="fr-FR" dirty="0"/>
              <a:t> Birth-</a:t>
            </a:r>
            <a:r>
              <a:rPr lang="fr-FR" dirty="0" err="1"/>
              <a:t>Death</a:t>
            </a:r>
            <a:r>
              <a:rPr lang="fr-FR" dirty="0"/>
              <a:t> (PBD) model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D37D888-DF15-494D-AB63-F61877B91C2B}"/>
              </a:ext>
            </a:extLst>
          </p:cNvPr>
          <p:cNvCxnSpPr>
            <a:cxnSpLocks/>
          </p:cNvCxnSpPr>
          <p:nvPr/>
        </p:nvCxnSpPr>
        <p:spPr>
          <a:xfrm>
            <a:off x="270068" y="4695368"/>
            <a:ext cx="99446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30AF27DF-3EBE-4430-8809-5BCA7979528D}"/>
              </a:ext>
            </a:extLst>
          </p:cNvPr>
          <p:cNvCxnSpPr>
            <a:cxnSpLocks/>
          </p:cNvCxnSpPr>
          <p:nvPr/>
        </p:nvCxnSpPr>
        <p:spPr>
          <a:xfrm>
            <a:off x="270793" y="3001213"/>
            <a:ext cx="99432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>
            <a:extLst>
              <a:ext uri="{FF2B5EF4-FFF2-40B4-BE49-F238E27FC236}">
                <a16:creationId xmlns:a16="http://schemas.microsoft.com/office/drawing/2014/main" id="{BA6987B6-167C-43ED-A38A-531BB84D0D3B}"/>
              </a:ext>
            </a:extLst>
          </p:cNvPr>
          <p:cNvCxnSpPr>
            <a:cxnSpLocks/>
          </p:cNvCxnSpPr>
          <p:nvPr/>
        </p:nvCxnSpPr>
        <p:spPr>
          <a:xfrm>
            <a:off x="3444124" y="538258"/>
            <a:ext cx="0" cy="1008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Connecteur droit 224">
            <a:extLst>
              <a:ext uri="{FF2B5EF4-FFF2-40B4-BE49-F238E27FC236}">
                <a16:creationId xmlns:a16="http://schemas.microsoft.com/office/drawing/2014/main" id="{741ACFCA-B6D3-42BE-80C0-30E438BA1088}"/>
              </a:ext>
            </a:extLst>
          </p:cNvPr>
          <p:cNvCxnSpPr>
            <a:cxnSpLocks/>
          </p:cNvCxnSpPr>
          <p:nvPr/>
        </p:nvCxnSpPr>
        <p:spPr>
          <a:xfrm>
            <a:off x="3436173" y="1004269"/>
            <a:ext cx="274764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Connecteur droit 225">
            <a:extLst>
              <a:ext uri="{FF2B5EF4-FFF2-40B4-BE49-F238E27FC236}">
                <a16:creationId xmlns:a16="http://schemas.microsoft.com/office/drawing/2014/main" id="{1528C05D-0043-4872-83EA-84DBD2244BA4}"/>
              </a:ext>
            </a:extLst>
          </p:cNvPr>
          <p:cNvCxnSpPr>
            <a:cxnSpLocks/>
          </p:cNvCxnSpPr>
          <p:nvPr/>
        </p:nvCxnSpPr>
        <p:spPr>
          <a:xfrm>
            <a:off x="3716757" y="992555"/>
            <a:ext cx="0" cy="540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666B05BA-A506-4298-9170-1350DAC84D5F}"/>
              </a:ext>
            </a:extLst>
          </p:cNvPr>
          <p:cNvSpPr/>
          <p:nvPr/>
        </p:nvSpPr>
        <p:spPr>
          <a:xfrm>
            <a:off x="3406855" y="965642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2" name="Connecteur droit 231">
            <a:extLst>
              <a:ext uri="{FF2B5EF4-FFF2-40B4-BE49-F238E27FC236}">
                <a16:creationId xmlns:a16="http://schemas.microsoft.com/office/drawing/2014/main" id="{2ADBF81D-320F-4E84-A1FB-9AD4687AA33D}"/>
              </a:ext>
            </a:extLst>
          </p:cNvPr>
          <p:cNvCxnSpPr>
            <a:cxnSpLocks/>
          </p:cNvCxnSpPr>
          <p:nvPr/>
        </p:nvCxnSpPr>
        <p:spPr>
          <a:xfrm>
            <a:off x="4562553" y="535801"/>
            <a:ext cx="0" cy="432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Connecteur droit 232">
            <a:extLst>
              <a:ext uri="{FF2B5EF4-FFF2-40B4-BE49-F238E27FC236}">
                <a16:creationId xmlns:a16="http://schemas.microsoft.com/office/drawing/2014/main" id="{55D2F252-616E-4586-8CCC-F1803764DD77}"/>
              </a:ext>
            </a:extLst>
          </p:cNvPr>
          <p:cNvCxnSpPr>
            <a:cxnSpLocks/>
          </p:cNvCxnSpPr>
          <p:nvPr/>
        </p:nvCxnSpPr>
        <p:spPr>
          <a:xfrm>
            <a:off x="4561650" y="994105"/>
            <a:ext cx="0" cy="55731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4" name="Ellipse 233">
            <a:extLst>
              <a:ext uri="{FF2B5EF4-FFF2-40B4-BE49-F238E27FC236}">
                <a16:creationId xmlns:a16="http://schemas.microsoft.com/office/drawing/2014/main" id="{ACD8F6E1-9D89-428E-A446-306332F7D59E}"/>
              </a:ext>
            </a:extLst>
          </p:cNvPr>
          <p:cNvSpPr/>
          <p:nvPr/>
        </p:nvSpPr>
        <p:spPr>
          <a:xfrm>
            <a:off x="4526084" y="954621"/>
            <a:ext cx="72984" cy="7298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6" name="Connecteur droit 235">
            <a:extLst>
              <a:ext uri="{FF2B5EF4-FFF2-40B4-BE49-F238E27FC236}">
                <a16:creationId xmlns:a16="http://schemas.microsoft.com/office/drawing/2014/main" id="{C41B7264-BA4C-45C1-9AD7-2DC82BE80677}"/>
              </a:ext>
            </a:extLst>
          </p:cNvPr>
          <p:cNvCxnSpPr>
            <a:cxnSpLocks/>
          </p:cNvCxnSpPr>
          <p:nvPr/>
        </p:nvCxnSpPr>
        <p:spPr>
          <a:xfrm>
            <a:off x="5370423" y="559191"/>
            <a:ext cx="0" cy="972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Connecteur droit 236">
            <a:extLst>
              <a:ext uri="{FF2B5EF4-FFF2-40B4-BE49-F238E27FC236}">
                <a16:creationId xmlns:a16="http://schemas.microsoft.com/office/drawing/2014/main" id="{921D062A-E0FF-4EC4-8109-7AE6EABAB647}"/>
              </a:ext>
            </a:extLst>
          </p:cNvPr>
          <p:cNvCxnSpPr>
            <a:cxnSpLocks/>
          </p:cNvCxnSpPr>
          <p:nvPr/>
        </p:nvCxnSpPr>
        <p:spPr>
          <a:xfrm>
            <a:off x="5362472" y="1003612"/>
            <a:ext cx="274764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Connecteur droit 237">
            <a:extLst>
              <a:ext uri="{FF2B5EF4-FFF2-40B4-BE49-F238E27FC236}">
                <a16:creationId xmlns:a16="http://schemas.microsoft.com/office/drawing/2014/main" id="{210BBA49-EFA2-44EA-9DC6-63B94A83BE29}"/>
              </a:ext>
            </a:extLst>
          </p:cNvPr>
          <p:cNvCxnSpPr>
            <a:cxnSpLocks/>
          </p:cNvCxnSpPr>
          <p:nvPr/>
        </p:nvCxnSpPr>
        <p:spPr>
          <a:xfrm>
            <a:off x="5625693" y="1022402"/>
            <a:ext cx="0" cy="512485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B8EEAD1-7112-40C4-A158-5B6158FDC4BA}"/>
              </a:ext>
            </a:extLst>
          </p:cNvPr>
          <p:cNvSpPr/>
          <p:nvPr/>
        </p:nvSpPr>
        <p:spPr>
          <a:xfrm>
            <a:off x="5333154" y="978913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2" name="Connecteur droit 241">
            <a:extLst>
              <a:ext uri="{FF2B5EF4-FFF2-40B4-BE49-F238E27FC236}">
                <a16:creationId xmlns:a16="http://schemas.microsoft.com/office/drawing/2014/main" id="{BE71C220-B52F-4BDF-94D6-4F7D32FF2529}"/>
              </a:ext>
            </a:extLst>
          </p:cNvPr>
          <p:cNvCxnSpPr>
            <a:cxnSpLocks/>
          </p:cNvCxnSpPr>
          <p:nvPr/>
        </p:nvCxnSpPr>
        <p:spPr>
          <a:xfrm>
            <a:off x="6334726" y="545148"/>
            <a:ext cx="0" cy="612000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ZoneTexte 242">
                <a:extLst>
                  <a:ext uri="{FF2B5EF4-FFF2-40B4-BE49-F238E27FC236}">
                    <a16:creationId xmlns:a16="http://schemas.microsoft.com/office/drawing/2014/main" id="{1A97B12A-6069-42B3-AAAE-88EFEDE0313B}"/>
                  </a:ext>
                </a:extLst>
              </p:cNvPr>
              <p:cNvSpPr txBox="1"/>
              <p:nvPr/>
            </p:nvSpPr>
            <p:spPr>
              <a:xfrm>
                <a:off x="6131612" y="968871"/>
                <a:ext cx="413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3" name="ZoneTexte 242">
                <a:extLst>
                  <a:ext uri="{FF2B5EF4-FFF2-40B4-BE49-F238E27FC236}">
                    <a16:creationId xmlns:a16="http://schemas.microsoft.com/office/drawing/2014/main" id="{1A97B12A-6069-42B3-AAAE-88EFEDE03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612" y="968871"/>
                <a:ext cx="41389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Connecteur droit 243">
            <a:extLst>
              <a:ext uri="{FF2B5EF4-FFF2-40B4-BE49-F238E27FC236}">
                <a16:creationId xmlns:a16="http://schemas.microsoft.com/office/drawing/2014/main" id="{ED5EBDEB-C619-47EF-AF83-123FB1E220D6}"/>
              </a:ext>
            </a:extLst>
          </p:cNvPr>
          <p:cNvCxnSpPr>
            <a:cxnSpLocks/>
          </p:cNvCxnSpPr>
          <p:nvPr/>
        </p:nvCxnSpPr>
        <p:spPr>
          <a:xfrm>
            <a:off x="7076527" y="544078"/>
            <a:ext cx="0" cy="612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ZoneTexte 244">
                <a:extLst>
                  <a:ext uri="{FF2B5EF4-FFF2-40B4-BE49-F238E27FC236}">
                    <a16:creationId xmlns:a16="http://schemas.microsoft.com/office/drawing/2014/main" id="{F5AFA0B3-1354-4821-BA79-50955E0FFFE5}"/>
                  </a:ext>
                </a:extLst>
              </p:cNvPr>
              <p:cNvSpPr txBox="1"/>
              <p:nvPr/>
            </p:nvSpPr>
            <p:spPr>
              <a:xfrm>
                <a:off x="6873413" y="967801"/>
                <a:ext cx="413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5" name="ZoneTexte 244">
                <a:extLst>
                  <a:ext uri="{FF2B5EF4-FFF2-40B4-BE49-F238E27FC236}">
                    <a16:creationId xmlns:a16="http://schemas.microsoft.com/office/drawing/2014/main" id="{F5AFA0B3-1354-4821-BA79-50955E0FF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413" y="967801"/>
                <a:ext cx="41389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ZoneTexte 253">
                <a:extLst>
                  <a:ext uri="{FF2B5EF4-FFF2-40B4-BE49-F238E27FC236}">
                    <a16:creationId xmlns:a16="http://schemas.microsoft.com/office/drawing/2014/main" id="{E75B7D0E-5EB6-4D06-9BBD-C4AF90BD6031}"/>
                  </a:ext>
                </a:extLst>
              </p:cNvPr>
              <p:cNvSpPr txBox="1"/>
              <p:nvPr/>
            </p:nvSpPr>
            <p:spPr>
              <a:xfrm>
                <a:off x="3347466" y="1641244"/>
                <a:ext cx="5978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54" name="ZoneTexte 253">
                <a:extLst>
                  <a:ext uri="{FF2B5EF4-FFF2-40B4-BE49-F238E27FC236}">
                    <a16:creationId xmlns:a16="http://schemas.microsoft.com/office/drawing/2014/main" id="{E75B7D0E-5EB6-4D06-9BBD-C4AF90BD6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466" y="1641244"/>
                <a:ext cx="597892" cy="461665"/>
              </a:xfrm>
              <a:prstGeom prst="rect">
                <a:avLst/>
              </a:prstGeom>
              <a:blipFill>
                <a:blip r:embed="rId2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ZoneTexte 254">
                <a:extLst>
                  <a:ext uri="{FF2B5EF4-FFF2-40B4-BE49-F238E27FC236}">
                    <a16:creationId xmlns:a16="http://schemas.microsoft.com/office/drawing/2014/main" id="{08FD577E-16C0-4E1F-B1A8-DB772BFCBE23}"/>
                  </a:ext>
                </a:extLst>
              </p:cNvPr>
              <p:cNvSpPr txBox="1"/>
              <p:nvPr/>
            </p:nvSpPr>
            <p:spPr>
              <a:xfrm>
                <a:off x="4379690" y="1641244"/>
                <a:ext cx="4257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55" name="ZoneTexte 254">
                <a:extLst>
                  <a:ext uri="{FF2B5EF4-FFF2-40B4-BE49-F238E27FC236}">
                    <a16:creationId xmlns:a16="http://schemas.microsoft.com/office/drawing/2014/main" id="{08FD577E-16C0-4E1F-B1A8-DB772BFCB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690" y="1641244"/>
                <a:ext cx="425762" cy="461665"/>
              </a:xfrm>
              <a:prstGeom prst="rect">
                <a:avLst/>
              </a:prstGeom>
              <a:blipFill>
                <a:blip r:embed="rId30"/>
                <a:stretch>
                  <a:fillRect l="-20000"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ZoneTexte 255">
                <a:extLst>
                  <a:ext uri="{FF2B5EF4-FFF2-40B4-BE49-F238E27FC236}">
                    <a16:creationId xmlns:a16="http://schemas.microsoft.com/office/drawing/2014/main" id="{80D576F3-5095-43A4-B005-CD8CE81FBF9B}"/>
                  </a:ext>
                </a:extLst>
              </p:cNvPr>
              <p:cNvSpPr txBox="1"/>
              <p:nvPr/>
            </p:nvSpPr>
            <p:spPr>
              <a:xfrm>
                <a:off x="5349744" y="1641244"/>
                <a:ext cx="4257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56" name="ZoneTexte 255">
                <a:extLst>
                  <a:ext uri="{FF2B5EF4-FFF2-40B4-BE49-F238E27FC236}">
                    <a16:creationId xmlns:a16="http://schemas.microsoft.com/office/drawing/2014/main" id="{80D576F3-5095-43A4-B005-CD8CE81FB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744" y="1641244"/>
                <a:ext cx="425762" cy="461665"/>
              </a:xfrm>
              <a:prstGeom prst="rect">
                <a:avLst/>
              </a:prstGeom>
              <a:blipFill>
                <a:blip r:embed="rId31"/>
                <a:stretch>
                  <a:fillRect l="-21739"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ZoneTexte 256">
                <a:extLst>
                  <a:ext uri="{FF2B5EF4-FFF2-40B4-BE49-F238E27FC236}">
                    <a16:creationId xmlns:a16="http://schemas.microsoft.com/office/drawing/2014/main" id="{7FBA5F0D-540F-41F5-AFC6-992FFDE0F31A}"/>
                  </a:ext>
                </a:extLst>
              </p:cNvPr>
              <p:cNvSpPr txBox="1"/>
              <p:nvPr/>
            </p:nvSpPr>
            <p:spPr>
              <a:xfrm>
                <a:off x="6167195" y="1641244"/>
                <a:ext cx="4257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57" name="ZoneTexte 256">
                <a:extLst>
                  <a:ext uri="{FF2B5EF4-FFF2-40B4-BE49-F238E27FC236}">
                    <a16:creationId xmlns:a16="http://schemas.microsoft.com/office/drawing/2014/main" id="{7FBA5F0D-540F-41F5-AFC6-992FFDE0F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195" y="1641244"/>
                <a:ext cx="425762" cy="461665"/>
              </a:xfrm>
              <a:prstGeom prst="rect">
                <a:avLst/>
              </a:prstGeom>
              <a:blipFill>
                <a:blip r:embed="rId32"/>
                <a:stretch>
                  <a:fillRect l="-20000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ZoneTexte 257">
                <a:extLst>
                  <a:ext uri="{FF2B5EF4-FFF2-40B4-BE49-F238E27FC236}">
                    <a16:creationId xmlns:a16="http://schemas.microsoft.com/office/drawing/2014/main" id="{7CA2260E-5FA4-4919-B52F-13E6E3949938}"/>
                  </a:ext>
                </a:extLst>
              </p:cNvPr>
              <p:cNvSpPr txBox="1"/>
              <p:nvPr/>
            </p:nvSpPr>
            <p:spPr>
              <a:xfrm>
                <a:off x="6883182" y="1641244"/>
                <a:ext cx="4257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58" name="ZoneTexte 257">
                <a:extLst>
                  <a:ext uri="{FF2B5EF4-FFF2-40B4-BE49-F238E27FC236}">
                    <a16:creationId xmlns:a16="http://schemas.microsoft.com/office/drawing/2014/main" id="{7CA2260E-5FA4-4919-B52F-13E6E3949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182" y="1641244"/>
                <a:ext cx="425762" cy="461665"/>
              </a:xfrm>
              <a:prstGeom prst="rect">
                <a:avLst/>
              </a:prstGeom>
              <a:blipFill>
                <a:blip r:embed="rId33"/>
                <a:stretch>
                  <a:fillRect l="-21429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5" name="Groupe 264">
            <a:extLst>
              <a:ext uri="{FF2B5EF4-FFF2-40B4-BE49-F238E27FC236}">
                <a16:creationId xmlns:a16="http://schemas.microsoft.com/office/drawing/2014/main" id="{689D27B2-7EB3-418A-9709-4191EA217E6D}"/>
              </a:ext>
            </a:extLst>
          </p:cNvPr>
          <p:cNvGrpSpPr/>
          <p:nvPr/>
        </p:nvGrpSpPr>
        <p:grpSpPr>
          <a:xfrm>
            <a:off x="7613084" y="380869"/>
            <a:ext cx="2642275" cy="2158144"/>
            <a:chOff x="7613083" y="-769697"/>
            <a:chExt cx="2642275" cy="2158144"/>
          </a:xfrm>
        </p:grpSpPr>
        <p:grpSp>
          <p:nvGrpSpPr>
            <p:cNvPr id="253" name="Groupe 252">
              <a:extLst>
                <a:ext uri="{FF2B5EF4-FFF2-40B4-BE49-F238E27FC236}">
                  <a16:creationId xmlns:a16="http://schemas.microsoft.com/office/drawing/2014/main" id="{BE40A258-F6D7-4C66-8B16-33B1CA70F26A}"/>
                </a:ext>
              </a:extLst>
            </p:cNvPr>
            <p:cNvGrpSpPr/>
            <p:nvPr/>
          </p:nvGrpSpPr>
          <p:grpSpPr>
            <a:xfrm>
              <a:off x="7613083" y="-769697"/>
              <a:ext cx="2642275" cy="2158144"/>
              <a:chOff x="11461024" y="-448356"/>
              <a:chExt cx="2642275" cy="2158144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624E897-7A8E-4964-8281-D4D3083B3AB2}"/>
                  </a:ext>
                </a:extLst>
              </p:cNvPr>
              <p:cNvSpPr/>
              <p:nvPr/>
            </p:nvSpPr>
            <p:spPr>
              <a:xfrm>
                <a:off x="11461024" y="-429451"/>
                <a:ext cx="2603000" cy="21392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22C03AF0-C9C0-499B-9E52-9439A6E5E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14304" y="-57853"/>
                <a:ext cx="252000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224CA6E6-5816-4A55-947E-03794D60B628}"/>
                      </a:ext>
                    </a:extLst>
                  </p:cNvPr>
                  <p:cNvSpPr txBox="1"/>
                  <p:nvPr/>
                </p:nvSpPr>
                <p:spPr>
                  <a:xfrm>
                    <a:off x="11716775" y="-448356"/>
                    <a:ext cx="2386524" cy="1669816"/>
                  </a:xfrm>
                  <a:prstGeom prst="rect">
                    <a:avLst/>
                  </a:prstGeom>
                  <a:noFill/>
                </p:spPr>
                <p:txBody>
                  <a:bodyPr wrap="square" numCol="1" rtlCol="0">
                    <a:spAutoFit/>
                  </a:bodyPr>
                  <a:lstStyle/>
                  <a:p>
                    <a:pPr>
                      <a:lnSpc>
                        <a:spcPct val="114000"/>
                      </a:lnSpc>
                    </a:pPr>
                    <a:r>
                      <a:rPr lang="fr-FR" sz="1300" dirty="0"/>
                      <a:t>good </a:t>
                    </a:r>
                    <a:r>
                      <a:rPr lang="fr-FR" sz="1300" dirty="0" err="1"/>
                      <a:t>lineage</a:t>
                    </a:r>
                    <a:endParaRPr lang="fr-FR" sz="1300" dirty="0"/>
                  </a:p>
                  <a:p>
                    <a:pPr>
                      <a:lnSpc>
                        <a:spcPct val="114000"/>
                      </a:lnSpc>
                    </a:pPr>
                    <a:r>
                      <a:rPr lang="fr-FR" sz="1300" dirty="0" err="1"/>
                      <a:t>incipient</a:t>
                    </a:r>
                    <a:r>
                      <a:rPr lang="fr-FR" sz="1300" dirty="0"/>
                      <a:t> </a:t>
                    </a:r>
                    <a:r>
                      <a:rPr lang="fr-FR" sz="1300" dirty="0" err="1"/>
                      <a:t>lineage</a:t>
                    </a:r>
                    <a:endParaRPr lang="fr-FR" sz="1300" dirty="0"/>
                  </a:p>
                  <a:p>
                    <a:pPr>
                      <a:lnSpc>
                        <a:spcPct val="114000"/>
                      </a:lnSpc>
                    </a:pPr>
                    <a:r>
                      <a:rPr lang="fr-FR" sz="1300" dirty="0"/>
                      <a:t>initiation from a good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3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3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3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fr-FR" sz="1300" dirty="0"/>
                      <a:t>)</a:t>
                    </a:r>
                  </a:p>
                  <a:p>
                    <a:pPr>
                      <a:lnSpc>
                        <a:spcPct val="114000"/>
                      </a:lnSpc>
                    </a:pPr>
                    <a:r>
                      <a:rPr lang="fr-FR" sz="1300" dirty="0" err="1"/>
                      <a:t>completion</a:t>
                    </a:r>
                    <a:r>
                      <a:rPr lang="fr-FR" sz="1300" dirty="0"/>
                      <a:t> of an </a:t>
                    </a:r>
                    <a:r>
                      <a:rPr lang="fr-FR" sz="1300" dirty="0" err="1"/>
                      <a:t>incipient</a:t>
                    </a:r>
                    <a:r>
                      <a:rPr lang="fr-FR" sz="1300" dirty="0"/>
                      <a:t>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fr-FR" sz="1300" dirty="0"/>
                      <a:t>)</a:t>
                    </a:r>
                  </a:p>
                  <a:p>
                    <a:pPr>
                      <a:lnSpc>
                        <a:spcPct val="114000"/>
                      </a:lnSpc>
                    </a:pPr>
                    <a:r>
                      <a:rPr lang="fr-FR" sz="1300" dirty="0"/>
                      <a:t>initiation from an </a:t>
                    </a:r>
                    <a:r>
                      <a:rPr lang="fr-FR" sz="1300" dirty="0" err="1"/>
                      <a:t>incipient</a:t>
                    </a:r>
                    <a:r>
                      <a:rPr lang="fr-FR" sz="1300" dirty="0"/>
                      <a:t>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fr-FR" sz="1300" dirty="0"/>
                      <a:t>)</a:t>
                    </a:r>
                  </a:p>
                  <a:p>
                    <a:pPr>
                      <a:lnSpc>
                        <a:spcPct val="114000"/>
                      </a:lnSpc>
                    </a:pPr>
                    <a:r>
                      <a:rPr lang="fr-FR" sz="1300" dirty="0"/>
                      <a:t>extinction of a good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3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3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sz="13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fr-FR" sz="1300" dirty="0"/>
                      <a:t>)</a:t>
                    </a:r>
                  </a:p>
                  <a:p>
                    <a:pPr>
                      <a:lnSpc>
                        <a:spcPct val="114000"/>
                      </a:lnSpc>
                    </a:pPr>
                    <a:r>
                      <a:rPr lang="fr-FR" sz="1300" dirty="0"/>
                      <a:t>extinction of an </a:t>
                    </a:r>
                    <a:r>
                      <a:rPr lang="fr-FR" sz="1300" dirty="0" err="1"/>
                      <a:t>incipient</a:t>
                    </a:r>
                    <a:r>
                      <a:rPr lang="fr-FR" sz="1300" dirty="0"/>
                      <a:t>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FR" sz="13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fr-FR" sz="1300" dirty="0"/>
                      <a:t>) </a:t>
                    </a:r>
                  </a:p>
                </p:txBody>
              </p:sp>
            </mc:Choice>
            <mc:Fallback xmlns="">
              <p:sp>
                <p:nvSpPr>
                  <p:cNvPr id="93" name="ZoneTexte 92">
                    <a:extLst>
                      <a:ext uri="{FF2B5EF4-FFF2-40B4-BE49-F238E27FC236}">
                        <a16:creationId xmlns:a16="http://schemas.microsoft.com/office/drawing/2014/main" id="{224CA6E6-5816-4A55-947E-03794D60B6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16775" y="-448356"/>
                    <a:ext cx="2386524" cy="1669816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512" b="-219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23A0AABD-48CC-4DBF-8D3F-6996555E70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14304" y="-270372"/>
                <a:ext cx="2520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904E531-D2C7-47B6-AC51-9D90511C8125}"/>
                  </a:ext>
                </a:extLst>
              </p:cNvPr>
              <p:cNvSpPr/>
              <p:nvPr/>
            </p:nvSpPr>
            <p:spPr>
              <a:xfrm>
                <a:off x="11604830" y="145206"/>
                <a:ext cx="72000" cy="72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99571337-8FA7-40C1-8453-789D52323D7B}"/>
                  </a:ext>
                </a:extLst>
              </p:cNvPr>
              <p:cNvSpPr/>
              <p:nvPr/>
            </p:nvSpPr>
            <p:spPr>
              <a:xfrm>
                <a:off x="11603627" y="369161"/>
                <a:ext cx="72984" cy="7298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4BDA806E-4860-4F73-B6B9-E1B939360E7F}"/>
                  </a:ext>
                </a:extLst>
              </p:cNvPr>
              <p:cNvSpPr/>
              <p:nvPr/>
            </p:nvSpPr>
            <p:spPr>
              <a:xfrm>
                <a:off x="11604830" y="586675"/>
                <a:ext cx="72000" cy="720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ZoneTexte 250">
                    <a:extLst>
                      <a:ext uri="{FF2B5EF4-FFF2-40B4-BE49-F238E27FC236}">
                        <a16:creationId xmlns:a16="http://schemas.microsoft.com/office/drawing/2014/main" id="{670A0810-6BC6-44A0-A962-43AAE5AF64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1111" y="681150"/>
                    <a:ext cx="36260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fr-FR" sz="1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1" name="ZoneTexte 250">
                    <a:extLst>
                      <a:ext uri="{FF2B5EF4-FFF2-40B4-BE49-F238E27FC236}">
                        <a16:creationId xmlns:a16="http://schemas.microsoft.com/office/drawing/2014/main" id="{670A0810-6BC6-44A0-A962-43AAE5AF64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61111" y="681150"/>
                    <a:ext cx="362600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ZoneTexte 251">
                    <a:extLst>
                      <a:ext uri="{FF2B5EF4-FFF2-40B4-BE49-F238E27FC236}">
                        <a16:creationId xmlns:a16="http://schemas.microsoft.com/office/drawing/2014/main" id="{9D8C3627-25CC-4F64-8310-F63B5C41772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8731" y="891036"/>
                    <a:ext cx="36260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fr-FR" sz="14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2" name="ZoneTexte 251">
                    <a:extLst>
                      <a:ext uri="{FF2B5EF4-FFF2-40B4-BE49-F238E27FC236}">
                        <a16:creationId xmlns:a16="http://schemas.microsoft.com/office/drawing/2014/main" id="{9D8C3627-25CC-4F64-8310-F63B5C4177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68731" y="891036"/>
                    <a:ext cx="362600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ZoneTexte 263">
                  <a:extLst>
                    <a:ext uri="{FF2B5EF4-FFF2-40B4-BE49-F238E27FC236}">
                      <a16:creationId xmlns:a16="http://schemas.microsoft.com/office/drawing/2014/main" id="{28287E64-6516-4526-9453-0A6ADDC1B999}"/>
                    </a:ext>
                  </a:extLst>
                </p:cNvPr>
                <p:cNvSpPr txBox="1"/>
                <p:nvPr/>
              </p:nvSpPr>
              <p:spPr>
                <a:xfrm>
                  <a:off x="7624600" y="853022"/>
                  <a:ext cx="1800173" cy="5318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14:m>
                    <m:oMath xmlns:m="http://schemas.openxmlformats.org/officeDocument/2006/math">
                      <m:r>
                        <a:rPr lang="fr-FR" sz="13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sz="13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3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fr-FR" sz="13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3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3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3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1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fr-FR" sz="1300" dirty="0"/>
                    <a:t> are rates</a:t>
                  </a:r>
                </a:p>
                <a:p>
                  <a:pPr>
                    <a:lnSpc>
                      <a:spcPct val="114000"/>
                    </a:lnSpc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fr-FR" sz="1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3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fr-FR" sz="1300" i="1"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bSup>
                      <m:r>
                        <a:rPr lang="fr-FR" sz="13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3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3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fr-FR" sz="1300" dirty="0"/>
                    <a:t> are </a:t>
                  </a:r>
                  <a:r>
                    <a:rPr lang="fr-FR" sz="1300" dirty="0" err="1"/>
                    <a:t>probabilities</a:t>
                  </a:r>
                  <a:endParaRPr lang="fr-FR" sz="1300" dirty="0"/>
                </a:p>
              </p:txBody>
            </p:sp>
          </mc:Choice>
          <mc:Fallback xmlns="">
            <p:sp>
              <p:nvSpPr>
                <p:cNvPr id="264" name="ZoneTexte 263">
                  <a:extLst>
                    <a:ext uri="{FF2B5EF4-FFF2-40B4-BE49-F238E27FC236}">
                      <a16:creationId xmlns:a16="http://schemas.microsoft.com/office/drawing/2014/main" id="{28287E64-6516-4526-9453-0A6ADDC1B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600" y="853022"/>
                  <a:ext cx="1800173" cy="531812"/>
                </a:xfrm>
                <a:prstGeom prst="rect">
                  <a:avLst/>
                </a:prstGeom>
                <a:blipFill>
                  <a:blip r:embed="rId37"/>
                  <a:stretch>
                    <a:fillRect b="-9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D6A95AF1-5260-4B9C-8BC1-4BDC12956D4C}"/>
              </a:ext>
            </a:extLst>
          </p:cNvPr>
          <p:cNvSpPr txBox="1"/>
          <p:nvPr/>
        </p:nvSpPr>
        <p:spPr>
          <a:xfrm>
            <a:off x="212071" y="3657262"/>
            <a:ext cx="2487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228" name="ZoneTexte 227">
            <a:extLst>
              <a:ext uri="{FF2B5EF4-FFF2-40B4-BE49-F238E27FC236}">
                <a16:creationId xmlns:a16="http://schemas.microsoft.com/office/drawing/2014/main" id="{A4941EEE-425D-474C-9E61-2443C772D9EA}"/>
              </a:ext>
            </a:extLst>
          </p:cNvPr>
          <p:cNvSpPr txBox="1"/>
          <p:nvPr/>
        </p:nvSpPr>
        <p:spPr>
          <a:xfrm rot="16200000">
            <a:off x="-385553" y="812305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present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9" name="Connecteur droit avec flèche 228">
            <a:extLst>
              <a:ext uri="{FF2B5EF4-FFF2-40B4-BE49-F238E27FC236}">
                <a16:creationId xmlns:a16="http://schemas.microsoft.com/office/drawing/2014/main" id="{59679820-E051-43D4-8A48-BFB9874C52FB}"/>
              </a:ext>
            </a:extLst>
          </p:cNvPr>
          <p:cNvCxnSpPr>
            <a:cxnSpLocks/>
          </p:cNvCxnSpPr>
          <p:nvPr/>
        </p:nvCxnSpPr>
        <p:spPr>
          <a:xfrm flipH="1">
            <a:off x="355797" y="6610544"/>
            <a:ext cx="0" cy="164036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ZoneTexte 229">
            <a:extLst>
              <a:ext uri="{FF2B5EF4-FFF2-40B4-BE49-F238E27FC236}">
                <a16:creationId xmlns:a16="http://schemas.microsoft.com/office/drawing/2014/main" id="{805D32B7-9FC0-4639-8BC9-648031878598}"/>
              </a:ext>
            </a:extLst>
          </p:cNvPr>
          <p:cNvSpPr txBox="1"/>
          <p:nvPr/>
        </p:nvSpPr>
        <p:spPr>
          <a:xfrm>
            <a:off x="212709" y="7247320"/>
            <a:ext cx="2487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4029926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style">
  <a:themeElements>
    <a:clrScheme name="CUSTOMSTY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F5C36"/>
      </a:accent1>
      <a:accent2>
        <a:srgbClr val="BCD696"/>
      </a:accent2>
      <a:accent3>
        <a:srgbClr val="985F99"/>
      </a:accent3>
      <a:accent4>
        <a:srgbClr val="9684A1"/>
      </a:accent4>
      <a:accent5>
        <a:srgbClr val="0B5D1E"/>
      </a:accent5>
      <a:accent6>
        <a:srgbClr val="437F97"/>
      </a:accent6>
      <a:hlink>
        <a:srgbClr val="0563C1"/>
      </a:hlink>
      <a:folHlink>
        <a:srgbClr val="954F72"/>
      </a:folHlink>
    </a:clrScheme>
    <a:fontScheme name="CUSTOMSTY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style" id="{E618A9AB-4369-4E58-9854-29757FC0F8C8}" vid="{11142A42-BB9D-4EAB-8148-F1ABD7F934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111</TotalTime>
  <Words>165</Words>
  <Application>Microsoft Office PowerPoint</Application>
  <PresentationFormat>Personnalisé</PresentationFormat>
  <Paragraphs>71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Cambria Math</vt:lpstr>
      <vt:lpstr>customstyle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VERON</dc:creator>
  <cp:lastModifiedBy>Pierre VERON</cp:lastModifiedBy>
  <cp:revision>10</cp:revision>
  <dcterms:created xsi:type="dcterms:W3CDTF">2024-05-03T13:35:42Z</dcterms:created>
  <dcterms:modified xsi:type="dcterms:W3CDTF">2024-06-03T14:38:22Z</dcterms:modified>
</cp:coreProperties>
</file>