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19B705D-ED2B-4BD6-9FFC-F7F1A81AE7B9}"/>
              </a:ext>
            </a:extLst>
          </p:cNvPr>
          <p:cNvSpPr/>
          <p:nvPr/>
        </p:nvSpPr>
        <p:spPr>
          <a:xfrm>
            <a:off x="1051560" y="1432560"/>
            <a:ext cx="10104120" cy="3755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A20D5-4A9D-4ACD-8FCA-416831BD1DB8}"/>
              </a:ext>
            </a:extLst>
          </p:cNvPr>
          <p:cNvSpPr/>
          <p:nvPr/>
        </p:nvSpPr>
        <p:spPr>
          <a:xfrm>
            <a:off x="3002132" y="266331"/>
            <a:ext cx="6187735" cy="914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posterior</a:t>
            </a:r>
            <a:r>
              <a:rPr lang="fr-FR" dirty="0"/>
              <a:t> distribution for 2-tip </a:t>
            </a:r>
            <a:r>
              <a:rPr lang="fr-FR" dirty="0" err="1"/>
              <a:t>trees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INSANE_CBD_2tips_trees/</a:t>
            </a:r>
            <a:r>
              <a:rPr lang="fr-FR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TwoTipsTrees_CBD.jl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4AE3B-48DA-453E-BE72-A76F8910CFE1}"/>
              </a:ext>
            </a:extLst>
          </p:cNvPr>
          <p:cNvSpPr/>
          <p:nvPr/>
        </p:nvSpPr>
        <p:spPr>
          <a:xfrm>
            <a:off x="4666324" y="1619065"/>
            <a:ext cx="2859349" cy="7324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Install packages on R </a:t>
            </a:r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0-install_packages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2152A-6287-4C53-9DC4-2B74CAE567A1}"/>
              </a:ext>
            </a:extLst>
          </p:cNvPr>
          <p:cNvSpPr/>
          <p:nvPr/>
        </p:nvSpPr>
        <p:spPr>
          <a:xfrm>
            <a:off x="1569050" y="3015399"/>
            <a:ext cx="3813181" cy="19109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Simulate</a:t>
            </a:r>
            <a:r>
              <a:rPr lang="fr-FR" dirty="0"/>
              <a:t> PBD </a:t>
            </a:r>
            <a:r>
              <a:rPr lang="fr-FR" dirty="0" err="1"/>
              <a:t>trees</a:t>
            </a:r>
            <a:r>
              <a:rPr lang="fr-FR" dirty="0"/>
              <a:t> and run </a:t>
            </a:r>
            <a:r>
              <a:rPr lang="fr-FR" dirty="0" err="1"/>
              <a:t>inference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replicate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1-submission.sub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1-wrapper.sh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1-simulate_with_PBD.R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6732E-3AB6-4B91-9F57-9D80D53F23F5}"/>
              </a:ext>
            </a:extLst>
          </p:cNvPr>
          <p:cNvSpPr/>
          <p:nvPr/>
        </p:nvSpPr>
        <p:spPr>
          <a:xfrm>
            <a:off x="1569047" y="5364652"/>
            <a:ext cx="3813182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2-tidy_inferences.py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C8E1A-20E2-4E1E-A539-F398CCFEEBE8}"/>
              </a:ext>
            </a:extLst>
          </p:cNvPr>
          <p:cNvSpPr/>
          <p:nvPr/>
        </p:nvSpPr>
        <p:spPr>
          <a:xfrm>
            <a:off x="1576756" y="6245196"/>
            <a:ext cx="3813183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3-plot_distrib_posterior.py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C8932-C253-4EAC-918F-5A1B0A22574C}"/>
              </a:ext>
            </a:extLst>
          </p:cNvPr>
          <p:cNvSpPr/>
          <p:nvPr/>
        </p:nvSpPr>
        <p:spPr>
          <a:xfrm>
            <a:off x="6802065" y="3015399"/>
            <a:ext cx="3813181" cy="19109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Simulate</a:t>
            </a:r>
            <a:r>
              <a:rPr lang="fr-FR" dirty="0"/>
              <a:t> PBD </a:t>
            </a:r>
            <a:r>
              <a:rPr lang="fr-FR" dirty="0" err="1"/>
              <a:t>trees</a:t>
            </a:r>
            <a:r>
              <a:rPr lang="fr-FR" dirty="0"/>
              <a:t> and run </a:t>
            </a:r>
            <a:r>
              <a:rPr lang="fr-FR" dirty="0" err="1"/>
              <a:t>inference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replicate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5-submission.sub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5-wrapper.sh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5-simulate_PBD_eq_init.R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4B8D2-425B-4257-8460-E3A28053401B}"/>
              </a:ext>
            </a:extLst>
          </p:cNvPr>
          <p:cNvSpPr/>
          <p:nvPr/>
        </p:nvSpPr>
        <p:spPr>
          <a:xfrm>
            <a:off x="6802062" y="5364652"/>
            <a:ext cx="3813182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6-tidy_inferences_eq_init.py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2D663-985E-479F-A38D-7303D04AD061}"/>
              </a:ext>
            </a:extLst>
          </p:cNvPr>
          <p:cNvSpPr/>
          <p:nvPr/>
        </p:nvSpPr>
        <p:spPr>
          <a:xfrm>
            <a:off x="6802062" y="6246034"/>
            <a:ext cx="3813183" cy="7324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7-compare_predictions _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eq_init.ipynb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2525B2E-0BB7-4F89-8A41-79A5FE49A9A8}"/>
              </a:ext>
            </a:extLst>
          </p:cNvPr>
          <p:cNvSpPr/>
          <p:nvPr/>
        </p:nvSpPr>
        <p:spPr>
          <a:xfrm rot="5400000">
            <a:off x="5951098" y="1214703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583311-77C9-4EFC-81C3-50A93BA9458F}"/>
              </a:ext>
            </a:extLst>
          </p:cNvPr>
          <p:cNvSpPr/>
          <p:nvPr/>
        </p:nvSpPr>
        <p:spPr>
          <a:xfrm rot="8100000">
            <a:off x="4288013" y="2395737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F4DF54A-6677-4264-8440-96A28EFBA2B4}"/>
              </a:ext>
            </a:extLst>
          </p:cNvPr>
          <p:cNvSpPr/>
          <p:nvPr/>
        </p:nvSpPr>
        <p:spPr>
          <a:xfrm rot="2700000">
            <a:off x="7614185" y="2395737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C21578C-FF1B-457D-8D98-A8E6FBB5D2CD}"/>
              </a:ext>
            </a:extLst>
          </p:cNvPr>
          <p:cNvSpPr/>
          <p:nvPr/>
        </p:nvSpPr>
        <p:spPr>
          <a:xfrm rot="5400000">
            <a:off x="3330738" y="4942176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C31997F-98D8-47CB-AA9A-75050E83CC0C}"/>
              </a:ext>
            </a:extLst>
          </p:cNvPr>
          <p:cNvSpPr/>
          <p:nvPr/>
        </p:nvSpPr>
        <p:spPr>
          <a:xfrm rot="5400000">
            <a:off x="3338450" y="5838463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9CA4622-F0DC-4789-AB88-084386646DE3}"/>
              </a:ext>
            </a:extLst>
          </p:cNvPr>
          <p:cNvSpPr/>
          <p:nvPr/>
        </p:nvSpPr>
        <p:spPr>
          <a:xfrm rot="5400000">
            <a:off x="8563753" y="4960290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B260BBF-809C-47E9-AE9C-FAE5145E5BAE}"/>
              </a:ext>
            </a:extLst>
          </p:cNvPr>
          <p:cNvSpPr/>
          <p:nvPr/>
        </p:nvSpPr>
        <p:spPr>
          <a:xfrm rot="5400000">
            <a:off x="8563752" y="5841671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97B9E9-69F7-4111-89DB-D6FB8357A978}"/>
              </a:ext>
            </a:extLst>
          </p:cNvPr>
          <p:cNvSpPr/>
          <p:nvPr/>
        </p:nvSpPr>
        <p:spPr>
          <a:xfrm>
            <a:off x="1576756" y="7123370"/>
            <a:ext cx="3813183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4-compare_predictions.ipynb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58CF218-5F4B-4591-B800-25AE155996F5}"/>
              </a:ext>
            </a:extLst>
          </p:cNvPr>
          <p:cNvSpPr/>
          <p:nvPr/>
        </p:nvSpPr>
        <p:spPr>
          <a:xfrm rot="5400000">
            <a:off x="3338450" y="6719008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36FE0-7D1A-491C-BD3B-AB0AA88F4098}"/>
              </a:ext>
            </a:extLst>
          </p:cNvPr>
          <p:cNvSpPr txBox="1"/>
          <p:nvPr/>
        </p:nvSpPr>
        <p:spPr>
          <a:xfrm>
            <a:off x="1368517" y="143256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On the cluster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D12ADA-E6F3-4D8E-8A3F-1B579D214B23}"/>
                  </a:ext>
                </a:extLst>
              </p:cNvPr>
              <p:cNvSpPr/>
              <p:nvPr/>
            </p:nvSpPr>
            <p:spPr>
              <a:xfrm>
                <a:off x="3298154" y="8086424"/>
                <a:ext cx="5595693" cy="100677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Study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+mj-lt"/>
                      </a:rPr>
                      <m:t>𝛾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  <a:latin typeface="+mj-lt"/>
                  </a:rPr>
                  <a:t>statistics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fr-FR" dirty="0" err="1">
                    <a:solidFill>
                      <a:schemeClr val="tx1"/>
                    </a:solidFill>
                    <a:latin typeface="+mj-lt"/>
                  </a:rPr>
                  <a:t>tree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  <a:latin typeface="+mj-lt"/>
                  </a:rPr>
                  <a:t>shape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) with the pipeline in </a:t>
                </a:r>
              </a:p>
              <a:p>
                <a:r>
                  <a:rPr lang="fr-FR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8-gamma_tree_shape/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D12ADA-E6F3-4D8E-8A3F-1B579D214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54" y="8086424"/>
                <a:ext cx="5595693" cy="1006776"/>
              </a:xfrm>
              <a:prstGeom prst="rect">
                <a:avLst/>
              </a:prstGeom>
              <a:blipFill>
                <a:blip r:embed="rId2"/>
                <a:stretch>
                  <a:fillRect l="-541"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DC28C662-3E4E-4449-8863-C7F9158E15A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82229" y="5584572"/>
            <a:ext cx="353030" cy="250185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91F5516-C29E-427F-A1DF-CFB983AF136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466392" y="5584572"/>
            <a:ext cx="335670" cy="250185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53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</TotalTime>
  <Words>135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Consolas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4</cp:revision>
  <dcterms:created xsi:type="dcterms:W3CDTF">2024-03-04T09:47:16Z</dcterms:created>
  <dcterms:modified xsi:type="dcterms:W3CDTF">2024-03-11T13:55:08Z</dcterms:modified>
</cp:coreProperties>
</file>