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8588" cy="75707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74" y="1239016"/>
            <a:ext cx="7716441" cy="2635756"/>
          </a:xfrm>
        </p:spPr>
        <p:txBody>
          <a:bodyPr anchor="b"/>
          <a:lstStyle>
            <a:lvl1pPr algn="ctr"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074" y="3976417"/>
            <a:ext cx="7716441" cy="1827854"/>
          </a:xfrm>
        </p:spPr>
        <p:txBody>
          <a:bodyPr/>
          <a:lstStyle>
            <a:lvl1pPr marL="0" indent="0" algn="ctr">
              <a:buNone/>
              <a:defRPr sz="2649"/>
            </a:lvl1pPr>
            <a:lvl2pPr marL="504703" indent="0" algn="ctr">
              <a:buNone/>
              <a:defRPr sz="2208"/>
            </a:lvl2pPr>
            <a:lvl3pPr marL="1009406" indent="0" algn="ctr">
              <a:buNone/>
              <a:defRPr sz="1987"/>
            </a:lvl3pPr>
            <a:lvl4pPr marL="1514109" indent="0" algn="ctr">
              <a:buNone/>
              <a:defRPr sz="1766"/>
            </a:lvl4pPr>
            <a:lvl5pPr marL="2018812" indent="0" algn="ctr">
              <a:buNone/>
              <a:defRPr sz="1766"/>
            </a:lvl5pPr>
            <a:lvl6pPr marL="2523515" indent="0" algn="ctr">
              <a:buNone/>
              <a:defRPr sz="1766"/>
            </a:lvl6pPr>
            <a:lvl7pPr marL="3028218" indent="0" algn="ctr">
              <a:buNone/>
              <a:defRPr sz="1766"/>
            </a:lvl7pPr>
            <a:lvl8pPr marL="3532922" indent="0" algn="ctr">
              <a:buNone/>
              <a:defRPr sz="1766"/>
            </a:lvl8pPr>
            <a:lvl9pPr marL="4037625" indent="0" algn="ctr">
              <a:buNone/>
              <a:defRPr sz="1766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771" y="403074"/>
            <a:ext cx="2218477" cy="641589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7340" y="403074"/>
            <a:ext cx="6526823" cy="641589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82" y="1887441"/>
            <a:ext cx="8873907" cy="3149237"/>
          </a:xfrm>
        </p:spPr>
        <p:txBody>
          <a:bodyPr anchor="b"/>
          <a:lstStyle>
            <a:lvl1pPr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82" y="5066471"/>
            <a:ext cx="8873907" cy="1656109"/>
          </a:xfrm>
        </p:spPr>
        <p:txBody>
          <a:bodyPr/>
          <a:lstStyle>
            <a:lvl1pPr marL="0" indent="0">
              <a:buNone/>
              <a:defRPr sz="2649">
                <a:solidFill>
                  <a:schemeClr val="tx1">
                    <a:tint val="75000"/>
                  </a:schemeClr>
                </a:solidFill>
              </a:defRPr>
            </a:lvl1pPr>
            <a:lvl2pPr marL="504703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2pPr>
            <a:lvl3pPr marL="1009406" indent="0">
              <a:buNone/>
              <a:defRPr sz="1987">
                <a:solidFill>
                  <a:schemeClr val="tx1">
                    <a:tint val="75000"/>
                  </a:schemeClr>
                </a:solidFill>
              </a:defRPr>
            </a:lvl3pPr>
            <a:lvl4pPr marL="1514109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4pPr>
            <a:lvl5pPr marL="201881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5pPr>
            <a:lvl6pPr marL="252351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6pPr>
            <a:lvl7pPr marL="3028218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7pPr>
            <a:lvl8pPr marL="353292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8pPr>
            <a:lvl9pPr marL="403762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340" y="2015372"/>
            <a:ext cx="4372650" cy="4803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98" y="2015372"/>
            <a:ext cx="4372650" cy="4803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1" y="403075"/>
            <a:ext cx="8873907" cy="146333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681" y="1855895"/>
            <a:ext cx="4352555" cy="909546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81" y="2765440"/>
            <a:ext cx="4352555" cy="40675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08598" y="1855895"/>
            <a:ext cx="4373990" cy="909546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8598" y="2765440"/>
            <a:ext cx="4373990" cy="406754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1" y="504719"/>
            <a:ext cx="3318337" cy="1766517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90" y="1090054"/>
            <a:ext cx="5208598" cy="5380166"/>
          </a:xfrm>
        </p:spPr>
        <p:txBody>
          <a:bodyPr/>
          <a:lstStyle>
            <a:lvl1pPr>
              <a:defRPr sz="3532"/>
            </a:lvl1pPr>
            <a:lvl2pPr>
              <a:defRPr sz="3091"/>
            </a:lvl2pPr>
            <a:lvl3pPr>
              <a:defRPr sz="2649"/>
            </a:lvl3pPr>
            <a:lvl4pPr>
              <a:defRPr sz="2208"/>
            </a:lvl4pPr>
            <a:lvl5pPr>
              <a:defRPr sz="2208"/>
            </a:lvl5pPr>
            <a:lvl6pPr>
              <a:defRPr sz="2208"/>
            </a:lvl6pPr>
            <a:lvl7pPr>
              <a:defRPr sz="2208"/>
            </a:lvl7pPr>
            <a:lvl8pPr>
              <a:defRPr sz="2208"/>
            </a:lvl8pPr>
            <a:lvl9pPr>
              <a:defRPr sz="220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1" y="2271237"/>
            <a:ext cx="3318337" cy="4207746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1" y="504719"/>
            <a:ext cx="3318337" cy="1766517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990" y="1090054"/>
            <a:ext cx="5208598" cy="5380166"/>
          </a:xfrm>
        </p:spPr>
        <p:txBody>
          <a:bodyPr/>
          <a:lstStyle>
            <a:lvl1pPr marL="0" indent="0">
              <a:buNone/>
              <a:defRPr sz="3532"/>
            </a:lvl1pPr>
            <a:lvl2pPr marL="504703" indent="0">
              <a:buNone/>
              <a:defRPr sz="3091"/>
            </a:lvl2pPr>
            <a:lvl3pPr marL="1009406" indent="0">
              <a:buNone/>
              <a:defRPr sz="2649"/>
            </a:lvl3pPr>
            <a:lvl4pPr marL="1514109" indent="0">
              <a:buNone/>
              <a:defRPr sz="2208"/>
            </a:lvl4pPr>
            <a:lvl5pPr marL="2018812" indent="0">
              <a:buNone/>
              <a:defRPr sz="2208"/>
            </a:lvl5pPr>
            <a:lvl6pPr marL="2523515" indent="0">
              <a:buNone/>
              <a:defRPr sz="2208"/>
            </a:lvl6pPr>
            <a:lvl7pPr marL="3028218" indent="0">
              <a:buNone/>
              <a:defRPr sz="2208"/>
            </a:lvl7pPr>
            <a:lvl8pPr marL="3532922" indent="0">
              <a:buNone/>
              <a:defRPr sz="2208"/>
            </a:lvl8pPr>
            <a:lvl9pPr marL="4037625" indent="0">
              <a:buNone/>
              <a:defRPr sz="2208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1" y="2271237"/>
            <a:ext cx="3318337" cy="4207746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1" y="403075"/>
            <a:ext cx="8873907" cy="146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41" y="2015372"/>
            <a:ext cx="8873907" cy="480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341" y="7017000"/>
            <a:ext cx="2314932" cy="403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8095" y="7017000"/>
            <a:ext cx="3472398" cy="403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6315" y="7017000"/>
            <a:ext cx="2314932" cy="4030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9406" rtl="0" eaLnBrk="1" latinLnBrk="0" hangingPunct="1">
        <a:lnSpc>
          <a:spcPct val="90000"/>
        </a:lnSpc>
        <a:spcBef>
          <a:spcPct val="0"/>
        </a:spcBef>
        <a:buNone/>
        <a:defRPr sz="4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352" indent="-252352" algn="l" defTabSz="1009406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757055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2pPr>
      <a:lvl3pPr marL="1261758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3pPr>
      <a:lvl4pPr marL="1766461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271164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775867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280570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785273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289976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1pPr>
      <a:lvl2pPr marL="504703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1009406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14109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1881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2351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028218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53292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03762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7" Type="http://schemas.openxmlformats.org/officeDocument/2006/relationships/image" Target="../media/image4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87C7C7-13BF-4578-B817-3493F5DAF6B7}"/>
              </a:ext>
            </a:extLst>
          </p:cNvPr>
          <p:cNvSpPr/>
          <p:nvPr/>
        </p:nvSpPr>
        <p:spPr>
          <a:xfrm>
            <a:off x="32" y="662"/>
            <a:ext cx="10288556" cy="757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5D81EE-9C60-497A-B00E-6341584A354D}"/>
              </a:ext>
            </a:extLst>
          </p:cNvPr>
          <p:cNvSpPr txBox="1"/>
          <p:nvPr/>
        </p:nvSpPr>
        <p:spPr>
          <a:xfrm>
            <a:off x="81037" y="563731"/>
            <a:ext cx="33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cap="small" dirty="0" err="1"/>
              <a:t>Starting</a:t>
            </a:r>
            <a:r>
              <a:rPr lang="fr-FR" cap="small" dirty="0"/>
              <a:t> with a </a:t>
            </a:r>
            <a:r>
              <a:rPr lang="fr-FR" b="1" cap="small" dirty="0"/>
              <a:t>good</a:t>
            </a:r>
            <a:r>
              <a:rPr lang="fr-FR" cap="small" dirty="0"/>
              <a:t> </a:t>
            </a:r>
            <a:r>
              <a:rPr lang="fr-FR" cap="small" dirty="0" err="1"/>
              <a:t>lineage</a:t>
            </a:r>
            <a:endParaRPr lang="fr-FR" cap="small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4B8743-0DDC-4381-9808-54652DD60E49}"/>
              </a:ext>
            </a:extLst>
          </p:cNvPr>
          <p:cNvGrpSpPr/>
          <p:nvPr/>
        </p:nvGrpSpPr>
        <p:grpSpPr>
          <a:xfrm>
            <a:off x="549567" y="1004330"/>
            <a:ext cx="2392962" cy="2933161"/>
            <a:chOff x="843379" y="1452408"/>
            <a:chExt cx="2392962" cy="293316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AA9ED29-AEB7-4A7D-B427-7723E946347E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6659F8F-3DEA-4F91-B6F7-09C6ABF804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F9C8DC2-922C-46EF-81F0-6333072E50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311B11D-EDFD-494F-9EE5-4A1C87D6D0C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6798A25-DC2D-40DB-AC5C-6F6A1DB30E07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12B2E39-C5A5-4EFE-A739-C417D246407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98F2DDD-4325-4509-A508-93EC16493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A1861BC-C009-4B48-B54E-B4AA5133824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6478CE0-1CD8-4F96-957D-4B5C8CB40B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CE830B9-D07A-4B01-90E8-4097EFF71704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6AB0AE5-B73A-4A55-BCFA-8CAB8001F1FE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blipFill>
                  <a:blip r:embed="rId2"/>
                  <a:stretch>
                    <a:fillRect l="-4103" t="-4673" r="-461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734B9C0-AAA9-4103-93A8-79B4E0FCB9C4}"/>
              </a:ext>
            </a:extLst>
          </p:cNvPr>
          <p:cNvGrpSpPr/>
          <p:nvPr/>
        </p:nvGrpSpPr>
        <p:grpSpPr>
          <a:xfrm>
            <a:off x="3463426" y="1004330"/>
            <a:ext cx="2672178" cy="2933161"/>
            <a:chOff x="3776090" y="1452408"/>
            <a:chExt cx="2672178" cy="2933161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A6291DC-19A2-4F1B-8141-B0A7F4CA07E6}"/>
                </a:ext>
              </a:extLst>
            </p:cNvPr>
            <p:cNvSpPr/>
            <p:nvPr/>
          </p:nvSpPr>
          <p:spPr>
            <a:xfrm>
              <a:off x="3776090" y="1452408"/>
              <a:ext cx="2672178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45E5932-B39B-467E-B21A-9009DACA0E6E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08DB2CDC-FA3F-4D65-B4A8-59B7C95C45DC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6D5DFC8-59E4-4572-842F-93145A2DB075}"/>
                </a:ext>
              </a:extLst>
            </p:cNvPr>
            <p:cNvCxnSpPr>
              <a:cxnSpLocks/>
            </p:cNvCxnSpPr>
            <p:nvPr/>
          </p:nvCxnSpPr>
          <p:spPr>
            <a:xfrm>
              <a:off x="4986710" y="2374140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D8EA7B8-4988-4324-954B-04BF371EC97D}"/>
                </a:ext>
              </a:extLst>
            </p:cNvPr>
            <p:cNvCxnSpPr>
              <a:cxnSpLocks/>
            </p:cNvCxnSpPr>
            <p:nvPr/>
          </p:nvCxnSpPr>
          <p:spPr>
            <a:xfrm>
              <a:off x="4973583" y="2554008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56367CA-4298-459D-8223-CC0217FD2FC8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25513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CAC9843-30BD-4B28-959E-EE9739734B7A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2369503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3F2B59B-0C43-4904-9B9C-A1AEF73ED872}"/>
                    </a:ext>
                  </a:extLst>
                </p:cNvPr>
                <p:cNvSpPr txBox="1"/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Speciation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2D52464-0637-4651-96AE-2742B0CEA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blipFill>
                  <a:blip r:embed="rId3"/>
                  <a:stretch>
                    <a:fillRect l="-4348" t="-4673" r="-386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E86EA3A-1C5F-49BD-8A1F-0D8C1C7E0D28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2113311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834B49D-A950-4D8F-B658-85FBAD97DD7C}"/>
                </a:ext>
              </a:extLst>
            </p:cNvPr>
            <p:cNvCxnSpPr>
              <a:cxnSpLocks/>
            </p:cNvCxnSpPr>
            <p:nvPr/>
          </p:nvCxnSpPr>
          <p:spPr>
            <a:xfrm>
              <a:off x="4299971" y="2101597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06E56BE-4331-4676-9BDE-84A9DE0E6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99068" y="2947886"/>
              <a:ext cx="0" cy="55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5CEB41B-C405-4D14-8902-1D9E261BD44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3113621"/>
              <a:ext cx="0" cy="3915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A7B9B510-FA58-4E3C-B26E-2EA171949C52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1811043"/>
              <a:ext cx="0" cy="150949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BDF9B08E-A820-47F0-B9B1-325AAC6904B2}"/>
                </a:ext>
              </a:extLst>
            </p:cNvPr>
            <p:cNvCxnSpPr>
              <a:cxnSpLocks/>
            </p:cNvCxnSpPr>
            <p:nvPr/>
          </p:nvCxnSpPr>
          <p:spPr>
            <a:xfrm>
              <a:off x="5926510" y="23741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123D7A1-2314-44CA-921C-4911D9EA447B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074966"/>
              <a:ext cx="484033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3559CAC7-46AA-4121-8DB7-9ACF5193B311}"/>
                </a:ext>
              </a:extLst>
            </p:cNvPr>
            <p:cNvCxnSpPr>
              <a:cxnSpLocks/>
            </p:cNvCxnSpPr>
            <p:nvPr/>
          </p:nvCxnSpPr>
          <p:spPr>
            <a:xfrm>
              <a:off x="6167120" y="2067504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34A64AB-70A3-4DF4-BEF9-A483C8EBB817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387260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053A34E-D9DE-4316-BAFB-1BB6DC9C3D24}"/>
                </a:ext>
              </a:extLst>
            </p:cNvPr>
            <p:cNvCxnSpPr>
              <a:cxnSpLocks/>
            </p:cNvCxnSpPr>
            <p:nvPr/>
          </p:nvCxnSpPr>
          <p:spPr>
            <a:xfrm>
              <a:off x="5927603" y="2931202"/>
              <a:ext cx="0" cy="57399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0690F20-D6EC-4E41-A3E3-2AB27CE813A1}"/>
              </a:ext>
            </a:extLst>
          </p:cNvPr>
          <p:cNvGrpSpPr/>
          <p:nvPr/>
        </p:nvGrpSpPr>
        <p:grpSpPr>
          <a:xfrm>
            <a:off x="6656501" y="1004330"/>
            <a:ext cx="3598857" cy="2933161"/>
            <a:chOff x="6776634" y="1452408"/>
            <a:chExt cx="3598857" cy="2933161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21065F4B-8FED-4D54-A640-BA539C1B5FDC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98C56387-8E96-4767-87A1-2B853826616A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speciation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B4E279-71DD-4602-AB5D-B5EA1CDD4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blipFill>
                  <a:blip r:embed="rId4"/>
                  <a:stretch>
                    <a:fillRect l="-1688" t="-4505" r="-1477" b="-18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B1DEEC-BB33-47FA-9DA1-A7C1F023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EA174C0-97FE-42CB-AAA4-37CCA6CEDAE1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64622D7-FE31-4C76-899F-47E9BB5895C0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F0C26DA-F07B-4F1F-9AC7-BE5695B17E2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8480AB1-AFF0-4D41-A247-3AB572459399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50168CA-BF08-45F6-8E3D-51FCD387384A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76EDE4C-DD2D-40E7-8FE3-D9510F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2853C1B-D9B8-4985-AFB1-325D6B77BC2C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9A9EBB3-58EE-49AC-B483-2F15447323FD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B0DF339-1050-42C2-805B-FFE8A634AB58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D3D0BE72-F918-4A75-A055-5B70CC3F3266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19802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FE86FB31-B41A-4F56-9CA9-E452E16E1DBA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09C2B972-97A1-4388-B50D-3FACEE19D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BC29892-5E15-44E3-8FDE-07C6E54FF9D2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95852A38-C4B4-4156-A21B-D8D49C7ECCA9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3ACCD1A-1275-49B0-A1DC-4BCCE2139F28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D37D888-DF15-494D-AB63-F61877B91C2B}"/>
              </a:ext>
            </a:extLst>
          </p:cNvPr>
          <p:cNvCxnSpPr>
            <a:cxnSpLocks/>
          </p:cNvCxnSpPr>
          <p:nvPr/>
        </p:nvCxnSpPr>
        <p:spPr>
          <a:xfrm>
            <a:off x="270068" y="3057122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0AF27DF-3EBE-4430-8809-5BCA7979528D}"/>
              </a:ext>
            </a:extLst>
          </p:cNvPr>
          <p:cNvCxnSpPr>
            <a:cxnSpLocks/>
          </p:cNvCxnSpPr>
          <p:nvPr/>
        </p:nvCxnSpPr>
        <p:spPr>
          <a:xfrm>
            <a:off x="270793" y="1362967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5925485D-A47B-43A0-A3E4-B693200A8866}"/>
              </a:ext>
            </a:extLst>
          </p:cNvPr>
          <p:cNvSpPr txBox="1"/>
          <p:nvPr/>
        </p:nvSpPr>
        <p:spPr>
          <a:xfrm rot="16200000">
            <a:off x="-139124" y="204775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/>
              <p:nvPr/>
            </p:nvSpPr>
            <p:spPr>
              <a:xfrm>
                <a:off x="1354826" y="229569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2295698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/>
              <p:nvPr/>
            </p:nvSpPr>
            <p:spPr>
              <a:xfrm>
                <a:off x="551495" y="207543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2075436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/>
              <p:nvPr/>
            </p:nvSpPr>
            <p:spPr>
              <a:xfrm>
                <a:off x="1080787" y="247091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2470910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/>
              <p:nvPr/>
            </p:nvSpPr>
            <p:spPr>
              <a:xfrm>
                <a:off x="1739404" y="188257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1882571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/>
              <p:nvPr/>
            </p:nvSpPr>
            <p:spPr>
              <a:xfrm>
                <a:off x="2018950" y="217283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2172835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/>
              <p:nvPr/>
            </p:nvSpPr>
            <p:spPr>
              <a:xfrm>
                <a:off x="2430243" y="244283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2442836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D948A5C-AE07-48D5-902D-B0FCE38B6AC2}"/>
                  </a:ext>
                </a:extLst>
              </p:cNvPr>
              <p:cNvSpPr txBox="1"/>
              <p:nvPr/>
            </p:nvSpPr>
            <p:spPr>
              <a:xfrm>
                <a:off x="4506421" y="236826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3D948A5C-AE07-48D5-902D-B0FCE38B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21" y="2368267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3E26F188-FF96-4B97-AA4F-D02373279059}"/>
                  </a:ext>
                </a:extLst>
              </p:cNvPr>
              <p:cNvSpPr txBox="1"/>
              <p:nvPr/>
            </p:nvSpPr>
            <p:spPr>
              <a:xfrm>
                <a:off x="5204589" y="273336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3E26F188-FF96-4B97-AA4F-D02373279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589" y="2733360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6101C3B-D371-43ED-BB2B-17752E14B57F}"/>
                  </a:ext>
                </a:extLst>
              </p:cNvPr>
              <p:cNvSpPr txBox="1"/>
              <p:nvPr/>
            </p:nvSpPr>
            <p:spPr>
              <a:xfrm>
                <a:off x="5688478" y="206599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6101C3B-D371-43ED-BB2B-17752E14B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78" y="2065990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56D525D6-F0D4-47E8-B852-1B045834B18E}"/>
                  </a:ext>
                </a:extLst>
              </p:cNvPr>
              <p:cNvSpPr txBox="1"/>
              <p:nvPr/>
            </p:nvSpPr>
            <p:spPr>
              <a:xfrm>
                <a:off x="7592457" y="253791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56D525D6-F0D4-47E8-B852-1B045834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457" y="2537910"/>
                <a:ext cx="3385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0FF98324-DFB6-42C4-975F-91767A933EB1}"/>
                  </a:ext>
                </a:extLst>
              </p:cNvPr>
              <p:cNvSpPr txBox="1"/>
              <p:nvPr/>
            </p:nvSpPr>
            <p:spPr>
              <a:xfrm>
                <a:off x="8265666" y="232802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0FF98324-DFB6-42C4-975F-91767A93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66" y="2328020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ECDF6D4B-E7C8-494A-BD6C-D9CF6D6AD8F5}"/>
                  </a:ext>
                </a:extLst>
              </p:cNvPr>
              <p:cNvSpPr txBox="1"/>
              <p:nvPr/>
            </p:nvSpPr>
            <p:spPr>
              <a:xfrm>
                <a:off x="9378186" y="219726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ECDF6D4B-E7C8-494A-BD6C-D9CF6D6A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86" y="2197262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50137D2B-C07F-4152-B6F8-65EB9D50CE65}"/>
                  </a:ext>
                </a:extLst>
              </p:cNvPr>
              <p:cNvSpPr txBox="1"/>
              <p:nvPr/>
            </p:nvSpPr>
            <p:spPr>
              <a:xfrm>
                <a:off x="9529499" y="181193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50137D2B-C07F-4152-B6F8-65EB9D5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99" y="1811939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18FCBC3-4E62-4EC6-9549-9CAC366D7CA5}"/>
                  </a:ext>
                </a:extLst>
              </p:cNvPr>
              <p:cNvSpPr txBox="1"/>
              <p:nvPr/>
            </p:nvSpPr>
            <p:spPr>
              <a:xfrm>
                <a:off x="7986044" y="241729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18FCBC3-4E62-4EC6-9549-9CAC366D7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4" y="2417296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2E14DBCC-12F6-46A5-8559-75C6295E7A36}"/>
              </a:ext>
            </a:extLst>
          </p:cNvPr>
          <p:cNvSpPr/>
          <p:nvPr/>
        </p:nvSpPr>
        <p:spPr>
          <a:xfrm>
            <a:off x="3950838" y="2458419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A7EF2524-A028-41FD-9728-86038B61F312}"/>
              </a:ext>
            </a:extLst>
          </p:cNvPr>
          <p:cNvSpPr/>
          <p:nvPr/>
        </p:nvSpPr>
        <p:spPr>
          <a:xfrm>
            <a:off x="5034077" y="2627072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13BF6A1-F5FB-4934-AEB8-9A72AF4A5EF3}"/>
              </a:ext>
            </a:extLst>
          </p:cNvPr>
          <p:cNvSpPr/>
          <p:nvPr/>
        </p:nvSpPr>
        <p:spPr>
          <a:xfrm>
            <a:off x="5577353" y="2445882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34E01D-8979-4FB3-A5E1-091B5A3FC1EE}"/>
              </a:ext>
            </a:extLst>
          </p:cNvPr>
          <p:cNvSpPr/>
          <p:nvPr/>
        </p:nvSpPr>
        <p:spPr>
          <a:xfrm>
            <a:off x="1216064" y="158168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6B2B9-C912-40C4-AA13-A55E0B7804F6}"/>
              </a:ext>
            </a:extLst>
          </p:cNvPr>
          <p:cNvSpPr/>
          <p:nvPr/>
        </p:nvSpPr>
        <p:spPr>
          <a:xfrm>
            <a:off x="1879932" y="1709286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ABA491-9D53-458C-B1FB-BA6665D9F22E}"/>
              </a:ext>
            </a:extLst>
          </p:cNvPr>
          <p:cNvSpPr/>
          <p:nvPr/>
        </p:nvSpPr>
        <p:spPr>
          <a:xfrm>
            <a:off x="3672140" y="164643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2AF132-ECC9-47D3-92A6-93269A2A8DBC}"/>
              </a:ext>
            </a:extLst>
          </p:cNvPr>
          <p:cNvSpPr/>
          <p:nvPr/>
        </p:nvSpPr>
        <p:spPr>
          <a:xfrm>
            <a:off x="4399283" y="189646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32D199-7DC7-42F1-9CFC-E8278B1F5B29}"/>
              </a:ext>
            </a:extLst>
          </p:cNvPr>
          <p:cNvSpPr/>
          <p:nvPr/>
        </p:nvSpPr>
        <p:spPr>
          <a:xfrm>
            <a:off x="5337866" y="1586769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8EE83D2-A8E2-45C7-A95D-C7FB41F2C2F8}"/>
              </a:ext>
            </a:extLst>
          </p:cNvPr>
          <p:cNvSpPr/>
          <p:nvPr/>
        </p:nvSpPr>
        <p:spPr>
          <a:xfrm>
            <a:off x="5337866" y="190318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1FB2AD-1050-4E70-A3D7-D5E2F1DCAAD8}"/>
              </a:ext>
            </a:extLst>
          </p:cNvPr>
          <p:cNvSpPr/>
          <p:nvPr/>
        </p:nvSpPr>
        <p:spPr>
          <a:xfrm>
            <a:off x="7457652" y="1811939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959D7A-9EA9-4B02-A675-9D9DAB77122E}"/>
              </a:ext>
            </a:extLst>
          </p:cNvPr>
          <p:cNvSpPr/>
          <p:nvPr/>
        </p:nvSpPr>
        <p:spPr>
          <a:xfrm>
            <a:off x="8121751" y="184739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C4384A-BA7B-42DE-88A3-56DF0A83E262}"/>
              </a:ext>
            </a:extLst>
          </p:cNvPr>
          <p:cNvSpPr/>
          <p:nvPr/>
        </p:nvSpPr>
        <p:spPr>
          <a:xfrm>
            <a:off x="9224861" y="171843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D60611-19EE-4910-B977-8AB772DBFD67}"/>
              </a:ext>
            </a:extLst>
          </p:cNvPr>
          <p:cNvSpPr/>
          <p:nvPr/>
        </p:nvSpPr>
        <p:spPr>
          <a:xfrm>
            <a:off x="9224861" y="1503568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33A40E-416F-4BAE-BEF2-0143C82C6EE9}"/>
              </a:ext>
            </a:extLst>
          </p:cNvPr>
          <p:cNvSpPr/>
          <p:nvPr/>
        </p:nvSpPr>
        <p:spPr>
          <a:xfrm>
            <a:off x="4639893" y="207406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2389DA-AD2E-4154-A9B3-1436CDD7DB4E}"/>
              </a:ext>
            </a:extLst>
          </p:cNvPr>
          <p:cNvSpPr/>
          <p:nvPr/>
        </p:nvSpPr>
        <p:spPr>
          <a:xfrm>
            <a:off x="2153065" y="197785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6096A0-04D8-4CB7-996B-E61AB348D8F7}"/>
              </a:ext>
            </a:extLst>
          </p:cNvPr>
          <p:cNvSpPr/>
          <p:nvPr/>
        </p:nvSpPr>
        <p:spPr>
          <a:xfrm>
            <a:off x="8401780" y="198652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5497FA-F7B5-4B85-8361-A756D0B3E3DF}"/>
              </a:ext>
            </a:extLst>
          </p:cNvPr>
          <p:cNvSpPr/>
          <p:nvPr/>
        </p:nvSpPr>
        <p:spPr>
          <a:xfrm>
            <a:off x="9511463" y="209244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0AE10F1-76A3-4DCA-A478-D17DD45A6E4A}"/>
              </a:ext>
            </a:extLst>
          </p:cNvPr>
          <p:cNvGrpSpPr/>
          <p:nvPr/>
        </p:nvGrpSpPr>
        <p:grpSpPr>
          <a:xfrm>
            <a:off x="5417142" y="18523"/>
            <a:ext cx="5118799" cy="895376"/>
            <a:chOff x="5498401" y="458897"/>
            <a:chExt cx="5118799" cy="89537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624E897-7A8E-4964-8281-D4D3083B3AB2}"/>
                </a:ext>
              </a:extLst>
            </p:cNvPr>
            <p:cNvSpPr/>
            <p:nvPr/>
          </p:nvSpPr>
          <p:spPr>
            <a:xfrm>
              <a:off x="5498401" y="458897"/>
              <a:ext cx="4849559" cy="895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22C03AF0-C9C0-499B-9E52-9439A6E5E090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823616"/>
              <a:ext cx="19945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224CA6E6-5816-4A55-947E-03794D60B628}"/>
                    </a:ext>
                  </a:extLst>
                </p:cNvPr>
                <p:cNvSpPr txBox="1"/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r>
                    <a:rPr lang="fr-FR" sz="1050" dirty="0"/>
                    <a:t>good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 err="1"/>
                    <a:t>incipient</a:t>
                  </a:r>
                  <a:r>
                    <a:rPr lang="fr-FR" sz="1050" dirty="0"/>
                    <a:t>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/>
                    <a:t>initiation from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 err="1"/>
                    <a:t>completion</a:t>
                  </a:r>
                  <a:r>
                    <a:rPr lang="fr-FR" sz="1050" dirty="0"/>
                    <a:t>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initiation from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 </a:t>
                  </a:r>
                </a:p>
              </p:txBody>
            </p:sp>
          </mc:Choice>
          <mc:Fallback xmlns="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1E73BE77-E576-401E-BAEC-6047C2541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blipFill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3A0AABD-48CC-4DBF-8D3F-6996555E7096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669311"/>
              <a:ext cx="19945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904E531-D2C7-47B6-AC51-9D90511C8125}"/>
                </a:ext>
              </a:extLst>
            </p:cNvPr>
            <p:cNvSpPr/>
            <p:nvPr/>
          </p:nvSpPr>
          <p:spPr>
            <a:xfrm>
              <a:off x="5735438" y="947320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9571337-8FA7-40C1-8453-789D52323D7B}"/>
                </a:ext>
              </a:extLst>
            </p:cNvPr>
            <p:cNvSpPr/>
            <p:nvPr/>
          </p:nvSpPr>
          <p:spPr>
            <a:xfrm>
              <a:off x="5735495" y="1107358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714F220-63CF-4834-9EAB-7D583432DD46}"/>
                </a:ext>
              </a:extLst>
            </p:cNvPr>
            <p:cNvSpPr/>
            <p:nvPr/>
          </p:nvSpPr>
          <p:spPr>
            <a:xfrm>
              <a:off x="8055546" y="6256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31C500B-EBA1-48F1-B90C-48F4F79EA716}"/>
                    </a:ext>
                  </a:extLst>
                </p:cNvPr>
                <p:cNvSpPr txBox="1"/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E0FED136-7563-4A8E-A0C8-59D138C3D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8AF566A6-6957-47FE-92D8-EC17905CA2E4}"/>
                    </a:ext>
                  </a:extLst>
                </p:cNvPr>
                <p:cNvSpPr txBox="1"/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ACFF0A39-7C1E-4807-B765-832658789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670E794A-9730-42E3-9A38-E735CFFD4991}"/>
              </a:ext>
            </a:extLst>
          </p:cNvPr>
          <p:cNvGrpSpPr/>
          <p:nvPr/>
        </p:nvGrpSpPr>
        <p:grpSpPr>
          <a:xfrm>
            <a:off x="3463426" y="4581555"/>
            <a:ext cx="2672178" cy="2933161"/>
            <a:chOff x="3757238" y="1452408"/>
            <a:chExt cx="2672178" cy="2933161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43C18BD-3C5B-473C-AD87-924540BF3C56}"/>
                </a:ext>
              </a:extLst>
            </p:cNvPr>
            <p:cNvGrpSpPr/>
            <p:nvPr/>
          </p:nvGrpSpPr>
          <p:grpSpPr>
            <a:xfrm>
              <a:off x="3757238" y="1452408"/>
              <a:ext cx="2672178" cy="2933161"/>
              <a:chOff x="3776090" y="1452408"/>
              <a:chExt cx="2672178" cy="2933161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5BC94CC7-C96F-404C-AEED-102FAD19C9A2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94A88D07-58F4-4C21-BE08-D2BB4C640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F4B56CEE-8A37-48CA-88B3-4ECEF4AE6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95BB0FD5-B8CC-451C-BD52-900E1F6E0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2D2C8D58-B7C0-4B50-BD69-502B964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513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DADEC11-66D0-4A8E-89B9-57CAEA19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0A88A16B-BA50-45E9-B147-97F805A0EEE0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Completion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4054" t="-4505" r="-4054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41616D5B-1128-49C4-962A-9890D975B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811" y="18221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CB6FB98D-C0AB-4634-A246-8811D37F4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908" y="2668486"/>
                <a:ext cx="903" cy="8367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96C36E81-1576-44AB-B5CA-240076408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268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47054D-3326-4B43-AEF0-DEEB2C8C6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0ED63D07-7F29-49E3-8944-C4D500B4F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3FC4810F-8CD4-4A9D-B5B1-823D90B3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43C4435-DD5F-4C6B-805E-2B1B0FB4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2A2B1009-640B-4C05-866D-72EB8EB88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093A0D9A-5217-4E81-8A28-177FBBAC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5747E183-0B4D-4215-AB7B-4DD1AA87FFD2}"/>
                    </a:ext>
                  </a:extLst>
                </p:cNvPr>
                <p:cNvSpPr txBox="1"/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>
                  <a:extLst>
                    <a:ext uri="{FF2B5EF4-FFF2-40B4-BE49-F238E27FC236}">
                      <a16:creationId xmlns:a16="http://schemas.microsoft.com/office/drawing/2014/main" id="{D35FC0FE-8598-458C-A80F-7B5FCEFB8345}"/>
                    </a:ext>
                  </a:extLst>
                </p:cNvPr>
                <p:cNvSpPr txBox="1"/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F46CD5F9-7D9E-404B-BCE3-3FEB286507F9}"/>
                    </a:ext>
                  </a:extLst>
                </p:cNvPr>
                <p:cNvSpPr txBox="1"/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565A9FAE-B826-410F-BC30-F973FEDF3A30}"/>
                </a:ext>
              </a:extLst>
            </p:cNvPr>
            <p:cNvSpPr/>
            <p:nvPr/>
          </p:nvSpPr>
          <p:spPr>
            <a:xfrm>
              <a:off x="4107490" y="2627097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1FE01E3-6015-4E09-AC87-451B7DD75EE1}"/>
                </a:ext>
              </a:extLst>
            </p:cNvPr>
            <p:cNvSpPr/>
            <p:nvPr/>
          </p:nvSpPr>
          <p:spPr>
            <a:xfrm>
              <a:off x="5327889" y="307515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9DB85A8-4281-44E6-B6A4-E80A3849B922}"/>
                </a:ext>
              </a:extLst>
            </p:cNvPr>
            <p:cNvSpPr/>
            <p:nvPr/>
          </p:nvSpPr>
          <p:spPr>
            <a:xfrm>
              <a:off x="5871165" y="289396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>
                  <a:extLst>
                    <a:ext uri="{FF2B5EF4-FFF2-40B4-BE49-F238E27FC236}">
                      <a16:creationId xmlns:a16="http://schemas.microsoft.com/office/drawing/2014/main" id="{576433E2-D4DF-4AF7-9DF1-E1BD44C6ED03}"/>
                    </a:ext>
                  </a:extLst>
                </p:cNvPr>
                <p:cNvSpPr txBox="1"/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A70DF3C-62B2-446B-A28D-E0573AB5E502}"/>
              </a:ext>
            </a:extLst>
          </p:cNvPr>
          <p:cNvSpPr txBox="1"/>
          <p:nvPr/>
        </p:nvSpPr>
        <p:spPr>
          <a:xfrm>
            <a:off x="81037" y="4149073"/>
            <a:ext cx="388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cap="small" dirty="0" err="1"/>
              <a:t>Starting</a:t>
            </a:r>
            <a:r>
              <a:rPr lang="fr-FR" cap="small" dirty="0"/>
              <a:t> with an </a:t>
            </a:r>
            <a:r>
              <a:rPr lang="fr-FR" b="1" cap="small" dirty="0" err="1"/>
              <a:t>incipient</a:t>
            </a:r>
            <a:r>
              <a:rPr lang="fr-FR" cap="small" dirty="0"/>
              <a:t> </a:t>
            </a:r>
            <a:r>
              <a:rPr lang="fr-FR" cap="small" dirty="0" err="1"/>
              <a:t>lineage</a:t>
            </a:r>
            <a:endParaRPr lang="fr-FR" cap="small" dirty="0"/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232B8D6-3C63-4E3F-9084-7395633702A7}"/>
              </a:ext>
            </a:extLst>
          </p:cNvPr>
          <p:cNvGrpSpPr/>
          <p:nvPr/>
        </p:nvGrpSpPr>
        <p:grpSpPr>
          <a:xfrm>
            <a:off x="549567" y="4581555"/>
            <a:ext cx="2392962" cy="2933161"/>
            <a:chOff x="843379" y="1452408"/>
            <a:chExt cx="2392962" cy="2933161"/>
          </a:xfrm>
        </p:grpSpPr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02E4EB7C-29DB-486A-86C0-8EC077AD48C8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5A5182C-2B25-40D7-B976-3B1937EF3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0B9B93FF-C135-4BB7-B6B0-D1E768287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C94634B-1899-4D78-9830-A75F273192B5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78BCD6C7-942E-4EA7-995F-3FDEC4792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A4CE3515-3C5A-46DC-8E5C-62AF615FF8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EBBBAC00-1999-4857-BEB2-22A21F25FFC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99146C67-3E7A-4A68-B682-E4DA2114A7A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3F0A9113-EDDB-48C3-AEE5-E8ECA0550C09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07B6B270-B239-4CEA-AFE8-5AAA4F6C0D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7AB62270-DB84-4C61-A4AB-D884367211BA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blipFill>
                  <a:blip r:embed="rId21"/>
                  <a:stretch>
                    <a:fillRect l="-4103" t="-4505" r="-4615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4FD07151-825B-4888-875A-707457860D40}"/>
              </a:ext>
            </a:extLst>
          </p:cNvPr>
          <p:cNvGrpSpPr/>
          <p:nvPr/>
        </p:nvGrpSpPr>
        <p:grpSpPr>
          <a:xfrm>
            <a:off x="6656501" y="4581555"/>
            <a:ext cx="3598857" cy="2933161"/>
            <a:chOff x="6776634" y="1452408"/>
            <a:chExt cx="3598857" cy="2933161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60ACE33E-5D40-4635-941B-037FEDFE65F8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FCD9684-69CE-4DCB-8558-DECE3B80C57E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</a:t>
                  </a:r>
                  <a:r>
                    <a:rPr lang="fr-FR" dirty="0" err="1"/>
                    <a:t>completion</a:t>
                  </a:r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blipFill>
                  <a:blip r:embed="rId22"/>
                  <a:stretch>
                    <a:fillRect l="-1643" t="-4505" r="-1437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C17BC0E1-EE5D-4F1C-9A4E-E0D3A30517B9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A8DD4167-3EFE-4C51-B88D-659857F06B64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6CA6A6F-6997-4D0E-B468-A23D98B4280D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B881D284-7A12-42F6-8FA6-934CBDD94E68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E752AF7B-3F03-4817-8A3A-259154979BCD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7B143CC8-A54B-4287-BA9F-F6AA77956EC9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EE169991-E0FC-4151-A428-5ABE7A7FD8DF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A513D7F9-94CD-4A04-BD37-3FB6D1DA56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F247D3F-D53A-410A-AF6B-71B1FABB9648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EBC03CC-0CCF-468C-8D13-39791C25E5DC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AB8DBBAB-D1D8-4B15-9F13-DD5DB85FADDA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2081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599322D7-1B45-47DB-BF66-0F4A9C41200A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64E92B86-694D-4742-9481-5544280A1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7D33D23E-4B7E-4436-B72E-A3B9F4B7AEB3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8DACBF61-8219-469B-913A-3F0424DA8CF7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900FC2C7-B7BD-4535-B6A8-172471C584F5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/>
              <p:nvPr/>
            </p:nvSpPr>
            <p:spPr>
              <a:xfrm>
                <a:off x="1354826" y="587292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5872923"/>
                <a:ext cx="33855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/>
              <p:nvPr/>
            </p:nvSpPr>
            <p:spPr>
              <a:xfrm>
                <a:off x="551495" y="565266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5652661"/>
                <a:ext cx="33855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/>
              <p:nvPr/>
            </p:nvSpPr>
            <p:spPr>
              <a:xfrm>
                <a:off x="1080787" y="604813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6048135"/>
                <a:ext cx="33855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/>
              <p:nvPr/>
            </p:nvSpPr>
            <p:spPr>
              <a:xfrm>
                <a:off x="1739404" y="545979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5459796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/>
              <p:nvPr/>
            </p:nvSpPr>
            <p:spPr>
              <a:xfrm>
                <a:off x="2018950" y="575006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5750060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/>
              <p:nvPr/>
            </p:nvSpPr>
            <p:spPr>
              <a:xfrm>
                <a:off x="2430243" y="602006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6020061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40FF3192-1A1E-4FA0-94B1-E231A0D8DD6A}"/>
                  </a:ext>
                </a:extLst>
              </p:cNvPr>
              <p:cNvSpPr txBox="1"/>
              <p:nvPr/>
            </p:nvSpPr>
            <p:spPr>
              <a:xfrm>
                <a:off x="7592457" y="611513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40FF3192-1A1E-4FA0-94B1-E231A0D8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457" y="6115135"/>
                <a:ext cx="3385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9F39BEEE-AD64-45E0-8298-0D112B76572F}"/>
                  </a:ext>
                </a:extLst>
              </p:cNvPr>
              <p:cNvSpPr txBox="1"/>
              <p:nvPr/>
            </p:nvSpPr>
            <p:spPr>
              <a:xfrm>
                <a:off x="8265666" y="590524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9F39BEEE-AD64-45E0-8298-0D112B76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66" y="5905245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2E9507AC-1E24-4FAD-9E61-31DE2BFF8236}"/>
                  </a:ext>
                </a:extLst>
              </p:cNvPr>
              <p:cNvSpPr txBox="1"/>
              <p:nvPr/>
            </p:nvSpPr>
            <p:spPr>
              <a:xfrm>
                <a:off x="9378186" y="577448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2E9507AC-1E24-4FAD-9E61-31DE2BFF8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86" y="5774487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1EF62C69-3226-4344-9AE8-E625EA705960}"/>
                  </a:ext>
                </a:extLst>
              </p:cNvPr>
              <p:cNvSpPr txBox="1"/>
              <p:nvPr/>
            </p:nvSpPr>
            <p:spPr>
              <a:xfrm>
                <a:off x="9529499" y="538916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1EF62C69-3226-4344-9AE8-E625EA705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99" y="5389164"/>
                <a:ext cx="338554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4018FF70-95F0-4D7A-902C-29C4F4AED081}"/>
                  </a:ext>
                </a:extLst>
              </p:cNvPr>
              <p:cNvSpPr txBox="1"/>
              <p:nvPr/>
            </p:nvSpPr>
            <p:spPr>
              <a:xfrm>
                <a:off x="7986044" y="599452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4018FF70-95F0-4D7A-902C-29C4F4AE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4" y="5994521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9146C181-AE6E-49A6-B2D0-F5F7625B2886}"/>
              </a:ext>
            </a:extLst>
          </p:cNvPr>
          <p:cNvSpPr/>
          <p:nvPr/>
        </p:nvSpPr>
        <p:spPr>
          <a:xfrm>
            <a:off x="1208681" y="516191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A52E38A-6780-4D18-AE31-05C7449C048D}"/>
              </a:ext>
            </a:extLst>
          </p:cNvPr>
          <p:cNvSpPr/>
          <p:nvPr/>
        </p:nvSpPr>
        <p:spPr>
          <a:xfrm>
            <a:off x="1877414" y="526896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9D84F64-19F1-4864-8B1A-EA05972DA0CB}"/>
              </a:ext>
            </a:extLst>
          </p:cNvPr>
          <p:cNvSpPr/>
          <p:nvPr/>
        </p:nvSpPr>
        <p:spPr>
          <a:xfrm>
            <a:off x="2149917" y="556163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311E80F-B2B2-4302-A868-2B639F9CE4AD}"/>
              </a:ext>
            </a:extLst>
          </p:cNvPr>
          <p:cNvSpPr/>
          <p:nvPr/>
        </p:nvSpPr>
        <p:spPr>
          <a:xfrm>
            <a:off x="4392715" y="546424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0221F88-4224-469B-B141-EC3B3257D18A}"/>
              </a:ext>
            </a:extLst>
          </p:cNvPr>
          <p:cNvSpPr/>
          <p:nvPr/>
        </p:nvSpPr>
        <p:spPr>
          <a:xfrm>
            <a:off x="4639893" y="565603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42CEE07-53BE-4E0A-8248-7BD65C32D4DF}"/>
              </a:ext>
            </a:extLst>
          </p:cNvPr>
          <p:cNvSpPr/>
          <p:nvPr/>
        </p:nvSpPr>
        <p:spPr>
          <a:xfrm>
            <a:off x="5334623" y="549166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4C103E-F5D1-43EA-91BD-20B625D7B4C5}"/>
              </a:ext>
            </a:extLst>
          </p:cNvPr>
          <p:cNvSpPr/>
          <p:nvPr/>
        </p:nvSpPr>
        <p:spPr>
          <a:xfrm>
            <a:off x="5334623" y="516811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ECC5CA3-841F-4F01-B520-367E3180F2AC}"/>
              </a:ext>
            </a:extLst>
          </p:cNvPr>
          <p:cNvSpPr/>
          <p:nvPr/>
        </p:nvSpPr>
        <p:spPr>
          <a:xfrm>
            <a:off x="7457652" y="540309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1E837B-3546-4B5C-B067-284CFB5A8FA2}"/>
              </a:ext>
            </a:extLst>
          </p:cNvPr>
          <p:cNvSpPr/>
          <p:nvPr/>
        </p:nvSpPr>
        <p:spPr>
          <a:xfrm>
            <a:off x="8121504" y="542216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ACB65F-28FD-41DF-BA67-D4B1A7C05949}"/>
              </a:ext>
            </a:extLst>
          </p:cNvPr>
          <p:cNvSpPr/>
          <p:nvPr/>
        </p:nvSpPr>
        <p:spPr>
          <a:xfrm>
            <a:off x="8398943" y="556940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3C33E36-848B-4FB2-A3B9-6138A69E4ED1}"/>
              </a:ext>
            </a:extLst>
          </p:cNvPr>
          <p:cNvSpPr/>
          <p:nvPr/>
        </p:nvSpPr>
        <p:spPr>
          <a:xfrm>
            <a:off x="9231841" y="508192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8640FC0-4E99-41CE-9575-3FF3473EE250}"/>
              </a:ext>
            </a:extLst>
          </p:cNvPr>
          <p:cNvSpPr/>
          <p:nvPr/>
        </p:nvSpPr>
        <p:spPr>
          <a:xfrm>
            <a:off x="9224861" y="530133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38A54B9-1C6B-425F-AAEF-1B2F307B43EC}"/>
              </a:ext>
            </a:extLst>
          </p:cNvPr>
          <p:cNvSpPr/>
          <p:nvPr/>
        </p:nvSpPr>
        <p:spPr>
          <a:xfrm>
            <a:off x="9511463" y="566714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7D8DF75-7A3F-44CD-A47C-6A97307E5B79}"/>
              </a:ext>
            </a:extLst>
          </p:cNvPr>
          <p:cNvSpPr txBox="1"/>
          <p:nvPr/>
        </p:nvSpPr>
        <p:spPr>
          <a:xfrm>
            <a:off x="38076" y="28982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89095BA0-E81E-42D8-8213-BE2D9BFAE794}"/>
              </a:ext>
            </a:extLst>
          </p:cNvPr>
          <p:cNvSpPr txBox="1"/>
          <p:nvPr/>
        </p:nvSpPr>
        <p:spPr>
          <a:xfrm>
            <a:off x="757" y="1197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127E2680-3C07-4C44-97DB-6548A957133A}"/>
              </a:ext>
            </a:extLst>
          </p:cNvPr>
          <p:cNvCxnSpPr/>
          <p:nvPr/>
        </p:nvCxnSpPr>
        <p:spPr>
          <a:xfrm>
            <a:off x="333799" y="1151010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E0C45C64-3F73-4D41-9DDF-120438379C0E}"/>
              </a:ext>
            </a:extLst>
          </p:cNvPr>
          <p:cNvCxnSpPr>
            <a:cxnSpLocks/>
          </p:cNvCxnSpPr>
          <p:nvPr/>
        </p:nvCxnSpPr>
        <p:spPr>
          <a:xfrm>
            <a:off x="269343" y="6633615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A45C5E84-04B4-41F7-A808-73CEDC44B7F5}"/>
              </a:ext>
            </a:extLst>
          </p:cNvPr>
          <p:cNvCxnSpPr>
            <a:cxnSpLocks/>
          </p:cNvCxnSpPr>
          <p:nvPr/>
        </p:nvCxnSpPr>
        <p:spPr>
          <a:xfrm>
            <a:off x="270068" y="4939460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77717EBB-A20E-440F-ABAF-B68ECB5A5806}"/>
              </a:ext>
            </a:extLst>
          </p:cNvPr>
          <p:cNvSpPr txBox="1"/>
          <p:nvPr/>
        </p:nvSpPr>
        <p:spPr>
          <a:xfrm rot="16200000">
            <a:off x="-139849" y="562424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040595CC-8C2C-461A-8299-37C6793DEEBD}"/>
              </a:ext>
            </a:extLst>
          </p:cNvPr>
          <p:cNvSpPr txBox="1"/>
          <p:nvPr/>
        </p:nvSpPr>
        <p:spPr>
          <a:xfrm>
            <a:off x="37351" y="647477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3F4A6D1A-9EC7-4918-8029-2C7200979B52}"/>
              </a:ext>
            </a:extLst>
          </p:cNvPr>
          <p:cNvSpPr txBox="1"/>
          <p:nvPr/>
        </p:nvSpPr>
        <p:spPr>
          <a:xfrm>
            <a:off x="32" y="47737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AA1C427-91C3-40F5-8C7A-0FEBC192EA98}"/>
              </a:ext>
            </a:extLst>
          </p:cNvPr>
          <p:cNvCxnSpPr/>
          <p:nvPr/>
        </p:nvCxnSpPr>
        <p:spPr>
          <a:xfrm>
            <a:off x="333074" y="4727503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92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110</Words>
  <Application>Microsoft Office PowerPoint</Application>
  <PresentationFormat>Personnalisé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1</cp:revision>
  <dcterms:created xsi:type="dcterms:W3CDTF">2024-05-03T13:35:42Z</dcterms:created>
  <dcterms:modified xsi:type="dcterms:W3CDTF">2024-05-03T13:37:31Z</dcterms:modified>
</cp:coreProperties>
</file>