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8502650" cy="3060700"/>
  <p:notesSz cx="6858000" cy="9144000"/>
  <p:defaultTextStyle>
    <a:defPPr>
      <a:defRPr lang="fr-FR"/>
    </a:defPPr>
    <a:lvl1pPr marL="0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1pPr>
    <a:lvl2pPr marL="277520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2pPr>
    <a:lvl3pPr marL="555041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3pPr>
    <a:lvl4pPr marL="832561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4pPr>
    <a:lvl5pPr marL="1110082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5pPr>
    <a:lvl6pPr marL="1387602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6pPr>
    <a:lvl7pPr marL="1665122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7pPr>
    <a:lvl8pPr marL="1942643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8pPr>
    <a:lvl9pPr marL="2220163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509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831" y="500906"/>
            <a:ext cx="6376988" cy="10655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31" y="1607576"/>
            <a:ext cx="6376988" cy="7389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084709" y="162954"/>
            <a:ext cx="1833384" cy="259380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4557" y="162954"/>
            <a:ext cx="5393869" cy="259380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29" y="763050"/>
            <a:ext cx="7333536" cy="12731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129" y="2048261"/>
            <a:ext cx="7333536" cy="6695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557" y="814770"/>
            <a:ext cx="3613626" cy="19419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4467" y="814770"/>
            <a:ext cx="3613626" cy="19419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4" y="162954"/>
            <a:ext cx="7333536" cy="59159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665" y="750297"/>
            <a:ext cx="3597019" cy="3677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665" y="1118006"/>
            <a:ext cx="3597019" cy="1644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4466" y="750297"/>
            <a:ext cx="3614734" cy="3677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04466" y="1118006"/>
            <a:ext cx="3614734" cy="1644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204047"/>
            <a:ext cx="2742326" cy="7141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733" y="440684"/>
            <a:ext cx="4304467" cy="21750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665" y="918210"/>
            <a:ext cx="2742326" cy="1701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204047"/>
            <a:ext cx="2742326" cy="7141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14733" y="440684"/>
            <a:ext cx="4304467" cy="21750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665" y="918210"/>
            <a:ext cx="2742326" cy="1701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57" y="162954"/>
            <a:ext cx="7333536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557" y="814770"/>
            <a:ext cx="7333536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4557" y="2836816"/>
            <a:ext cx="191309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6503" y="2836816"/>
            <a:ext cx="2869644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04997" y="2836816"/>
            <a:ext cx="191309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212E626-565B-45B1-B0F8-57071423CC20}"/>
              </a:ext>
            </a:extLst>
          </p:cNvPr>
          <p:cNvCxnSpPr>
            <a:cxnSpLocks/>
          </p:cNvCxnSpPr>
          <p:nvPr/>
        </p:nvCxnSpPr>
        <p:spPr>
          <a:xfrm>
            <a:off x="4305697" y="460632"/>
            <a:ext cx="0" cy="188918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87F7816-9CD9-4937-9AB4-445DD7F88608}"/>
                  </a:ext>
                </a:extLst>
              </p:cNvPr>
              <p:cNvSpPr txBox="1"/>
              <p:nvPr/>
            </p:nvSpPr>
            <p:spPr>
              <a:xfrm>
                <a:off x="3855601" y="2449030"/>
                <a:ext cx="1781257" cy="653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No </a:t>
                </a:r>
                <a:r>
                  <a:rPr lang="fr-FR" sz="1800" cap="small" dirty="0" err="1"/>
                  <a:t>completion</a:t>
                </a:r>
                <a:endParaRPr lang="fr-FR" sz="1800" cap="smal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87F7816-9CD9-4937-9AB4-445DD7F8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01" y="2449030"/>
                <a:ext cx="1781257" cy="653705"/>
              </a:xfrm>
              <a:prstGeom prst="rect">
                <a:avLst/>
              </a:prstGeom>
              <a:blipFill>
                <a:blip r:embed="rId2"/>
                <a:stretch>
                  <a:fillRect l="-2730" t="-5607" b="-37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F5B4DCED-5569-494B-B3C6-80B93055AD37}"/>
              </a:ext>
            </a:extLst>
          </p:cNvPr>
          <p:cNvSpPr txBox="1"/>
          <p:nvPr/>
        </p:nvSpPr>
        <p:spPr>
          <a:xfrm>
            <a:off x="101037" y="2155374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A947E1-9FFC-4EFC-894B-3524F4498C37}"/>
              </a:ext>
            </a:extLst>
          </p:cNvPr>
          <p:cNvSpPr txBox="1"/>
          <p:nvPr/>
        </p:nvSpPr>
        <p:spPr>
          <a:xfrm>
            <a:off x="62284" y="27963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9B3680-AA75-409B-BB60-A1E92957CBC2}"/>
              </a:ext>
            </a:extLst>
          </p:cNvPr>
          <p:cNvCxnSpPr>
            <a:cxnSpLocks/>
          </p:cNvCxnSpPr>
          <p:nvPr/>
        </p:nvCxnSpPr>
        <p:spPr>
          <a:xfrm>
            <a:off x="765728" y="460634"/>
            <a:ext cx="0" cy="84071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09C22A3-70D6-4C1B-9F28-AD1A9003B6E4}"/>
              </a:ext>
            </a:extLst>
          </p:cNvPr>
          <p:cNvCxnSpPr>
            <a:cxnSpLocks/>
          </p:cNvCxnSpPr>
          <p:nvPr/>
        </p:nvCxnSpPr>
        <p:spPr>
          <a:xfrm>
            <a:off x="1753268" y="460632"/>
            <a:ext cx="0" cy="36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4E5BB49-077F-41E5-94D4-F31459343104}"/>
              </a:ext>
            </a:extLst>
          </p:cNvPr>
          <p:cNvCxnSpPr>
            <a:cxnSpLocks/>
          </p:cNvCxnSpPr>
          <p:nvPr/>
        </p:nvCxnSpPr>
        <p:spPr>
          <a:xfrm>
            <a:off x="1388194" y="828219"/>
            <a:ext cx="730148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2E55FC-39B6-41DC-AA57-932E92BFA929}"/>
                  </a:ext>
                </a:extLst>
              </p:cNvPr>
              <p:cNvSpPr txBox="1"/>
              <p:nvPr/>
            </p:nvSpPr>
            <p:spPr>
              <a:xfrm>
                <a:off x="914332" y="2451516"/>
                <a:ext cx="1332416" cy="650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Extinction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2E55FC-39B6-41DC-AA57-932E92BFA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32" y="2451516"/>
                <a:ext cx="1332416" cy="650306"/>
              </a:xfrm>
              <a:prstGeom prst="rect">
                <a:avLst/>
              </a:prstGeom>
              <a:blipFill>
                <a:blip r:embed="rId3"/>
                <a:stretch>
                  <a:fillRect l="-4110" t="-4673" b="-46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D8E7638-B8DA-459F-8FD9-F2AB763D90ED}"/>
              </a:ext>
            </a:extLst>
          </p:cNvPr>
          <p:cNvCxnSpPr>
            <a:cxnSpLocks/>
          </p:cNvCxnSpPr>
          <p:nvPr/>
        </p:nvCxnSpPr>
        <p:spPr>
          <a:xfrm>
            <a:off x="360635" y="460635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9908A7C-582E-4787-84E9-8935EE6EA40A}"/>
              </a:ext>
            </a:extLst>
          </p:cNvPr>
          <p:cNvCxnSpPr/>
          <p:nvPr/>
        </p:nvCxnSpPr>
        <p:spPr>
          <a:xfrm>
            <a:off x="403815" y="198295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AB20B52-DD9F-4FBC-B65D-D23F529D79C3}"/>
                  </a:ext>
                </a:extLst>
              </p:cNvPr>
              <p:cNvSpPr txBox="1"/>
              <p:nvPr/>
            </p:nvSpPr>
            <p:spPr>
              <a:xfrm>
                <a:off x="572619" y="1161675"/>
                <a:ext cx="388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AB20B52-DD9F-4FBC-B65D-D23F529D7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9" y="1161675"/>
                <a:ext cx="38824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DD1D5E8E-F5B3-45BE-BEB6-5634BD6745A5}"/>
              </a:ext>
            </a:extLst>
          </p:cNvPr>
          <p:cNvSpPr/>
          <p:nvPr/>
        </p:nvSpPr>
        <p:spPr>
          <a:xfrm>
            <a:off x="1717268" y="793399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1823166F-C19B-4271-A17D-419606E3DA5E}"/>
              </a:ext>
            </a:extLst>
          </p:cNvPr>
          <p:cNvSpPr/>
          <p:nvPr/>
        </p:nvSpPr>
        <p:spPr>
          <a:xfrm>
            <a:off x="1221787" y="1203394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D84087-F8CB-4A20-8B4D-3B7AC741546A}"/>
              </a:ext>
            </a:extLst>
          </p:cNvPr>
          <p:cNvCxnSpPr>
            <a:cxnSpLocks/>
          </p:cNvCxnSpPr>
          <p:nvPr/>
        </p:nvCxnSpPr>
        <p:spPr>
          <a:xfrm>
            <a:off x="1388194" y="811424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BAF68D80-2B46-4E50-940C-F120FF30D978}"/>
              </a:ext>
            </a:extLst>
          </p:cNvPr>
          <p:cNvSpPr/>
          <p:nvPr/>
        </p:nvSpPr>
        <p:spPr>
          <a:xfrm>
            <a:off x="1963448" y="1379309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C01DB46-6333-4EBF-ABA0-FC8309D697DF}"/>
              </a:ext>
            </a:extLst>
          </p:cNvPr>
          <p:cNvCxnSpPr>
            <a:cxnSpLocks/>
          </p:cNvCxnSpPr>
          <p:nvPr/>
        </p:nvCxnSpPr>
        <p:spPr>
          <a:xfrm>
            <a:off x="2133665" y="812979"/>
            <a:ext cx="0" cy="57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BF0E349-4063-4A0D-ADEE-F2FBC2F608C4}"/>
              </a:ext>
            </a:extLst>
          </p:cNvPr>
          <p:cNvCxnSpPr>
            <a:cxnSpLocks/>
          </p:cNvCxnSpPr>
          <p:nvPr/>
        </p:nvCxnSpPr>
        <p:spPr>
          <a:xfrm>
            <a:off x="2084897" y="464325"/>
            <a:ext cx="0" cy="3521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9C61A4F-6ED1-4786-A108-B645436D2B23}"/>
              </a:ext>
            </a:extLst>
          </p:cNvPr>
          <p:cNvSpPr txBox="1"/>
          <p:nvPr/>
        </p:nvSpPr>
        <p:spPr>
          <a:xfrm>
            <a:off x="2160020" y="4471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145F643-BB17-4727-858C-D649201AB43A}"/>
              </a:ext>
            </a:extLst>
          </p:cNvPr>
          <p:cNvSpPr txBox="1"/>
          <p:nvPr/>
        </p:nvSpPr>
        <p:spPr>
          <a:xfrm>
            <a:off x="532010" y="42518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(a)           (b)                         (c)       (d)           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51CB408-E2E8-4C9C-BB27-689DB638C177}"/>
                  </a:ext>
                </a:extLst>
              </p:cNvPr>
              <p:cNvSpPr txBox="1"/>
              <p:nvPr/>
            </p:nvSpPr>
            <p:spPr>
              <a:xfrm>
                <a:off x="927128" y="1688414"/>
                <a:ext cx="969433" cy="31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51CB408-E2E8-4C9C-BB27-689DB638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28" y="1688414"/>
                <a:ext cx="969433" cy="310854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4573BD-1085-4965-AD16-575009726EB4}"/>
                  </a:ext>
                </a:extLst>
              </p:cNvPr>
              <p:cNvSpPr txBox="1"/>
              <p:nvPr/>
            </p:nvSpPr>
            <p:spPr>
              <a:xfrm>
                <a:off x="1193041" y="1416924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4573BD-1085-4965-AD16-57500972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041" y="1416924"/>
                <a:ext cx="3882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EA69A35-A13D-449B-9628-35DEBC7D0102}"/>
                  </a:ext>
                </a:extLst>
              </p:cNvPr>
              <p:cNvSpPr txBox="1"/>
              <p:nvPr/>
            </p:nvSpPr>
            <p:spPr>
              <a:xfrm>
                <a:off x="1937210" y="1589661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EA69A35-A13D-449B-9628-35DEBC7D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10" y="1589661"/>
                <a:ext cx="3882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1067789-B339-4592-8F14-5EEEC4216BB9}"/>
                  </a:ext>
                </a:extLst>
              </p:cNvPr>
              <p:cNvSpPr txBox="1"/>
              <p:nvPr/>
            </p:nvSpPr>
            <p:spPr>
              <a:xfrm>
                <a:off x="1740419" y="1879079"/>
                <a:ext cx="969433" cy="31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1067789-B339-4592-8F14-5EEEC4216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419" y="1879079"/>
                <a:ext cx="969433" cy="310854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1D7DF2F-1069-4EAE-84B1-4C7A60EB9BA8}"/>
              </a:ext>
            </a:extLst>
          </p:cNvPr>
          <p:cNvCxnSpPr>
            <a:cxnSpLocks/>
          </p:cNvCxnSpPr>
          <p:nvPr/>
        </p:nvCxnSpPr>
        <p:spPr>
          <a:xfrm>
            <a:off x="3595963" y="460632"/>
            <a:ext cx="0" cy="84071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21DDA97-521A-4422-AC3F-AAEF7D6546F3}"/>
                  </a:ext>
                </a:extLst>
              </p:cNvPr>
              <p:cNvSpPr txBox="1"/>
              <p:nvPr/>
            </p:nvSpPr>
            <p:spPr>
              <a:xfrm>
                <a:off x="3397774" y="1146433"/>
                <a:ext cx="388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21DDA97-521A-4422-AC3F-AAEF7D654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74" y="1146433"/>
                <a:ext cx="38824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2A93A6D-38F9-46C0-A567-BBC0C2AF164A}"/>
              </a:ext>
            </a:extLst>
          </p:cNvPr>
          <p:cNvCxnSpPr>
            <a:cxnSpLocks/>
          </p:cNvCxnSpPr>
          <p:nvPr/>
        </p:nvCxnSpPr>
        <p:spPr>
          <a:xfrm>
            <a:off x="5289856" y="471615"/>
            <a:ext cx="0" cy="36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CE858F0-7C6C-48D8-89BC-8B09E1A13C3A}"/>
              </a:ext>
            </a:extLst>
          </p:cNvPr>
          <p:cNvCxnSpPr>
            <a:cxnSpLocks/>
          </p:cNvCxnSpPr>
          <p:nvPr/>
        </p:nvCxnSpPr>
        <p:spPr>
          <a:xfrm>
            <a:off x="4924782" y="839202"/>
            <a:ext cx="730148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2884959-741F-4BFC-BA2B-4E8FB4D76938}"/>
              </a:ext>
            </a:extLst>
          </p:cNvPr>
          <p:cNvSpPr/>
          <p:nvPr/>
        </p:nvSpPr>
        <p:spPr>
          <a:xfrm>
            <a:off x="5253856" y="80438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ABD78433-7070-4E65-8C63-AEEC5512F8B8}"/>
              </a:ext>
            </a:extLst>
          </p:cNvPr>
          <p:cNvSpPr/>
          <p:nvPr/>
        </p:nvSpPr>
        <p:spPr>
          <a:xfrm>
            <a:off x="4758375" y="1214377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7957DBD-D828-41F9-A989-0F5F81B1DEA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924782" y="827487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56B7C49B-9B26-4DF9-A3CD-E4495CEFE7C6}"/>
              </a:ext>
            </a:extLst>
          </p:cNvPr>
          <p:cNvSpPr/>
          <p:nvPr/>
        </p:nvSpPr>
        <p:spPr>
          <a:xfrm>
            <a:off x="5500036" y="1390292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6D1431D-823E-4C35-8014-5E2494F9FD5C}"/>
              </a:ext>
            </a:extLst>
          </p:cNvPr>
          <p:cNvCxnSpPr>
            <a:cxnSpLocks/>
          </p:cNvCxnSpPr>
          <p:nvPr/>
        </p:nvCxnSpPr>
        <p:spPr>
          <a:xfrm>
            <a:off x="5670253" y="823962"/>
            <a:ext cx="0" cy="57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00C635A-BC05-4E11-B1BC-B7FCD8E439E0}"/>
              </a:ext>
            </a:extLst>
          </p:cNvPr>
          <p:cNvCxnSpPr>
            <a:cxnSpLocks/>
          </p:cNvCxnSpPr>
          <p:nvPr/>
        </p:nvCxnSpPr>
        <p:spPr>
          <a:xfrm>
            <a:off x="5621485" y="475308"/>
            <a:ext cx="0" cy="3521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EBC3845-CFA9-401E-A4C8-169E1F2E85F1}"/>
              </a:ext>
            </a:extLst>
          </p:cNvPr>
          <p:cNvSpPr txBox="1"/>
          <p:nvPr/>
        </p:nvSpPr>
        <p:spPr>
          <a:xfrm>
            <a:off x="5696608" y="4581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446B9BA-A96F-457E-A437-45D963BB6849}"/>
                  </a:ext>
                </a:extLst>
              </p:cNvPr>
              <p:cNvSpPr txBox="1"/>
              <p:nvPr/>
            </p:nvSpPr>
            <p:spPr>
              <a:xfrm>
                <a:off x="4281860" y="1546098"/>
                <a:ext cx="1280672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446B9BA-A96F-457E-A437-45D963BB6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860" y="1546098"/>
                <a:ext cx="1280672" cy="313484"/>
              </a:xfrm>
              <a:prstGeom prst="rect">
                <a:avLst/>
              </a:prstGeom>
              <a:blipFill>
                <a:blip r:embed="rId1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48E39D6-9F98-4B94-847A-C934AF588875}"/>
                  </a:ext>
                </a:extLst>
              </p:cNvPr>
              <p:cNvSpPr txBox="1"/>
              <p:nvPr/>
            </p:nvSpPr>
            <p:spPr>
              <a:xfrm>
                <a:off x="5105565" y="1792117"/>
                <a:ext cx="1280672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48E39D6-9F98-4B94-847A-C934AF588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65" y="1792117"/>
                <a:ext cx="1280672" cy="313484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3E43B2C-4562-4401-88BB-C562DC3A5D17}"/>
              </a:ext>
            </a:extLst>
          </p:cNvPr>
          <p:cNvCxnSpPr>
            <a:cxnSpLocks/>
          </p:cNvCxnSpPr>
          <p:nvPr/>
        </p:nvCxnSpPr>
        <p:spPr>
          <a:xfrm>
            <a:off x="360635" y="2349817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1C064F23-B78B-47A6-9005-2EF4C8E2C368}"/>
              </a:ext>
            </a:extLst>
          </p:cNvPr>
          <p:cNvSpPr txBox="1"/>
          <p:nvPr/>
        </p:nvSpPr>
        <p:spPr>
          <a:xfrm>
            <a:off x="2971367" y="2155374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13B8398-3D67-46F7-A3D2-2DE1C2EEDF1C}"/>
              </a:ext>
            </a:extLst>
          </p:cNvPr>
          <p:cNvSpPr txBox="1"/>
          <p:nvPr/>
        </p:nvSpPr>
        <p:spPr>
          <a:xfrm>
            <a:off x="2932614" y="27963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78D78BF-A78B-4759-8C32-F96A61AC89D2}"/>
              </a:ext>
            </a:extLst>
          </p:cNvPr>
          <p:cNvCxnSpPr>
            <a:cxnSpLocks/>
          </p:cNvCxnSpPr>
          <p:nvPr/>
        </p:nvCxnSpPr>
        <p:spPr>
          <a:xfrm>
            <a:off x="3230965" y="460635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C06C847-F9B7-4067-949D-4127B1481B92}"/>
              </a:ext>
            </a:extLst>
          </p:cNvPr>
          <p:cNvCxnSpPr/>
          <p:nvPr/>
        </p:nvCxnSpPr>
        <p:spPr>
          <a:xfrm>
            <a:off x="3274145" y="198295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5735DA0-0538-4AA4-B076-7ABE2BD51EEF}"/>
              </a:ext>
            </a:extLst>
          </p:cNvPr>
          <p:cNvCxnSpPr>
            <a:cxnSpLocks/>
          </p:cNvCxnSpPr>
          <p:nvPr/>
        </p:nvCxnSpPr>
        <p:spPr>
          <a:xfrm>
            <a:off x="3230965" y="2349817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D592A51C-7864-48D0-ADF2-7439C788ADE8}"/>
              </a:ext>
            </a:extLst>
          </p:cNvPr>
          <p:cNvGrpSpPr/>
          <p:nvPr/>
        </p:nvGrpSpPr>
        <p:grpSpPr>
          <a:xfrm>
            <a:off x="6180832" y="1109429"/>
            <a:ext cx="2262304" cy="590964"/>
            <a:chOff x="7698144" y="1041386"/>
            <a:chExt cx="2262304" cy="5909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3E0DA4-FEE7-4270-ADB6-6E5260720C04}"/>
                </a:ext>
              </a:extLst>
            </p:cNvPr>
            <p:cNvSpPr/>
            <p:nvPr/>
          </p:nvSpPr>
          <p:spPr>
            <a:xfrm>
              <a:off x="7708315" y="1058998"/>
              <a:ext cx="2252133" cy="555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10AC43F0-214C-48DD-8715-29BC2B2C925A}"/>
                </a:ext>
              </a:extLst>
            </p:cNvPr>
            <p:cNvCxnSpPr>
              <a:cxnSpLocks/>
            </p:cNvCxnSpPr>
            <p:nvPr/>
          </p:nvCxnSpPr>
          <p:spPr>
            <a:xfrm>
              <a:off x="7773632" y="1184972"/>
              <a:ext cx="190723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93F957A-47EE-47B0-8CC5-B0B150BE66FB}"/>
                    </a:ext>
                  </a:extLst>
                </p:cNvPr>
                <p:cNvSpPr txBox="1"/>
                <p:nvPr/>
              </p:nvSpPr>
              <p:spPr>
                <a:xfrm>
                  <a:off x="7973086" y="1041386"/>
                  <a:ext cx="1978632" cy="577081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r>
                    <a:rPr lang="fr-FR" sz="1050" dirty="0" err="1"/>
                    <a:t>incipient</a:t>
                  </a:r>
                  <a:r>
                    <a:rPr lang="fr-FR" sz="1050" dirty="0"/>
                    <a:t> </a:t>
                  </a:r>
                  <a:r>
                    <a:rPr lang="fr-FR" sz="1050" dirty="0" err="1"/>
                    <a:t>lineage</a:t>
                  </a:r>
                  <a:endParaRPr lang="fr-FR" sz="1050" dirty="0"/>
                </a:p>
                <a:p>
                  <a:r>
                    <a:rPr lang="fr-FR" sz="1050" dirty="0"/>
                    <a:t>initiation from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extinction of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93F957A-47EE-47B0-8CC5-B0B150BE66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086" y="1041386"/>
                  <a:ext cx="1978632" cy="577081"/>
                </a:xfrm>
                <a:prstGeom prst="rect">
                  <a:avLst/>
                </a:prstGeom>
                <a:blipFill>
                  <a:blip r:embed="rId12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1DE549-4C53-49D5-8901-DD6E4FF3FB43}"/>
                </a:ext>
              </a:extLst>
            </p:cNvPr>
            <p:cNvSpPr/>
            <p:nvPr/>
          </p:nvSpPr>
          <p:spPr>
            <a:xfrm>
              <a:off x="7831421" y="1292999"/>
              <a:ext cx="68848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1680D6A8-9109-4FE8-A691-B3EA76B0EAD1}"/>
                    </a:ext>
                  </a:extLst>
                </p:cNvPr>
                <p:cNvSpPr txBox="1"/>
                <p:nvPr/>
              </p:nvSpPr>
              <p:spPr>
                <a:xfrm>
                  <a:off x="7698144" y="1355351"/>
                  <a:ext cx="3237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1680D6A8-9109-4FE8-A691-B3EA76B0E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144" y="1355351"/>
                  <a:ext cx="323734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34BED66D-DB89-43CB-8310-B90FB1B2074E}"/>
              </a:ext>
            </a:extLst>
          </p:cNvPr>
          <p:cNvSpPr txBox="1"/>
          <p:nvPr/>
        </p:nvSpPr>
        <p:spPr>
          <a:xfrm rot="16200000">
            <a:off x="-60184" y="118127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CE2E34B-1269-45AD-98D6-A59DDA05AC1E}"/>
              </a:ext>
            </a:extLst>
          </p:cNvPr>
          <p:cNvSpPr txBox="1"/>
          <p:nvPr/>
        </p:nvSpPr>
        <p:spPr>
          <a:xfrm rot="16200000">
            <a:off x="2833487" y="1193894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96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CBFA55D-95EE-4862-975E-579F206D4441}"/>
              </a:ext>
            </a:extLst>
          </p:cNvPr>
          <p:cNvSpPr txBox="1"/>
          <p:nvPr/>
        </p:nvSpPr>
        <p:spPr>
          <a:xfrm>
            <a:off x="130484" y="2108720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1A7E9B-743F-4DF2-AD7D-91E136CD4C7A}"/>
              </a:ext>
            </a:extLst>
          </p:cNvPr>
          <p:cNvSpPr txBox="1"/>
          <p:nvPr/>
        </p:nvSpPr>
        <p:spPr>
          <a:xfrm>
            <a:off x="91731" y="2329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43BDDB-649F-4D3A-AAD4-7FAF6853AB71}"/>
              </a:ext>
            </a:extLst>
          </p:cNvPr>
          <p:cNvCxnSpPr>
            <a:cxnSpLocks/>
          </p:cNvCxnSpPr>
          <p:nvPr/>
        </p:nvCxnSpPr>
        <p:spPr>
          <a:xfrm>
            <a:off x="795175" y="413981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8FEBE9-E1B3-4FFE-9B07-4166E820A2F3}"/>
              </a:ext>
            </a:extLst>
          </p:cNvPr>
          <p:cNvCxnSpPr>
            <a:cxnSpLocks/>
          </p:cNvCxnSpPr>
          <p:nvPr/>
        </p:nvCxnSpPr>
        <p:spPr>
          <a:xfrm>
            <a:off x="1589066" y="1027685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DB6F2-EFD1-4CAE-A7DB-822ED0F9B144}"/>
                  </a:ext>
                </a:extLst>
              </p:cNvPr>
              <p:cNvSpPr txBox="1"/>
              <p:nvPr/>
            </p:nvSpPr>
            <p:spPr>
              <a:xfrm>
                <a:off x="943778" y="2404862"/>
                <a:ext cx="1332416" cy="653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Extinction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DB6F2-EFD1-4CAE-A7DB-822ED0F9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" y="2404862"/>
                <a:ext cx="1332416" cy="653705"/>
              </a:xfrm>
              <a:prstGeom prst="rect">
                <a:avLst/>
              </a:prstGeom>
              <a:blipFill>
                <a:blip r:embed="rId2"/>
                <a:stretch>
                  <a:fillRect l="-4128" t="-4630" b="-46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D5256F-2433-4E1A-81AC-533210CC2ACA}"/>
              </a:ext>
            </a:extLst>
          </p:cNvPr>
          <p:cNvCxnSpPr>
            <a:cxnSpLocks/>
          </p:cNvCxnSpPr>
          <p:nvPr/>
        </p:nvCxnSpPr>
        <p:spPr>
          <a:xfrm>
            <a:off x="390082" y="413982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C75278A-6218-4E65-843C-500BC28DB64D}"/>
              </a:ext>
            </a:extLst>
          </p:cNvPr>
          <p:cNvCxnSpPr/>
          <p:nvPr/>
        </p:nvCxnSpPr>
        <p:spPr>
          <a:xfrm>
            <a:off x="433262" y="151642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6B0FFEC1-A627-4B8C-B588-5FD025ABF694}"/>
              </a:ext>
            </a:extLst>
          </p:cNvPr>
          <p:cNvSpPr/>
          <p:nvPr/>
        </p:nvSpPr>
        <p:spPr>
          <a:xfrm>
            <a:off x="1958566" y="1409818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EE42EE9-D3EC-4131-BB56-D890DE2CFC68}"/>
              </a:ext>
            </a:extLst>
          </p:cNvPr>
          <p:cNvCxnSpPr>
            <a:cxnSpLocks/>
          </p:cNvCxnSpPr>
          <p:nvPr/>
        </p:nvCxnSpPr>
        <p:spPr>
          <a:xfrm>
            <a:off x="2124974" y="1017848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CF2635-8A61-4B20-A852-708392633ED7}"/>
              </a:ext>
            </a:extLst>
          </p:cNvPr>
          <p:cNvCxnSpPr>
            <a:cxnSpLocks/>
          </p:cNvCxnSpPr>
          <p:nvPr/>
        </p:nvCxnSpPr>
        <p:spPr>
          <a:xfrm>
            <a:off x="1954544" y="422751"/>
            <a:ext cx="0" cy="57600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E490825-C9C6-4A3C-ACD4-5357E00F1205}"/>
              </a:ext>
            </a:extLst>
          </p:cNvPr>
          <p:cNvSpPr txBox="1"/>
          <p:nvPr/>
        </p:nvSpPr>
        <p:spPr>
          <a:xfrm>
            <a:off x="2029667" y="4919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8BEDB85-76E3-4AA1-92C6-5227959FFFC9}"/>
                  </a:ext>
                </a:extLst>
              </p:cNvPr>
              <p:cNvSpPr txBox="1"/>
              <p:nvPr/>
            </p:nvSpPr>
            <p:spPr>
              <a:xfrm>
                <a:off x="921064" y="1707358"/>
                <a:ext cx="981294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8BEDB85-76E3-4AA1-92C6-5227959F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64" y="1707358"/>
                <a:ext cx="981294" cy="313484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DA36686-F7CF-468E-A51A-FD5358DF1AD3}"/>
                  </a:ext>
                </a:extLst>
              </p:cNvPr>
              <p:cNvSpPr txBox="1"/>
              <p:nvPr/>
            </p:nvSpPr>
            <p:spPr>
              <a:xfrm>
                <a:off x="1351709" y="1460565"/>
                <a:ext cx="388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DA36686-F7CF-468E-A51A-FD5358DF1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09" y="1460565"/>
                <a:ext cx="38824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AEDE6D5-FFF5-4AEE-9DDA-FF011517B466}"/>
                  </a:ext>
                </a:extLst>
              </p:cNvPr>
              <p:cNvSpPr txBox="1"/>
              <p:nvPr/>
            </p:nvSpPr>
            <p:spPr>
              <a:xfrm>
                <a:off x="1784404" y="1930061"/>
                <a:ext cx="969432" cy="31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AEDE6D5-FFF5-4AEE-9DDA-FF011517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04" y="1930061"/>
                <a:ext cx="969432" cy="310854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E92B15C-5AAE-4EBC-868D-8789B3521C90}"/>
              </a:ext>
            </a:extLst>
          </p:cNvPr>
          <p:cNvCxnSpPr>
            <a:cxnSpLocks/>
          </p:cNvCxnSpPr>
          <p:nvPr/>
        </p:nvCxnSpPr>
        <p:spPr>
          <a:xfrm>
            <a:off x="390082" y="2303164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6AE109-F52A-421C-A4CC-FC93D3B70FCA}"/>
                  </a:ext>
                </a:extLst>
              </p:cNvPr>
              <p:cNvSpPr txBox="1"/>
              <p:nvPr/>
            </p:nvSpPr>
            <p:spPr>
              <a:xfrm>
                <a:off x="603038" y="1104236"/>
                <a:ext cx="388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6AE109-F52A-421C-A4CC-FC93D3B7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8" y="1104236"/>
                <a:ext cx="38824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6DECE60-569A-46BC-8F91-80BCB6C9BF38}"/>
              </a:ext>
            </a:extLst>
          </p:cNvPr>
          <p:cNvCxnSpPr>
            <a:cxnSpLocks/>
          </p:cNvCxnSpPr>
          <p:nvPr/>
        </p:nvCxnSpPr>
        <p:spPr>
          <a:xfrm>
            <a:off x="1566824" y="425083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0F0CA55-F757-45A3-9D77-5F2A5CD022EA}"/>
                  </a:ext>
                </a:extLst>
              </p:cNvPr>
              <p:cNvSpPr txBox="1"/>
              <p:nvPr/>
            </p:nvSpPr>
            <p:spPr>
              <a:xfrm>
                <a:off x="1933266" y="1673955"/>
                <a:ext cx="388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0F0CA55-F757-45A3-9D77-5F2A5CD02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66" y="1673955"/>
                <a:ext cx="38824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63AD6E90-179D-400A-B29C-2A0589F57F67}"/>
              </a:ext>
            </a:extLst>
          </p:cNvPr>
          <p:cNvSpPr/>
          <p:nvPr/>
        </p:nvSpPr>
        <p:spPr>
          <a:xfrm>
            <a:off x="1397048" y="1256566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54147-3E1B-4BAC-B407-F97F10853E27}"/>
              </a:ext>
            </a:extLst>
          </p:cNvPr>
          <p:cNvSpPr/>
          <p:nvPr/>
        </p:nvSpPr>
        <p:spPr>
          <a:xfrm>
            <a:off x="1530508" y="993858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885AA8-83A0-4CD8-9661-F02A385D155E}"/>
              </a:ext>
            </a:extLst>
          </p:cNvPr>
          <p:cNvSpPr txBox="1"/>
          <p:nvPr/>
        </p:nvSpPr>
        <p:spPr>
          <a:xfrm>
            <a:off x="2904874" y="2107455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EA6E0B-8F55-4F42-8696-FD96DF3F7B43}"/>
              </a:ext>
            </a:extLst>
          </p:cNvPr>
          <p:cNvSpPr txBox="1"/>
          <p:nvPr/>
        </p:nvSpPr>
        <p:spPr>
          <a:xfrm>
            <a:off x="2866121" y="2317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150A0FC-AF17-4994-89EE-F55EE473AA05}"/>
              </a:ext>
            </a:extLst>
          </p:cNvPr>
          <p:cNvCxnSpPr>
            <a:cxnSpLocks/>
          </p:cNvCxnSpPr>
          <p:nvPr/>
        </p:nvCxnSpPr>
        <p:spPr>
          <a:xfrm>
            <a:off x="3631936" y="1026420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244921B-5EE2-4342-8D1E-9994279862F3}"/>
                  </a:ext>
                </a:extLst>
              </p:cNvPr>
              <p:cNvSpPr txBox="1"/>
              <p:nvPr/>
            </p:nvSpPr>
            <p:spPr>
              <a:xfrm>
                <a:off x="4215320" y="2403597"/>
                <a:ext cx="1320298" cy="657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Speciation</a:t>
                </a:r>
                <a:endParaRPr lang="fr-FR" sz="1600" cap="smal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244921B-5EE2-4342-8D1E-999427986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20" y="2403597"/>
                <a:ext cx="1320298" cy="657103"/>
              </a:xfrm>
              <a:prstGeom prst="rect">
                <a:avLst/>
              </a:prstGeom>
              <a:blipFill>
                <a:blip r:embed="rId8"/>
                <a:stretch>
                  <a:fillRect l="-3687" t="-4630" b="-46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1FCB813-B342-4E3B-B971-D2D7995047F3}"/>
              </a:ext>
            </a:extLst>
          </p:cNvPr>
          <p:cNvCxnSpPr>
            <a:cxnSpLocks/>
          </p:cNvCxnSpPr>
          <p:nvPr/>
        </p:nvCxnSpPr>
        <p:spPr>
          <a:xfrm>
            <a:off x="3164472" y="412717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77271E9-0F83-4B86-BB82-A2C96E80F38D}"/>
              </a:ext>
            </a:extLst>
          </p:cNvPr>
          <p:cNvCxnSpPr/>
          <p:nvPr/>
        </p:nvCxnSpPr>
        <p:spPr>
          <a:xfrm>
            <a:off x="3207652" y="150377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2955B0FD-6652-43A3-A484-E287E33A7F7D}"/>
              </a:ext>
            </a:extLst>
          </p:cNvPr>
          <p:cNvSpPr/>
          <p:nvPr/>
        </p:nvSpPr>
        <p:spPr>
          <a:xfrm>
            <a:off x="3995400" y="1295706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F8895FE-8D9E-424F-8BA3-0638711624F8}"/>
              </a:ext>
            </a:extLst>
          </p:cNvPr>
          <p:cNvCxnSpPr>
            <a:cxnSpLocks/>
          </p:cNvCxnSpPr>
          <p:nvPr/>
        </p:nvCxnSpPr>
        <p:spPr>
          <a:xfrm>
            <a:off x="4167844" y="1016583"/>
            <a:ext cx="0" cy="288111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0CEA542-82FF-4315-B0D9-36443869C265}"/>
              </a:ext>
            </a:extLst>
          </p:cNvPr>
          <p:cNvCxnSpPr>
            <a:cxnSpLocks/>
          </p:cNvCxnSpPr>
          <p:nvPr/>
        </p:nvCxnSpPr>
        <p:spPr>
          <a:xfrm>
            <a:off x="3988538" y="421486"/>
            <a:ext cx="0" cy="57600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7AA9E67-4D21-4BD6-9667-2189D52441AB}"/>
              </a:ext>
            </a:extLst>
          </p:cNvPr>
          <p:cNvSpPr txBox="1"/>
          <p:nvPr/>
        </p:nvSpPr>
        <p:spPr>
          <a:xfrm>
            <a:off x="4063661" y="49069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0E1B3B0-8AF3-464B-8788-1EB89385BA0B}"/>
                  </a:ext>
                </a:extLst>
              </p:cNvPr>
              <p:cNvSpPr txBox="1"/>
              <p:nvPr/>
            </p:nvSpPr>
            <p:spPr>
              <a:xfrm>
                <a:off x="3626003" y="1976609"/>
                <a:ext cx="966868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0E1B3B0-8AF3-464B-8788-1EB89385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03" y="1976609"/>
                <a:ext cx="966868" cy="313484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C765C9E-9D69-47F5-8019-C63E15A719DF}"/>
              </a:ext>
            </a:extLst>
          </p:cNvPr>
          <p:cNvCxnSpPr>
            <a:cxnSpLocks/>
          </p:cNvCxnSpPr>
          <p:nvPr/>
        </p:nvCxnSpPr>
        <p:spPr>
          <a:xfrm>
            <a:off x="3164472" y="2301899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382A762-CE8A-417D-A80B-E5B76D61C301}"/>
              </a:ext>
            </a:extLst>
          </p:cNvPr>
          <p:cNvCxnSpPr>
            <a:cxnSpLocks/>
          </p:cNvCxnSpPr>
          <p:nvPr/>
        </p:nvCxnSpPr>
        <p:spPr>
          <a:xfrm>
            <a:off x="3609694" y="423818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CC092C-92A6-47A0-8F84-265B59620901}"/>
              </a:ext>
            </a:extLst>
          </p:cNvPr>
          <p:cNvSpPr/>
          <p:nvPr/>
        </p:nvSpPr>
        <p:spPr>
          <a:xfrm>
            <a:off x="3569568" y="988783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BD8CAF3-F94F-4E3D-9FDA-6CB33C43C2BE}"/>
              </a:ext>
            </a:extLst>
          </p:cNvPr>
          <p:cNvCxnSpPr>
            <a:cxnSpLocks/>
          </p:cNvCxnSpPr>
          <p:nvPr/>
        </p:nvCxnSpPr>
        <p:spPr>
          <a:xfrm flipH="1">
            <a:off x="4104859" y="1587540"/>
            <a:ext cx="2919" cy="436609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1B8DD3D-8D17-4503-A320-97E53083E5FC}"/>
              </a:ext>
            </a:extLst>
          </p:cNvPr>
          <p:cNvSpPr/>
          <p:nvPr/>
        </p:nvSpPr>
        <p:spPr>
          <a:xfrm>
            <a:off x="4068367" y="1551899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24A53B8-7E8F-467D-A73F-0CD7A37F2B34}"/>
              </a:ext>
            </a:extLst>
          </p:cNvPr>
          <p:cNvCxnSpPr>
            <a:cxnSpLocks/>
          </p:cNvCxnSpPr>
          <p:nvPr/>
        </p:nvCxnSpPr>
        <p:spPr>
          <a:xfrm>
            <a:off x="4982975" y="1015241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10B99DEC-70E6-43CB-BACF-DB1D8D56DB72}"/>
              </a:ext>
            </a:extLst>
          </p:cNvPr>
          <p:cNvSpPr/>
          <p:nvPr/>
        </p:nvSpPr>
        <p:spPr>
          <a:xfrm>
            <a:off x="5346439" y="1218487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0D8EF0A-7BD1-4FB6-8A76-001FEE8B6C94}"/>
              </a:ext>
            </a:extLst>
          </p:cNvPr>
          <p:cNvCxnSpPr>
            <a:cxnSpLocks/>
          </p:cNvCxnSpPr>
          <p:nvPr/>
        </p:nvCxnSpPr>
        <p:spPr>
          <a:xfrm>
            <a:off x="5518883" y="1005404"/>
            <a:ext cx="0" cy="21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F8D895C-9499-4B4D-BE84-301BD311C95E}"/>
              </a:ext>
            </a:extLst>
          </p:cNvPr>
          <p:cNvCxnSpPr>
            <a:cxnSpLocks/>
          </p:cNvCxnSpPr>
          <p:nvPr/>
        </p:nvCxnSpPr>
        <p:spPr>
          <a:xfrm>
            <a:off x="5339577" y="412639"/>
            <a:ext cx="0" cy="57366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A19BB94-31F1-4386-BD77-CDB15F4F342C}"/>
              </a:ext>
            </a:extLst>
          </p:cNvPr>
          <p:cNvSpPr txBox="1"/>
          <p:nvPr/>
        </p:nvSpPr>
        <p:spPr>
          <a:xfrm>
            <a:off x="5414700" y="47951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0D4812F-6ECD-4B12-9A07-D3C233C2929C}"/>
              </a:ext>
            </a:extLst>
          </p:cNvPr>
          <p:cNvCxnSpPr>
            <a:cxnSpLocks/>
          </p:cNvCxnSpPr>
          <p:nvPr/>
        </p:nvCxnSpPr>
        <p:spPr>
          <a:xfrm>
            <a:off x="4960733" y="412639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25D88CC-D68C-45B1-9FA9-7F33387CEB0F}"/>
              </a:ext>
            </a:extLst>
          </p:cNvPr>
          <p:cNvSpPr/>
          <p:nvPr/>
        </p:nvSpPr>
        <p:spPr>
          <a:xfrm>
            <a:off x="4920607" y="977604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71531B6-8C92-4015-8A5E-2794515CBA57}"/>
                  </a:ext>
                </a:extLst>
              </p:cNvPr>
              <p:cNvSpPr txBox="1"/>
              <p:nvPr/>
            </p:nvSpPr>
            <p:spPr>
              <a:xfrm>
                <a:off x="5092460" y="1642377"/>
                <a:ext cx="1280672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71531B6-8C92-4015-8A5E-2794515C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460" y="1642377"/>
                <a:ext cx="1280672" cy="313484"/>
              </a:xfrm>
              <a:prstGeom prst="rect">
                <a:avLst/>
              </a:prstGeom>
              <a:blipFill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riangle isocèle 47">
            <a:extLst>
              <a:ext uri="{FF2B5EF4-FFF2-40B4-BE49-F238E27FC236}">
                <a16:creationId xmlns:a16="http://schemas.microsoft.com/office/drawing/2014/main" id="{ED91398C-96F9-4E1B-BCBE-99427FE5AD9A}"/>
              </a:ext>
            </a:extLst>
          </p:cNvPr>
          <p:cNvSpPr/>
          <p:nvPr/>
        </p:nvSpPr>
        <p:spPr>
          <a:xfrm>
            <a:off x="3442167" y="1257213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53AD5B21-D562-48AC-9508-071DC420F83C}"/>
              </a:ext>
            </a:extLst>
          </p:cNvPr>
          <p:cNvSpPr/>
          <p:nvPr/>
        </p:nvSpPr>
        <p:spPr>
          <a:xfrm>
            <a:off x="4792828" y="1245237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0D1C0B41-2936-4552-863D-E82B6B850501}"/>
              </a:ext>
            </a:extLst>
          </p:cNvPr>
          <p:cNvCxnSpPr>
            <a:cxnSpLocks/>
          </p:cNvCxnSpPr>
          <p:nvPr/>
        </p:nvCxnSpPr>
        <p:spPr>
          <a:xfrm>
            <a:off x="5059455" y="1548399"/>
            <a:ext cx="0" cy="324000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072ED01-9FDE-4349-B932-8A85B391CDF9}"/>
              </a:ext>
            </a:extLst>
          </p:cNvPr>
          <p:cNvCxnSpPr>
            <a:cxnSpLocks/>
          </p:cNvCxnSpPr>
          <p:nvPr/>
        </p:nvCxnSpPr>
        <p:spPr>
          <a:xfrm>
            <a:off x="4864182" y="1540100"/>
            <a:ext cx="0" cy="324000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6CD7923-AA43-419B-A247-4B9D5C9EDF11}"/>
                  </a:ext>
                </a:extLst>
              </p:cNvPr>
              <p:cNvSpPr txBox="1"/>
              <p:nvPr/>
            </p:nvSpPr>
            <p:spPr>
              <a:xfrm>
                <a:off x="4557732" y="1919711"/>
                <a:ext cx="981294" cy="31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6CD7923-AA43-419B-A247-4B9D5C9E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32" y="1919711"/>
                <a:ext cx="981294" cy="316112"/>
              </a:xfrm>
              <a:prstGeom prst="rect">
                <a:avLst/>
              </a:prstGeom>
              <a:blipFill>
                <a:blip r:embed="rId11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ZoneTexte 52">
            <a:extLst>
              <a:ext uri="{FF2B5EF4-FFF2-40B4-BE49-F238E27FC236}">
                <a16:creationId xmlns:a16="http://schemas.microsoft.com/office/drawing/2014/main" id="{8836F965-1B64-49B1-8B48-75E3A4695309}"/>
              </a:ext>
            </a:extLst>
          </p:cNvPr>
          <p:cNvSpPr txBox="1"/>
          <p:nvPr/>
        </p:nvSpPr>
        <p:spPr>
          <a:xfrm>
            <a:off x="638300" y="3727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(a)       (b)                            (c)                (d)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4FDC99E-3445-4E4C-97B4-68ADA6690ED5}"/>
              </a:ext>
            </a:extLst>
          </p:cNvPr>
          <p:cNvGrpSpPr/>
          <p:nvPr/>
        </p:nvGrpSpPr>
        <p:grpSpPr>
          <a:xfrm>
            <a:off x="6181697" y="260432"/>
            <a:ext cx="2320953" cy="1225274"/>
            <a:chOff x="1903015" y="6665889"/>
            <a:chExt cx="2320953" cy="122527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B73325-7031-4989-BDD0-27BD6F309097}"/>
                </a:ext>
              </a:extLst>
            </p:cNvPr>
            <p:cNvSpPr/>
            <p:nvPr/>
          </p:nvSpPr>
          <p:spPr>
            <a:xfrm>
              <a:off x="1903015" y="6684614"/>
              <a:ext cx="2252133" cy="1201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9DE66F1-4D4F-4E69-BE61-DD0C28A14954}"/>
                </a:ext>
              </a:extLst>
            </p:cNvPr>
            <p:cNvCxnSpPr>
              <a:cxnSpLocks/>
            </p:cNvCxnSpPr>
            <p:nvPr/>
          </p:nvCxnSpPr>
          <p:spPr>
            <a:xfrm>
              <a:off x="1994979" y="6965398"/>
              <a:ext cx="19945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40C6EB0-01D1-487C-9FB1-B0626A3DEE2C}"/>
                    </a:ext>
                  </a:extLst>
                </p:cNvPr>
                <p:cNvSpPr txBox="1"/>
                <p:nvPr/>
              </p:nvSpPr>
              <p:spPr>
                <a:xfrm>
                  <a:off x="2194434" y="6665889"/>
                  <a:ext cx="2029534" cy="1223412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r>
                    <a:rPr lang="fr-FR" sz="1050" dirty="0"/>
                    <a:t>good </a:t>
                  </a:r>
                  <a:r>
                    <a:rPr lang="fr-FR" sz="1050" dirty="0" err="1"/>
                    <a:t>lineage</a:t>
                  </a:r>
                  <a:endParaRPr lang="fr-FR" sz="1050" dirty="0"/>
                </a:p>
                <a:p>
                  <a:r>
                    <a:rPr lang="fr-FR" sz="1050" dirty="0" err="1"/>
                    <a:t>incipient</a:t>
                  </a:r>
                  <a:r>
                    <a:rPr lang="fr-FR" sz="1050" dirty="0"/>
                    <a:t> </a:t>
                  </a:r>
                  <a:r>
                    <a:rPr lang="fr-FR" sz="1050" dirty="0" err="1"/>
                    <a:t>lineage</a:t>
                  </a:r>
                  <a:endParaRPr lang="fr-FR" sz="1050" dirty="0"/>
                </a:p>
                <a:p>
                  <a:r>
                    <a:rPr lang="fr-FR" sz="1050" dirty="0"/>
                    <a:t>initiation from a good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 err="1"/>
                    <a:t>completion</a:t>
                  </a:r>
                  <a:r>
                    <a:rPr lang="fr-FR" sz="1050" dirty="0"/>
                    <a:t> of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initiation from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extinction of a good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extinction of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sz="1050" dirty="0"/>
                    <a:t>) </a:t>
                  </a:r>
                </a:p>
              </p:txBody>
            </p:sp>
          </mc:Choice>
          <mc:Fallback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40C6EB0-01D1-487C-9FB1-B0626A3DE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434" y="6665889"/>
                  <a:ext cx="2029534" cy="1223412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55573874-4EF3-4BD3-A697-D107F9421E28}"/>
                </a:ext>
              </a:extLst>
            </p:cNvPr>
            <p:cNvCxnSpPr>
              <a:cxnSpLocks/>
            </p:cNvCxnSpPr>
            <p:nvPr/>
          </p:nvCxnSpPr>
          <p:spPr>
            <a:xfrm>
              <a:off x="1994979" y="6811093"/>
              <a:ext cx="19945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8C7DF5-610C-4DD3-A7F0-1B088083D733}"/>
                </a:ext>
              </a:extLst>
            </p:cNvPr>
            <p:cNvSpPr/>
            <p:nvPr/>
          </p:nvSpPr>
          <p:spPr>
            <a:xfrm>
              <a:off x="2058706" y="7089102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4D8948D8-B892-4E42-9461-3AC0CAF21C45}"/>
                </a:ext>
              </a:extLst>
            </p:cNvPr>
            <p:cNvSpPr/>
            <p:nvPr/>
          </p:nvSpPr>
          <p:spPr>
            <a:xfrm>
              <a:off x="2058763" y="724914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9DC5B5-D85D-4B44-9B81-0533C8A2090F}"/>
                </a:ext>
              </a:extLst>
            </p:cNvPr>
            <p:cNvSpPr/>
            <p:nvPr/>
          </p:nvSpPr>
          <p:spPr>
            <a:xfrm>
              <a:off x="2058450" y="7405925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63B2EDF-2F38-4BF9-9DBD-74547DDA1F11}"/>
                    </a:ext>
                  </a:extLst>
                </p:cNvPr>
                <p:cNvSpPr txBox="1"/>
                <p:nvPr/>
              </p:nvSpPr>
              <p:spPr>
                <a:xfrm>
                  <a:off x="1925182" y="745382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63B2EDF-2F38-4BF9-9DBD-74547DDA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182" y="7453820"/>
                  <a:ext cx="338554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3BE09E50-6C98-4ABF-BFFC-68E5A984BE48}"/>
                    </a:ext>
                  </a:extLst>
                </p:cNvPr>
                <p:cNvSpPr txBox="1"/>
                <p:nvPr/>
              </p:nvSpPr>
              <p:spPr>
                <a:xfrm>
                  <a:off x="1925677" y="7614164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3BE09E50-6C98-4ABF-BFFC-68E5A984B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677" y="7614164"/>
                  <a:ext cx="338554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B196CFC5-63D7-4D07-AFE2-B7EDB1C92CA7}"/>
              </a:ext>
            </a:extLst>
          </p:cNvPr>
          <p:cNvSpPr txBox="1"/>
          <p:nvPr/>
        </p:nvSpPr>
        <p:spPr>
          <a:xfrm rot="16200000">
            <a:off x="-102309" y="124099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6518E9-D805-490F-9CD4-C4F56C1013FD}"/>
              </a:ext>
            </a:extLst>
          </p:cNvPr>
          <p:cNvSpPr txBox="1"/>
          <p:nvPr/>
        </p:nvSpPr>
        <p:spPr>
          <a:xfrm rot="16200000">
            <a:off x="2748058" y="123785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47559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</TotalTime>
  <Words>146</Words>
  <Application>Microsoft Office PowerPoint</Application>
  <PresentationFormat>Personnalisé</PresentationFormat>
  <Paragraphs>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Cambria Math</vt:lpstr>
      <vt:lpstr>customstyle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1</cp:revision>
  <dcterms:created xsi:type="dcterms:W3CDTF">2024-05-03T13:56:19Z</dcterms:created>
  <dcterms:modified xsi:type="dcterms:W3CDTF">2024-05-03T14:04:12Z</dcterms:modified>
</cp:coreProperties>
</file>