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E8F0E-21CF-4420-AA35-E231CECB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40F2E1-B3D2-4776-9909-E55234637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3B696-34DE-464E-97AB-DC57933A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53B6C-25D8-4700-AC7B-B333252E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2C408E-980A-47FB-8ADB-731BD0CB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6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C148F-56CF-49C3-A825-6894698F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86E1D3-E6D4-4FA6-B01A-BAAC777A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B1910-3E11-45B8-9A1B-07819D4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5759D-133F-47BB-929C-F3E4F772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0928A3-8B50-4D71-B7C8-2EA1AEA5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6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29D5AF-104A-4077-A1CD-A9185E1BD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B4F0D9-8CB4-48B6-8298-DB0AF3AD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E9B27-CE1F-4DF1-8E27-6C1CE310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F55851-CBEB-42CB-BE4D-3A0BF210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E714B-C467-41D2-B27C-F8053E41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D8079-8A16-458F-884D-51B66CDF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05AA02-F99A-4DB9-84C9-51677708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A2E2A-09CB-4FE4-A926-48525891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990CF0-3FD1-41AD-8659-7B3C015C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B545B2-3E4A-45DF-8732-F1AF9F90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0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69176-EA86-42AB-BE9E-5CA07D89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2676C-B7F3-42F7-8CB3-4FF9AB43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F14FA-0081-4A48-923D-4500B487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F02C33-0553-4AE0-96B2-76BA5AFA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1939B-1995-4639-BCBC-6289AF1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1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2BF7E-A72D-4D9F-B95C-FDEE7D22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B832D-8D78-4A88-B96A-75C858F1B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1F27D1-1A87-4D3F-AC46-74461B37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AAFA3F-9346-4CBE-AB9D-DF8ADAA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25BF9B-7108-4029-8A9D-62E01B5E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ACA3ED-D387-4A51-84A8-DD020892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39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72B39-39F0-4215-AB46-2BC90FCD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B144E6-B545-478D-84A9-3446EB49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CFD406-57C1-4E0F-AC9E-636F003A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03ED2E-1EEC-4C42-9AD6-F9C7D7607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FCFC65-343E-4EA5-90A7-745D339F8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38D797-BEFA-4485-AF75-08B77DCD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B67DAB-8E1D-4278-96DF-FD9E4794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BFBDDA-5AC8-4AC0-AC1A-7B6AED8F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41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EFB27-EFF5-4286-ADF8-E5042F0E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607335-A5C2-4FD9-B2AF-C6E8F714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8B03B8-7B9D-4CD9-9067-CD5668AD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45B0DE-9A01-46FE-A623-F69A63BA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09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CACC7F-6ECD-4624-8DDC-644C3E07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ECA0C8-3718-40F9-AB32-8369BCC0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25BB02-FB77-4587-829B-BF4B8320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9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0048E-41FC-42B8-8C65-EAC0B4EA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57C235-360D-47F3-B0C5-53853FA1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837C5C-C8CC-4FF3-A93E-102C19B0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27A594-28E6-4A80-9177-E4F56250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A0B648-E57E-4D4E-A628-1D60FDCB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080AFA-4B9C-42F0-A793-621A552E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3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8DCF7-A327-4673-8006-175ABB85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64C32E-5C60-467B-8C67-7D0413763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0A5282-683F-49C9-BD1C-663E0188C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6EB388-099B-4909-B9B7-352631EE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72CA4-DEF4-48B3-9FB6-C9382366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612747-8760-46F6-A0BB-320E0AAD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8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DC4859-F2AE-474A-83B8-1A4144C4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C304E-6374-46EC-AE72-78320040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A0C4F-A1BA-43A9-99A7-18D5CF4E7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B00F-E207-4101-9940-B9E817E1FCE4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FE883-0C11-4C0A-B936-9B1C2BC42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02073-AFBC-48CF-9BB5-8D89C2DF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6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6" Type="http://schemas.openxmlformats.org/officeDocument/2006/relationships/image" Target="../media/image28.png"/><Relationship Id="rId3" Type="http://schemas.openxmlformats.org/officeDocument/2006/relationships/image" Target="../media/image20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image" Target="../media/image19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489F353-4294-4700-BEE7-7DFCF168134F}"/>
              </a:ext>
            </a:extLst>
          </p:cNvPr>
          <p:cNvSpPr/>
          <p:nvPr/>
        </p:nvSpPr>
        <p:spPr>
          <a:xfrm>
            <a:off x="693095" y="-383356"/>
            <a:ext cx="10705600" cy="768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E6231D-084D-4BAC-8C45-27368B557239}"/>
              </a:ext>
            </a:extLst>
          </p:cNvPr>
          <p:cNvSpPr txBox="1"/>
          <p:nvPr/>
        </p:nvSpPr>
        <p:spPr>
          <a:xfrm>
            <a:off x="805825" y="19450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Starting</a:t>
            </a:r>
            <a:r>
              <a:rPr lang="fr-FR" dirty="0"/>
              <a:t> with a </a:t>
            </a:r>
            <a:r>
              <a:rPr lang="fr-FR" b="1" dirty="0"/>
              <a:t>good</a:t>
            </a:r>
            <a:r>
              <a:rPr lang="fr-FR" dirty="0"/>
              <a:t> </a:t>
            </a:r>
            <a:r>
              <a:rPr lang="fr-FR" dirty="0" err="1"/>
              <a:t>lineage</a:t>
            </a:r>
            <a:r>
              <a:rPr lang="fr-FR" dirty="0"/>
              <a:t>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45DCC0-3536-4CA8-B491-D64ED1A22EBF}"/>
              </a:ext>
            </a:extLst>
          </p:cNvPr>
          <p:cNvSpPr txBox="1"/>
          <p:nvPr/>
        </p:nvSpPr>
        <p:spPr>
          <a:xfrm>
            <a:off x="1059317" y="260189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6F0F4E7-2220-48C0-9723-23BCE039EA1F}"/>
              </a:ext>
            </a:extLst>
          </p:cNvPr>
          <p:cNvSpPr txBox="1"/>
          <p:nvPr/>
        </p:nvSpPr>
        <p:spPr>
          <a:xfrm>
            <a:off x="1028837" y="907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68B6D0-E460-4692-83D1-1A1AD57E7111}"/>
              </a:ext>
            </a:extLst>
          </p:cNvPr>
          <p:cNvGrpSpPr/>
          <p:nvPr/>
        </p:nvGrpSpPr>
        <p:grpSpPr>
          <a:xfrm>
            <a:off x="1574074" y="733772"/>
            <a:ext cx="2392962" cy="2933161"/>
            <a:chOff x="843379" y="1452408"/>
            <a:chExt cx="2392962" cy="2933161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97924EF3-7016-403D-B251-C011A4BB80C5}"/>
                </a:ext>
              </a:extLst>
            </p:cNvPr>
            <p:cNvSpPr/>
            <p:nvPr/>
          </p:nvSpPr>
          <p:spPr>
            <a:xfrm>
              <a:off x="843379" y="1452408"/>
              <a:ext cx="2392962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43A75BA-AB5A-48EA-B452-7A45F5FB80CD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76" y="1811044"/>
              <a:ext cx="0" cy="84071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854F1E5-7CDD-44CD-9CDA-372F288FAF52}"/>
                </a:ext>
              </a:extLst>
            </p:cNvPr>
            <p:cNvCxnSpPr>
              <a:cxnSpLocks/>
            </p:cNvCxnSpPr>
            <p:nvPr/>
          </p:nvCxnSpPr>
          <p:spPr>
            <a:xfrm>
              <a:off x="1543876" y="1811043"/>
              <a:ext cx="0" cy="124711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BCB92476-6186-4AF7-AC96-5BD308BB80B4}"/>
                </a:ext>
              </a:extLst>
            </p:cNvPr>
            <p:cNvCxnSpPr>
              <a:cxnSpLocks/>
            </p:cNvCxnSpPr>
            <p:nvPr/>
          </p:nvCxnSpPr>
          <p:spPr>
            <a:xfrm>
              <a:off x="1535925" y="2062424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828A437A-5AD6-4B45-835A-986301766850}"/>
                </a:ext>
              </a:extLst>
            </p:cNvPr>
            <p:cNvCxnSpPr>
              <a:cxnSpLocks/>
            </p:cNvCxnSpPr>
            <p:nvPr/>
          </p:nvCxnSpPr>
          <p:spPr>
            <a:xfrm>
              <a:off x="1816509" y="2050710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90924A48-27F1-4F12-AB2D-FB6E3FC9CF8C}"/>
                </a:ext>
              </a:extLst>
            </p:cNvPr>
            <p:cNvCxnSpPr>
              <a:cxnSpLocks/>
            </p:cNvCxnSpPr>
            <p:nvPr/>
          </p:nvCxnSpPr>
          <p:spPr>
            <a:xfrm>
              <a:off x="2204276" y="1811042"/>
              <a:ext cx="0" cy="65545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6E97D58-07A0-4D7A-ABC9-FBB16D7B6C4E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17770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DCC65AAC-5DA1-4F21-9B26-B6FC589C0C94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467087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B60B9BA-1ECD-44E1-BEF6-8F4724D3E7C8}"/>
                </a:ext>
              </a:extLst>
            </p:cNvPr>
            <p:cNvCxnSpPr>
              <a:cxnSpLocks/>
            </p:cNvCxnSpPr>
            <p:nvPr/>
          </p:nvCxnSpPr>
          <p:spPr>
            <a:xfrm>
              <a:off x="2896862" y="2453763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AC6C1AB6-909C-4B42-BEE7-1790A0D9A5B2}"/>
                </a:ext>
              </a:extLst>
            </p:cNvPr>
            <p:cNvCxnSpPr>
              <a:cxnSpLocks/>
            </p:cNvCxnSpPr>
            <p:nvPr/>
          </p:nvCxnSpPr>
          <p:spPr>
            <a:xfrm>
              <a:off x="2209134" y="217770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06BF3A48-CFE2-4BAC-A7BD-B74B12D2A556}"/>
                    </a:ext>
                  </a:extLst>
                </p:cNvPr>
                <p:cNvSpPr txBox="1"/>
                <p:nvPr/>
              </p:nvSpPr>
              <p:spPr>
                <a:xfrm>
                  <a:off x="1447390" y="3603336"/>
                  <a:ext cx="1184940" cy="653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Extinction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06BF3A48-CFE2-4BAC-A7BD-B74B12D2A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390" y="3603336"/>
                  <a:ext cx="1184940" cy="653705"/>
                </a:xfrm>
                <a:prstGeom prst="rect">
                  <a:avLst/>
                </a:prstGeom>
                <a:blipFill>
                  <a:blip r:embed="rId2"/>
                  <a:stretch>
                    <a:fillRect l="-4103" t="-4673" r="-4615" b="-560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83D16982-4BCA-46BB-9969-8EF1A02A77D9}"/>
              </a:ext>
            </a:extLst>
          </p:cNvPr>
          <p:cNvGrpSpPr/>
          <p:nvPr/>
        </p:nvGrpSpPr>
        <p:grpSpPr>
          <a:xfrm>
            <a:off x="4487933" y="733772"/>
            <a:ext cx="2672178" cy="2933161"/>
            <a:chOff x="3776090" y="1452408"/>
            <a:chExt cx="2672178" cy="2933161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12A6C0A6-4289-4C9B-9FBA-9B348D420DC6}"/>
                </a:ext>
              </a:extLst>
            </p:cNvPr>
            <p:cNvSpPr/>
            <p:nvPr/>
          </p:nvSpPr>
          <p:spPr>
            <a:xfrm>
              <a:off x="3776090" y="1452408"/>
              <a:ext cx="2672178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12CC997A-8AF6-4DE4-85FB-94D9F781AA3A}"/>
                </a:ext>
              </a:extLst>
            </p:cNvPr>
            <p:cNvCxnSpPr>
              <a:cxnSpLocks/>
            </p:cNvCxnSpPr>
            <p:nvPr/>
          </p:nvCxnSpPr>
          <p:spPr>
            <a:xfrm>
              <a:off x="4019387" y="1811044"/>
              <a:ext cx="0" cy="169415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2B87EC67-0312-43E6-AD9E-5C0CF842B78F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87" y="1811042"/>
              <a:ext cx="0" cy="169415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06DEB05-B2F4-45A5-B51E-306B0BC91FB1}"/>
                </a:ext>
              </a:extLst>
            </p:cNvPr>
            <p:cNvCxnSpPr>
              <a:cxnSpLocks/>
            </p:cNvCxnSpPr>
            <p:nvPr/>
          </p:nvCxnSpPr>
          <p:spPr>
            <a:xfrm>
              <a:off x="4986710" y="2374140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F40E475-044A-42F6-BC8F-B692335F7C6A}"/>
                </a:ext>
              </a:extLst>
            </p:cNvPr>
            <p:cNvCxnSpPr>
              <a:cxnSpLocks/>
            </p:cNvCxnSpPr>
            <p:nvPr/>
          </p:nvCxnSpPr>
          <p:spPr>
            <a:xfrm>
              <a:off x="4973583" y="2554008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D2F0B7BC-A3D9-4803-B3C3-F8081FE44EFA}"/>
                </a:ext>
              </a:extLst>
            </p:cNvPr>
            <p:cNvCxnSpPr>
              <a:cxnSpLocks/>
            </p:cNvCxnSpPr>
            <p:nvPr/>
          </p:nvCxnSpPr>
          <p:spPr>
            <a:xfrm>
              <a:off x="5379952" y="2551341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33A1C89A-58C8-4FE5-996F-E6F702162401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87" y="2369503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2D52464-0637-4651-96AE-2742B0CEAD82}"/>
                    </a:ext>
                  </a:extLst>
                </p:cNvPr>
                <p:cNvSpPr txBox="1"/>
                <p:nvPr/>
              </p:nvSpPr>
              <p:spPr>
                <a:xfrm>
                  <a:off x="4481237" y="3603336"/>
                  <a:ext cx="1261884" cy="653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Speciation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2D52464-0637-4651-96AE-2742B0CEA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237" y="3603336"/>
                  <a:ext cx="1261884" cy="653705"/>
                </a:xfrm>
                <a:prstGeom prst="rect">
                  <a:avLst/>
                </a:prstGeom>
                <a:blipFill>
                  <a:blip r:embed="rId3"/>
                  <a:stretch>
                    <a:fillRect l="-4348" t="-4673" r="-3865" b="-560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D86B86A6-813C-4997-BBFF-DF115FA71C79}"/>
                </a:ext>
              </a:extLst>
            </p:cNvPr>
            <p:cNvCxnSpPr>
              <a:cxnSpLocks/>
            </p:cNvCxnSpPr>
            <p:nvPr/>
          </p:nvCxnSpPr>
          <p:spPr>
            <a:xfrm>
              <a:off x="4019387" y="2113311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E5DA9319-2850-4316-AA66-0E98AC60CFEE}"/>
                </a:ext>
              </a:extLst>
            </p:cNvPr>
            <p:cNvCxnSpPr>
              <a:cxnSpLocks/>
            </p:cNvCxnSpPr>
            <p:nvPr/>
          </p:nvCxnSpPr>
          <p:spPr>
            <a:xfrm>
              <a:off x="4299971" y="2101597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3EFC53D8-856C-4BDE-808B-B7A82533FBDE}"/>
                </a:ext>
              </a:extLst>
            </p:cNvPr>
            <p:cNvCxnSpPr>
              <a:cxnSpLocks/>
            </p:cNvCxnSpPr>
            <p:nvPr/>
          </p:nvCxnSpPr>
          <p:spPr>
            <a:xfrm>
              <a:off x="4299068" y="2947886"/>
              <a:ext cx="0" cy="55731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B30DE523-22A3-4608-81FD-53FF4F926184}"/>
                </a:ext>
              </a:extLst>
            </p:cNvPr>
            <p:cNvCxnSpPr>
              <a:cxnSpLocks/>
            </p:cNvCxnSpPr>
            <p:nvPr/>
          </p:nvCxnSpPr>
          <p:spPr>
            <a:xfrm>
              <a:off x="5379952" y="3113621"/>
              <a:ext cx="0" cy="39157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67D5EA-6C86-4971-B730-DD56E79543E9}"/>
                </a:ext>
              </a:extLst>
            </p:cNvPr>
            <p:cNvCxnSpPr>
              <a:cxnSpLocks/>
            </p:cNvCxnSpPr>
            <p:nvPr/>
          </p:nvCxnSpPr>
          <p:spPr>
            <a:xfrm>
              <a:off x="5683087" y="1811043"/>
              <a:ext cx="0" cy="1509491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15507208-C201-4861-A208-D4D696E55BB1}"/>
                </a:ext>
              </a:extLst>
            </p:cNvPr>
            <p:cNvCxnSpPr>
              <a:cxnSpLocks/>
            </p:cNvCxnSpPr>
            <p:nvPr/>
          </p:nvCxnSpPr>
          <p:spPr>
            <a:xfrm>
              <a:off x="5926510" y="2374141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5FDC93D-8118-43C9-A4A1-87D904440C77}"/>
                </a:ext>
              </a:extLst>
            </p:cNvPr>
            <p:cNvCxnSpPr>
              <a:cxnSpLocks/>
            </p:cNvCxnSpPr>
            <p:nvPr/>
          </p:nvCxnSpPr>
          <p:spPr>
            <a:xfrm>
              <a:off x="5683087" y="2074966"/>
              <a:ext cx="484033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16351BA6-93CE-4257-A31D-AE0AAFEE02C1}"/>
                </a:ext>
              </a:extLst>
            </p:cNvPr>
            <p:cNvCxnSpPr>
              <a:cxnSpLocks/>
            </p:cNvCxnSpPr>
            <p:nvPr/>
          </p:nvCxnSpPr>
          <p:spPr>
            <a:xfrm>
              <a:off x="6167120" y="2067504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75B2AAEF-3871-4E8F-BABF-6E1D506B7D41}"/>
                </a:ext>
              </a:extLst>
            </p:cNvPr>
            <p:cNvCxnSpPr>
              <a:cxnSpLocks/>
            </p:cNvCxnSpPr>
            <p:nvPr/>
          </p:nvCxnSpPr>
          <p:spPr>
            <a:xfrm>
              <a:off x="5683087" y="2387260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80A2E6-27CE-4B36-8D80-F721834A25E6}"/>
                </a:ext>
              </a:extLst>
            </p:cNvPr>
            <p:cNvCxnSpPr>
              <a:cxnSpLocks/>
            </p:cNvCxnSpPr>
            <p:nvPr/>
          </p:nvCxnSpPr>
          <p:spPr>
            <a:xfrm>
              <a:off x="5927603" y="2931202"/>
              <a:ext cx="0" cy="57399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CC62379C-E834-4097-A118-73DB30DAC4A3}"/>
              </a:ext>
            </a:extLst>
          </p:cNvPr>
          <p:cNvGrpSpPr/>
          <p:nvPr/>
        </p:nvGrpSpPr>
        <p:grpSpPr>
          <a:xfrm>
            <a:off x="7681008" y="733772"/>
            <a:ext cx="3598857" cy="2933161"/>
            <a:chOff x="6776634" y="1452408"/>
            <a:chExt cx="3598857" cy="2933161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7C49935D-0636-4584-B5EA-067442DA7C62}"/>
                </a:ext>
              </a:extLst>
            </p:cNvPr>
            <p:cNvSpPr/>
            <p:nvPr/>
          </p:nvSpPr>
          <p:spPr>
            <a:xfrm>
              <a:off x="6776634" y="1452408"/>
              <a:ext cx="3598857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56B4E279-71DD-4602-AB5D-B5EA1CDD4F42}"/>
                    </a:ext>
                  </a:extLst>
                </p:cNvPr>
                <p:cNvSpPr txBox="1"/>
                <p:nvPr/>
              </p:nvSpPr>
              <p:spPr>
                <a:xfrm>
                  <a:off x="7130795" y="3603270"/>
                  <a:ext cx="2890535" cy="678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No extinction or speciation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56B4E279-71DD-4602-AB5D-B5EA1CDD4F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795" y="3603270"/>
                  <a:ext cx="2890535" cy="678071"/>
                </a:xfrm>
                <a:prstGeom prst="rect">
                  <a:avLst/>
                </a:prstGeom>
                <a:blipFill>
                  <a:blip r:embed="rId4"/>
                  <a:stretch>
                    <a:fillRect l="-1688" t="-4505" r="-1477" b="-180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27ACB8F8-883D-4479-816D-925FDA642C5A}"/>
                </a:ext>
              </a:extLst>
            </p:cNvPr>
            <p:cNvCxnSpPr>
              <a:cxnSpLocks/>
            </p:cNvCxnSpPr>
            <p:nvPr/>
          </p:nvCxnSpPr>
          <p:spPr>
            <a:xfrm>
              <a:off x="7081654" y="1811044"/>
              <a:ext cx="0" cy="169415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86B2C49-99E8-4CC1-8CEE-D47F5FE5BC8B}"/>
                </a:ext>
              </a:extLst>
            </p:cNvPr>
            <p:cNvCxnSpPr>
              <a:cxnSpLocks/>
            </p:cNvCxnSpPr>
            <p:nvPr/>
          </p:nvCxnSpPr>
          <p:spPr>
            <a:xfrm>
              <a:off x="7615054" y="1811043"/>
              <a:ext cx="0" cy="169415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87D5BF64-0522-4777-AE36-3F8EF784FC39}"/>
                </a:ext>
              </a:extLst>
            </p:cNvPr>
            <p:cNvCxnSpPr>
              <a:cxnSpLocks/>
            </p:cNvCxnSpPr>
            <p:nvPr/>
          </p:nvCxnSpPr>
          <p:spPr>
            <a:xfrm>
              <a:off x="7607103" y="2298644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8B1918F-1FA8-4585-A269-AF60B2A325D9}"/>
                </a:ext>
              </a:extLst>
            </p:cNvPr>
            <p:cNvCxnSpPr>
              <a:cxnSpLocks/>
            </p:cNvCxnSpPr>
            <p:nvPr/>
          </p:nvCxnSpPr>
          <p:spPr>
            <a:xfrm>
              <a:off x="7887687" y="2286930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268AA6C7-0FAF-45A0-B152-53B6554A46D5}"/>
                </a:ext>
              </a:extLst>
            </p:cNvPr>
            <p:cNvCxnSpPr>
              <a:cxnSpLocks/>
            </p:cNvCxnSpPr>
            <p:nvPr/>
          </p:nvCxnSpPr>
          <p:spPr>
            <a:xfrm>
              <a:off x="8275454" y="1811042"/>
              <a:ext cx="0" cy="1194932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05A009E7-558B-45E2-BE97-236B0592A188}"/>
                </a:ext>
              </a:extLst>
            </p:cNvPr>
            <p:cNvCxnSpPr>
              <a:cxnSpLocks/>
            </p:cNvCxnSpPr>
            <p:nvPr/>
          </p:nvCxnSpPr>
          <p:spPr>
            <a:xfrm>
              <a:off x="8553167" y="232248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E26E0398-A256-432C-BBD6-C0C7CD163711}"/>
                </a:ext>
              </a:extLst>
            </p:cNvPr>
            <p:cNvCxnSpPr>
              <a:cxnSpLocks/>
            </p:cNvCxnSpPr>
            <p:nvPr/>
          </p:nvCxnSpPr>
          <p:spPr>
            <a:xfrm>
              <a:off x="8553167" y="2467087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6BB252DC-95EF-4FCD-8DFE-BAE98764BB38}"/>
                </a:ext>
              </a:extLst>
            </p:cNvPr>
            <p:cNvCxnSpPr>
              <a:cxnSpLocks/>
            </p:cNvCxnSpPr>
            <p:nvPr/>
          </p:nvCxnSpPr>
          <p:spPr>
            <a:xfrm>
              <a:off x="8968040" y="2453763"/>
              <a:ext cx="0" cy="105143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905027C-E094-4D17-83AF-1625A49C4CD5}"/>
                </a:ext>
              </a:extLst>
            </p:cNvPr>
            <p:cNvCxnSpPr>
              <a:cxnSpLocks/>
            </p:cNvCxnSpPr>
            <p:nvPr/>
          </p:nvCxnSpPr>
          <p:spPr>
            <a:xfrm>
              <a:off x="8280312" y="232248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59B4D13E-31C7-47CD-8513-B19BE6FF43FC}"/>
                </a:ext>
              </a:extLst>
            </p:cNvPr>
            <p:cNvCxnSpPr>
              <a:cxnSpLocks/>
            </p:cNvCxnSpPr>
            <p:nvPr/>
          </p:nvCxnSpPr>
          <p:spPr>
            <a:xfrm>
              <a:off x="9387974" y="1811042"/>
              <a:ext cx="0" cy="169415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2089313B-6E44-44C1-BEF1-85EA0E17E8DF}"/>
                </a:ext>
              </a:extLst>
            </p:cNvPr>
            <p:cNvCxnSpPr>
              <a:cxnSpLocks/>
            </p:cNvCxnSpPr>
            <p:nvPr/>
          </p:nvCxnSpPr>
          <p:spPr>
            <a:xfrm>
              <a:off x="9665687" y="219802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8B1EE4AC-0A61-4F44-97E2-2D2D8E9F1225}"/>
                </a:ext>
              </a:extLst>
            </p:cNvPr>
            <p:cNvCxnSpPr>
              <a:cxnSpLocks/>
            </p:cNvCxnSpPr>
            <p:nvPr/>
          </p:nvCxnSpPr>
          <p:spPr>
            <a:xfrm>
              <a:off x="9665687" y="2580129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8182DB86-E81A-4473-886D-1B64D69FEB98}"/>
                </a:ext>
              </a:extLst>
            </p:cNvPr>
            <p:cNvCxnSpPr>
              <a:cxnSpLocks/>
            </p:cNvCxnSpPr>
            <p:nvPr/>
          </p:nvCxnSpPr>
          <p:spPr>
            <a:xfrm>
              <a:off x="10080560" y="2575683"/>
              <a:ext cx="0" cy="92951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B288AC1A-D069-43DC-8E00-A989F7F8573B}"/>
                </a:ext>
              </a:extLst>
            </p:cNvPr>
            <p:cNvCxnSpPr>
              <a:cxnSpLocks/>
            </p:cNvCxnSpPr>
            <p:nvPr/>
          </p:nvCxnSpPr>
          <p:spPr>
            <a:xfrm>
              <a:off x="9392832" y="220056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4A78C162-3A5F-4923-8B1E-6F328A62CEA9}"/>
                </a:ext>
              </a:extLst>
            </p:cNvPr>
            <p:cNvCxnSpPr>
              <a:cxnSpLocks/>
            </p:cNvCxnSpPr>
            <p:nvPr/>
          </p:nvCxnSpPr>
          <p:spPr>
            <a:xfrm>
              <a:off x="9404872" y="1986833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C02A5ACA-3334-4AD9-BCF3-238D263AAD01}"/>
                </a:ext>
              </a:extLst>
            </p:cNvPr>
            <p:cNvCxnSpPr>
              <a:cxnSpLocks/>
            </p:cNvCxnSpPr>
            <p:nvPr/>
          </p:nvCxnSpPr>
          <p:spPr>
            <a:xfrm>
              <a:off x="9819745" y="1982387"/>
              <a:ext cx="0" cy="404872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0D202B-6A4C-41E9-A74C-4E64DE986F00}"/>
              </a:ext>
            </a:extLst>
          </p:cNvPr>
          <p:cNvCxnSpPr>
            <a:cxnSpLocks/>
          </p:cNvCxnSpPr>
          <p:nvPr/>
        </p:nvCxnSpPr>
        <p:spPr>
          <a:xfrm>
            <a:off x="1335215" y="2786564"/>
            <a:ext cx="99446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B5DC9E7-D2FB-4E1F-A05A-84179E115A88}"/>
              </a:ext>
            </a:extLst>
          </p:cNvPr>
          <p:cNvCxnSpPr>
            <a:cxnSpLocks/>
          </p:cNvCxnSpPr>
          <p:nvPr/>
        </p:nvCxnSpPr>
        <p:spPr>
          <a:xfrm>
            <a:off x="1284415" y="1092409"/>
            <a:ext cx="99954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A63525B8-3B63-456A-8C6C-35262C572D6D}"/>
              </a:ext>
            </a:extLst>
          </p:cNvPr>
          <p:cNvCxnSpPr/>
          <p:nvPr/>
        </p:nvCxnSpPr>
        <p:spPr>
          <a:xfrm>
            <a:off x="984695" y="907743"/>
            <a:ext cx="0" cy="24274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>
            <a:extLst>
              <a:ext uri="{FF2B5EF4-FFF2-40B4-BE49-F238E27FC236}">
                <a16:creationId xmlns:a16="http://schemas.microsoft.com/office/drawing/2014/main" id="{EF156A32-2AB4-40E7-9072-D8DA0DE5A1ED}"/>
              </a:ext>
            </a:extLst>
          </p:cNvPr>
          <p:cNvSpPr txBox="1"/>
          <p:nvPr/>
        </p:nvSpPr>
        <p:spPr>
          <a:xfrm>
            <a:off x="693095" y="335367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A4E5D975-FDAB-498E-AE5C-1298AF5BA647}"/>
                  </a:ext>
                </a:extLst>
              </p:cNvPr>
              <p:cNvSpPr txBox="1"/>
              <p:nvPr/>
            </p:nvSpPr>
            <p:spPr>
              <a:xfrm>
                <a:off x="2379333" y="202514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A4E5D975-FDAB-498E-AE5C-1298AF5BA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33" y="2025140"/>
                <a:ext cx="3385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552F1F06-1F2C-4B5E-9FDE-F03AFCAB64F1}"/>
                  </a:ext>
                </a:extLst>
              </p:cNvPr>
              <p:cNvSpPr txBox="1"/>
              <p:nvPr/>
            </p:nvSpPr>
            <p:spPr>
              <a:xfrm>
                <a:off x="1576002" y="180487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552F1F06-1F2C-4B5E-9FDE-F03AFCAB6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002" y="1804878"/>
                <a:ext cx="3385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C27848C9-700D-493F-BEA4-091EB93D71E9}"/>
                  </a:ext>
                </a:extLst>
              </p:cNvPr>
              <p:cNvSpPr txBox="1"/>
              <p:nvPr/>
            </p:nvSpPr>
            <p:spPr>
              <a:xfrm>
                <a:off x="2105294" y="220035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C27848C9-700D-493F-BEA4-091EB93D7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294" y="2200352"/>
                <a:ext cx="3385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DDA2EEEE-31B1-4342-8B1F-0CD2145829A1}"/>
                  </a:ext>
                </a:extLst>
              </p:cNvPr>
              <p:cNvSpPr txBox="1"/>
              <p:nvPr/>
            </p:nvSpPr>
            <p:spPr>
              <a:xfrm>
                <a:off x="2763911" y="161201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DDA2EEEE-31B1-4342-8B1F-0CD21458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911" y="1612013"/>
                <a:ext cx="3385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C2FBF866-52DA-41AD-8045-AD6092542C8E}"/>
                  </a:ext>
                </a:extLst>
              </p:cNvPr>
              <p:cNvSpPr txBox="1"/>
              <p:nvPr/>
            </p:nvSpPr>
            <p:spPr>
              <a:xfrm>
                <a:off x="3043457" y="190227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C2FBF866-52DA-41AD-8045-AD6092542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457" y="1902277"/>
                <a:ext cx="33855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0FAE42E4-408A-4C2E-B127-5A1BDB5549B0}"/>
                  </a:ext>
                </a:extLst>
              </p:cNvPr>
              <p:cNvSpPr txBox="1"/>
              <p:nvPr/>
            </p:nvSpPr>
            <p:spPr>
              <a:xfrm>
                <a:off x="3454750" y="217227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0FAE42E4-408A-4C2E-B127-5A1BDB55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750" y="2172278"/>
                <a:ext cx="3385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5EFEB8D-1FB1-4830-908F-965ACAE1980D}"/>
                  </a:ext>
                </a:extLst>
              </p:cNvPr>
              <p:cNvSpPr txBox="1"/>
              <p:nvPr/>
            </p:nvSpPr>
            <p:spPr>
              <a:xfrm>
                <a:off x="5530928" y="2097709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5EFEB8D-1FB1-4830-908F-965ACAE19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28" y="2097709"/>
                <a:ext cx="3385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66776143-15D1-4BA3-B026-931E2FD3697A}"/>
                  </a:ext>
                </a:extLst>
              </p:cNvPr>
              <p:cNvSpPr txBox="1"/>
              <p:nvPr/>
            </p:nvSpPr>
            <p:spPr>
              <a:xfrm>
                <a:off x="6229096" y="246280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66776143-15D1-4BA3-B026-931E2FD3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096" y="2462802"/>
                <a:ext cx="33855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30FBBDF7-E7F7-464C-8A49-449D4B753955}"/>
                  </a:ext>
                </a:extLst>
              </p:cNvPr>
              <p:cNvSpPr txBox="1"/>
              <p:nvPr/>
            </p:nvSpPr>
            <p:spPr>
              <a:xfrm>
                <a:off x="6712985" y="179543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30FBBDF7-E7F7-464C-8A49-449D4B753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985" y="1795432"/>
                <a:ext cx="33855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365BBD9C-71D6-4F96-9985-512CFAE03150}"/>
                  </a:ext>
                </a:extLst>
              </p:cNvPr>
              <p:cNvSpPr txBox="1"/>
              <p:nvPr/>
            </p:nvSpPr>
            <p:spPr>
              <a:xfrm>
                <a:off x="8616964" y="226735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365BBD9C-71D6-4F96-9985-512CFAE03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964" y="2267352"/>
                <a:ext cx="33855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CAEFC794-87DF-4297-928C-F0379CB0D44C}"/>
                  </a:ext>
                </a:extLst>
              </p:cNvPr>
              <p:cNvSpPr txBox="1"/>
              <p:nvPr/>
            </p:nvSpPr>
            <p:spPr>
              <a:xfrm>
                <a:off x="9290173" y="205746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CAEFC794-87DF-4297-928C-F0379CB0D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173" y="2057462"/>
                <a:ext cx="33855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5A6A876B-507B-4795-A66F-2212BABD72CA}"/>
                  </a:ext>
                </a:extLst>
              </p:cNvPr>
              <p:cNvSpPr txBox="1"/>
              <p:nvPr/>
            </p:nvSpPr>
            <p:spPr>
              <a:xfrm>
                <a:off x="10402693" y="1926704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5A6A876B-507B-4795-A66F-2212BABD7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693" y="1926704"/>
                <a:ext cx="33855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6A4D6993-5869-47F9-8933-DD33B06A6E65}"/>
                  </a:ext>
                </a:extLst>
              </p:cNvPr>
              <p:cNvSpPr txBox="1"/>
              <p:nvPr/>
            </p:nvSpPr>
            <p:spPr>
              <a:xfrm>
                <a:off x="10554006" y="1541381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6A4D6993-5869-47F9-8933-DD33B06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006" y="1541381"/>
                <a:ext cx="33855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C0E0BC95-E543-4C29-AC88-2D22E5565B1D}"/>
                  </a:ext>
                </a:extLst>
              </p:cNvPr>
              <p:cNvSpPr txBox="1"/>
              <p:nvPr/>
            </p:nvSpPr>
            <p:spPr>
              <a:xfrm>
                <a:off x="9010551" y="214673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C0E0BC95-E543-4C29-AC88-2D22E5565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551" y="2146738"/>
                <a:ext cx="33855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Ellipse 113">
            <a:extLst>
              <a:ext uri="{FF2B5EF4-FFF2-40B4-BE49-F238E27FC236}">
                <a16:creationId xmlns:a16="http://schemas.microsoft.com/office/drawing/2014/main" id="{23D45149-1046-402C-A305-027D2631F2B8}"/>
              </a:ext>
            </a:extLst>
          </p:cNvPr>
          <p:cNvSpPr/>
          <p:nvPr/>
        </p:nvSpPr>
        <p:spPr>
          <a:xfrm>
            <a:off x="4975345" y="2187861"/>
            <a:ext cx="72984" cy="729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211363DE-321E-4533-BE2D-F7FC5EE9AB88}"/>
              </a:ext>
            </a:extLst>
          </p:cNvPr>
          <p:cNvSpPr/>
          <p:nvPr/>
        </p:nvSpPr>
        <p:spPr>
          <a:xfrm>
            <a:off x="6058584" y="2356514"/>
            <a:ext cx="72984" cy="729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95D7CACB-8529-47A2-AD59-4CDDA0FD42A7}"/>
              </a:ext>
            </a:extLst>
          </p:cNvPr>
          <p:cNvSpPr/>
          <p:nvPr/>
        </p:nvSpPr>
        <p:spPr>
          <a:xfrm>
            <a:off x="6601860" y="2175324"/>
            <a:ext cx="72984" cy="729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CCE090B-61CF-4988-93C3-FE08E7840BA8}"/>
              </a:ext>
            </a:extLst>
          </p:cNvPr>
          <p:cNvSpPr/>
          <p:nvPr/>
        </p:nvSpPr>
        <p:spPr>
          <a:xfrm>
            <a:off x="2240571" y="1311125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F2D07A4-D9DB-4208-8E02-DD532E4E426E}"/>
              </a:ext>
            </a:extLst>
          </p:cNvPr>
          <p:cNvSpPr/>
          <p:nvPr/>
        </p:nvSpPr>
        <p:spPr>
          <a:xfrm>
            <a:off x="2904439" y="1438728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C68BFDE-07E2-4EE2-A74F-411CBD042E40}"/>
              </a:ext>
            </a:extLst>
          </p:cNvPr>
          <p:cNvSpPr/>
          <p:nvPr/>
        </p:nvSpPr>
        <p:spPr>
          <a:xfrm>
            <a:off x="4696647" y="1375877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C6B90C6-281A-49ED-A5C1-757E107C9F8E}"/>
              </a:ext>
            </a:extLst>
          </p:cNvPr>
          <p:cNvSpPr/>
          <p:nvPr/>
        </p:nvSpPr>
        <p:spPr>
          <a:xfrm>
            <a:off x="5423790" y="1625905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3E98010-6D86-4EC2-8763-CC26EEBD4870}"/>
              </a:ext>
            </a:extLst>
          </p:cNvPr>
          <p:cNvSpPr/>
          <p:nvPr/>
        </p:nvSpPr>
        <p:spPr>
          <a:xfrm>
            <a:off x="6362373" y="1316211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1DB05C0-37AB-454D-8571-7E312B6345AD}"/>
              </a:ext>
            </a:extLst>
          </p:cNvPr>
          <p:cNvSpPr/>
          <p:nvPr/>
        </p:nvSpPr>
        <p:spPr>
          <a:xfrm>
            <a:off x="6362373" y="1632623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AC95B3-B638-482E-8162-5EF9046FEBD0}"/>
              </a:ext>
            </a:extLst>
          </p:cNvPr>
          <p:cNvSpPr/>
          <p:nvPr/>
        </p:nvSpPr>
        <p:spPr>
          <a:xfrm>
            <a:off x="8482159" y="1541381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CCF7600-62AD-4910-BF5E-F4C3C50A0002}"/>
              </a:ext>
            </a:extLst>
          </p:cNvPr>
          <p:cNvSpPr/>
          <p:nvPr/>
        </p:nvSpPr>
        <p:spPr>
          <a:xfrm>
            <a:off x="9146258" y="1576835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A68A559-4C60-4213-97D2-E843BB5DBA98}"/>
              </a:ext>
            </a:extLst>
          </p:cNvPr>
          <p:cNvSpPr/>
          <p:nvPr/>
        </p:nvSpPr>
        <p:spPr>
          <a:xfrm>
            <a:off x="10249368" y="1447877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3DB7FB9-AB38-4826-B1E6-2F045B9C7DE8}"/>
              </a:ext>
            </a:extLst>
          </p:cNvPr>
          <p:cNvSpPr/>
          <p:nvPr/>
        </p:nvSpPr>
        <p:spPr>
          <a:xfrm>
            <a:off x="10249368" y="1233010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20938E7-7A8A-4722-AAA0-6CACB951F195}"/>
              </a:ext>
            </a:extLst>
          </p:cNvPr>
          <p:cNvSpPr/>
          <p:nvPr/>
        </p:nvSpPr>
        <p:spPr>
          <a:xfrm>
            <a:off x="5664400" y="1803506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D5CEBF6-AF4D-486B-81BB-B55B376CEFAE}"/>
              </a:ext>
            </a:extLst>
          </p:cNvPr>
          <p:cNvSpPr/>
          <p:nvPr/>
        </p:nvSpPr>
        <p:spPr>
          <a:xfrm>
            <a:off x="3177572" y="1707293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76D711D-7F51-4BD8-A420-65E749125500}"/>
              </a:ext>
            </a:extLst>
          </p:cNvPr>
          <p:cNvSpPr/>
          <p:nvPr/>
        </p:nvSpPr>
        <p:spPr>
          <a:xfrm>
            <a:off x="9426287" y="1715965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F713EC0-7B0D-4AC0-AF9F-FCE880FBE9C9}"/>
              </a:ext>
            </a:extLst>
          </p:cNvPr>
          <p:cNvSpPr/>
          <p:nvPr/>
        </p:nvSpPr>
        <p:spPr>
          <a:xfrm>
            <a:off x="10535970" y="1821891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75923856-BF88-4798-91D8-4FB3D18ADA2F}"/>
              </a:ext>
            </a:extLst>
          </p:cNvPr>
          <p:cNvGrpSpPr/>
          <p:nvPr/>
        </p:nvGrpSpPr>
        <p:grpSpPr>
          <a:xfrm>
            <a:off x="6441649" y="-252035"/>
            <a:ext cx="5118799" cy="895376"/>
            <a:chOff x="5498401" y="458897"/>
            <a:chExt cx="5118799" cy="895376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8237189-291F-4880-A3EC-78DBAB52D1FC}"/>
                </a:ext>
              </a:extLst>
            </p:cNvPr>
            <p:cNvSpPr/>
            <p:nvPr/>
          </p:nvSpPr>
          <p:spPr>
            <a:xfrm>
              <a:off x="5498401" y="458897"/>
              <a:ext cx="4849559" cy="895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D59E7812-701F-4477-91D8-0D74DEB11F08}"/>
                </a:ext>
              </a:extLst>
            </p:cNvPr>
            <p:cNvCxnSpPr>
              <a:cxnSpLocks/>
            </p:cNvCxnSpPr>
            <p:nvPr/>
          </p:nvCxnSpPr>
          <p:spPr>
            <a:xfrm>
              <a:off x="5671711" y="823616"/>
              <a:ext cx="19945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ZoneTexte 118">
                  <a:extLst>
                    <a:ext uri="{FF2B5EF4-FFF2-40B4-BE49-F238E27FC236}">
                      <a16:creationId xmlns:a16="http://schemas.microsoft.com/office/drawing/2014/main" id="{1E73BE77-E576-401E-BAEC-6047C254184B}"/>
                    </a:ext>
                  </a:extLst>
                </p:cNvPr>
                <p:cNvSpPr txBox="1"/>
                <p:nvPr/>
              </p:nvSpPr>
              <p:spPr>
                <a:xfrm>
                  <a:off x="5871165" y="524107"/>
                  <a:ext cx="4746035" cy="738664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r>
                    <a:rPr lang="fr-FR" sz="1050" dirty="0"/>
                    <a:t>good </a:t>
                  </a:r>
                  <a:r>
                    <a:rPr lang="fr-FR" sz="1050" dirty="0" err="1"/>
                    <a:t>lineage</a:t>
                  </a:r>
                  <a:endParaRPr lang="fr-FR" sz="1050" dirty="0"/>
                </a:p>
                <a:p>
                  <a:r>
                    <a:rPr lang="fr-FR" sz="1050" dirty="0" err="1"/>
                    <a:t>incipient</a:t>
                  </a:r>
                  <a:r>
                    <a:rPr lang="fr-FR" sz="1050" dirty="0"/>
                    <a:t> </a:t>
                  </a:r>
                  <a:r>
                    <a:rPr lang="fr-FR" sz="1050" dirty="0" err="1"/>
                    <a:t>lineage</a:t>
                  </a:r>
                  <a:endParaRPr lang="fr-FR" sz="1050" dirty="0"/>
                </a:p>
                <a:p>
                  <a:r>
                    <a:rPr lang="fr-FR" sz="1050" dirty="0"/>
                    <a:t>initiation from a good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r-FR" sz="1050" dirty="0"/>
                    <a:t>)</a:t>
                  </a:r>
                </a:p>
                <a:p>
                  <a:r>
                    <a:rPr lang="fr-FR" sz="1050" dirty="0" err="1"/>
                    <a:t>completion</a:t>
                  </a:r>
                  <a:r>
                    <a:rPr lang="fr-FR" sz="1050" dirty="0"/>
                    <a:t> of an </a:t>
                  </a:r>
                  <a:r>
                    <a:rPr lang="fr-FR" sz="1050" dirty="0" err="1"/>
                    <a:t>incipient</a:t>
                  </a:r>
                  <a:r>
                    <a:rPr lang="fr-FR" sz="1050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r-FR" sz="1050" dirty="0"/>
                    <a:t>)</a:t>
                  </a:r>
                </a:p>
                <a:p>
                  <a:r>
                    <a:rPr lang="fr-FR" sz="1050" dirty="0"/>
                    <a:t>initiation from an </a:t>
                  </a:r>
                  <a:r>
                    <a:rPr lang="fr-FR" sz="1050" dirty="0" err="1"/>
                    <a:t>incipient</a:t>
                  </a:r>
                  <a:r>
                    <a:rPr lang="fr-FR" sz="1050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fr-FR" sz="1050" dirty="0"/>
                    <a:t>)</a:t>
                  </a:r>
                </a:p>
                <a:p>
                  <a:r>
                    <a:rPr lang="fr-FR" sz="1050" dirty="0"/>
                    <a:t>extinction of a good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r-FR" sz="1050" dirty="0"/>
                    <a:t>)</a:t>
                  </a:r>
                </a:p>
                <a:p>
                  <a:r>
                    <a:rPr lang="fr-FR" sz="1050" dirty="0"/>
                    <a:t>extinction of an </a:t>
                  </a:r>
                  <a:r>
                    <a:rPr lang="fr-FR" sz="1050" dirty="0" err="1"/>
                    <a:t>incipient</a:t>
                  </a:r>
                  <a:r>
                    <a:rPr lang="fr-FR" sz="1050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r-FR" sz="1050" dirty="0"/>
                    <a:t>) </a:t>
                  </a:r>
                </a:p>
              </p:txBody>
            </p:sp>
          </mc:Choice>
          <mc:Fallback xmlns="">
            <p:sp>
              <p:nvSpPr>
                <p:cNvPr id="119" name="ZoneTexte 118">
                  <a:extLst>
                    <a:ext uri="{FF2B5EF4-FFF2-40B4-BE49-F238E27FC236}">
                      <a16:creationId xmlns:a16="http://schemas.microsoft.com/office/drawing/2014/main" id="{1E73BE77-E576-401E-BAEC-6047C25418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165" y="524107"/>
                  <a:ext cx="4746035" cy="738664"/>
                </a:xfrm>
                <a:prstGeom prst="rect">
                  <a:avLst/>
                </a:prstGeom>
                <a:blipFill>
                  <a:blip r:embed="rId1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0FBC7F37-34F4-46B6-872E-52F299B4CBDC}"/>
                </a:ext>
              </a:extLst>
            </p:cNvPr>
            <p:cNvCxnSpPr>
              <a:cxnSpLocks/>
            </p:cNvCxnSpPr>
            <p:nvPr/>
          </p:nvCxnSpPr>
          <p:spPr>
            <a:xfrm>
              <a:off x="5671711" y="669311"/>
              <a:ext cx="19945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B08C2A7-32F7-40B4-8DDA-7E21EF88D2F8}"/>
                </a:ext>
              </a:extLst>
            </p:cNvPr>
            <p:cNvSpPr/>
            <p:nvPr/>
          </p:nvSpPr>
          <p:spPr>
            <a:xfrm>
              <a:off x="5735438" y="947320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22E82FD8-6F7C-480D-A300-5568116D2D9A}"/>
                </a:ext>
              </a:extLst>
            </p:cNvPr>
            <p:cNvSpPr/>
            <p:nvPr/>
          </p:nvSpPr>
          <p:spPr>
            <a:xfrm>
              <a:off x="5735495" y="1107358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AAB423E-58A6-44E5-B1B8-2315A300B6F8}"/>
                </a:ext>
              </a:extLst>
            </p:cNvPr>
            <p:cNvSpPr/>
            <p:nvPr/>
          </p:nvSpPr>
          <p:spPr>
            <a:xfrm>
              <a:off x="8055546" y="625664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>
                  <a:extLst>
                    <a:ext uri="{FF2B5EF4-FFF2-40B4-BE49-F238E27FC236}">
                      <a16:creationId xmlns:a16="http://schemas.microsoft.com/office/drawing/2014/main" id="{E0FED136-7563-4A8E-A0C8-59D138C3D8CE}"/>
                    </a:ext>
                  </a:extLst>
                </p:cNvPr>
                <p:cNvSpPr txBox="1"/>
                <p:nvPr/>
              </p:nvSpPr>
              <p:spPr>
                <a:xfrm>
                  <a:off x="7922278" y="679274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ZoneTexte 143">
                  <a:extLst>
                    <a:ext uri="{FF2B5EF4-FFF2-40B4-BE49-F238E27FC236}">
                      <a16:creationId xmlns:a16="http://schemas.microsoft.com/office/drawing/2014/main" id="{E0FED136-7563-4A8E-A0C8-59D138C3D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278" y="679274"/>
                  <a:ext cx="33855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ACFF0A39-7C1E-4807-B765-8326587895A6}"/>
                    </a:ext>
                  </a:extLst>
                </p:cNvPr>
                <p:cNvSpPr txBox="1"/>
                <p:nvPr/>
              </p:nvSpPr>
              <p:spPr>
                <a:xfrm>
                  <a:off x="7922773" y="839618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ACFF0A39-7C1E-4807-B765-832658789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773" y="839618"/>
                  <a:ext cx="3385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F5AF255C-D292-481E-9C85-28C740E86741}"/>
              </a:ext>
            </a:extLst>
          </p:cNvPr>
          <p:cNvGrpSpPr/>
          <p:nvPr/>
        </p:nvGrpSpPr>
        <p:grpSpPr>
          <a:xfrm>
            <a:off x="4487933" y="4310997"/>
            <a:ext cx="2672178" cy="2933161"/>
            <a:chOff x="3757238" y="1452408"/>
            <a:chExt cx="2672178" cy="2933161"/>
          </a:xfrm>
        </p:grpSpPr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7999A539-100F-4748-A24E-7B7613F3DD70}"/>
                </a:ext>
              </a:extLst>
            </p:cNvPr>
            <p:cNvGrpSpPr/>
            <p:nvPr/>
          </p:nvGrpSpPr>
          <p:grpSpPr>
            <a:xfrm>
              <a:off x="3757238" y="1452408"/>
              <a:ext cx="2672178" cy="2933161"/>
              <a:chOff x="3776090" y="1452408"/>
              <a:chExt cx="2672178" cy="2933161"/>
            </a:xfrm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899B86A2-9524-4D2B-889B-9CE618DC253B}"/>
                  </a:ext>
                </a:extLst>
              </p:cNvPr>
              <p:cNvSpPr/>
              <p:nvPr/>
            </p:nvSpPr>
            <p:spPr>
              <a:xfrm>
                <a:off x="3776090" y="1452408"/>
                <a:ext cx="2672178" cy="2933161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D6FA3F6F-1256-4966-8944-C62B9E3EAF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3287" y="1811042"/>
                <a:ext cx="0" cy="1694158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591B116E-785F-4E38-8D1B-6BB81BED6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6710" y="2374140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72371D08-1753-47E6-96FB-48A7AD1A4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583" y="2554008"/>
                <a:ext cx="419431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806F4636-E828-4DB6-BD2B-57CBED5FC0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952" y="2551341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F45882DB-EE70-4343-BD12-54D51D175D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3287" y="2369503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14F805B3-4148-4F82-BD72-DCF9AA3A4301}"/>
                      </a:ext>
                    </a:extLst>
                  </p:cNvPr>
                  <p:cNvSpPr txBox="1"/>
                  <p:nvPr/>
                </p:nvSpPr>
                <p:spPr>
                  <a:xfrm>
                    <a:off x="4481237" y="3603336"/>
                    <a:ext cx="1351652" cy="6780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/>
                      <a:t>Completion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14F805B3-4148-4F82-BD72-DCF9AA3A43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1237" y="3603336"/>
                    <a:ext cx="1351652" cy="67807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4054" t="-4505" r="-4054" b="-90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3" name="Connecteur droit 162">
                <a:extLst>
                  <a:ext uri="{FF2B5EF4-FFF2-40B4-BE49-F238E27FC236}">
                    <a16:creationId xmlns:a16="http://schemas.microsoft.com/office/drawing/2014/main" id="{B69F3B3E-4130-415F-80FA-D580B73F9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811" y="1822197"/>
                <a:ext cx="0" cy="831566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>
                <a:extLst>
                  <a:ext uri="{FF2B5EF4-FFF2-40B4-BE49-F238E27FC236}">
                    <a16:creationId xmlns:a16="http://schemas.microsoft.com/office/drawing/2014/main" id="{6665E7CB-E7E4-4E3A-9FD9-4FB2331CB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1908" y="2668486"/>
                <a:ext cx="903" cy="83671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>
                <a:extLst>
                  <a:ext uri="{FF2B5EF4-FFF2-40B4-BE49-F238E27FC236}">
                    <a16:creationId xmlns:a16="http://schemas.microsoft.com/office/drawing/2014/main" id="{3726B1AD-D9B6-4F70-A547-B459EF640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952" y="3113621"/>
                <a:ext cx="0" cy="26857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683F1D6C-C128-416B-B3A8-27D85E7D8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1811043"/>
                <a:ext cx="0" cy="150949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90108520-F331-49BF-81DA-0DF94AFAF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0" y="2374141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2F3D2041-7FBD-49D8-91B5-B5DACDFCE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2074966"/>
                <a:ext cx="484033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38EE9007-D753-4732-9696-3585230D8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7120" y="2067504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>
                <a:extLst>
                  <a:ext uri="{FF2B5EF4-FFF2-40B4-BE49-F238E27FC236}">
                    <a16:creationId xmlns:a16="http://schemas.microsoft.com/office/drawing/2014/main" id="{26931006-F630-4AEC-9A92-CB9B8462E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2387260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8605F437-F65B-4BD5-920D-687476D210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7603" y="2931202"/>
                <a:ext cx="0" cy="57399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B587CE9D-B0EF-45E1-9C2E-EE577F2BFFCF}"/>
                    </a:ext>
                  </a:extLst>
                </p:cNvPr>
                <p:cNvSpPr txBox="1"/>
                <p:nvPr/>
              </p:nvSpPr>
              <p:spPr>
                <a:xfrm>
                  <a:off x="4800233" y="2816345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B587CE9D-B0EF-45E1-9C2E-EE577F2BF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233" y="2816345"/>
                  <a:ext cx="338554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C28A3490-0DB4-4EE5-9F94-3E25B74EF9C9}"/>
                    </a:ext>
                  </a:extLst>
                </p:cNvPr>
                <p:cNvSpPr txBox="1"/>
                <p:nvPr/>
              </p:nvSpPr>
              <p:spPr>
                <a:xfrm>
                  <a:off x="5498401" y="3181438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C28A3490-0DB4-4EE5-9F94-3E25B74EF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401" y="3181438"/>
                  <a:ext cx="338554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53895C60-BCF7-4E55-8B54-B18C2BC2F1C2}"/>
                    </a:ext>
                  </a:extLst>
                </p:cNvPr>
                <p:cNvSpPr txBox="1"/>
                <p:nvPr/>
              </p:nvSpPr>
              <p:spPr>
                <a:xfrm>
                  <a:off x="5982290" y="2514068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53895C60-BCF7-4E55-8B54-B18C2BC2F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290" y="2514068"/>
                  <a:ext cx="3385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5C251516-04D0-495D-B45E-A55DDDE8F79E}"/>
                </a:ext>
              </a:extLst>
            </p:cNvPr>
            <p:cNvSpPr/>
            <p:nvPr/>
          </p:nvSpPr>
          <p:spPr>
            <a:xfrm>
              <a:off x="4107490" y="2627097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B60E93C4-3153-4848-83C5-34EC5E934384}"/>
                </a:ext>
              </a:extLst>
            </p:cNvPr>
            <p:cNvSpPr/>
            <p:nvPr/>
          </p:nvSpPr>
          <p:spPr>
            <a:xfrm>
              <a:off x="5327889" y="3075150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D615C939-0FEF-456F-B5CE-94CED0862238}"/>
                </a:ext>
              </a:extLst>
            </p:cNvPr>
            <p:cNvSpPr/>
            <p:nvPr/>
          </p:nvSpPr>
          <p:spPr>
            <a:xfrm>
              <a:off x="5871165" y="2893960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ZoneTexte 236">
                  <a:extLst>
                    <a:ext uri="{FF2B5EF4-FFF2-40B4-BE49-F238E27FC236}">
                      <a16:creationId xmlns:a16="http://schemas.microsoft.com/office/drawing/2014/main" id="{799A5520-F4B3-46D4-B02F-1DD744AC84CD}"/>
                    </a:ext>
                  </a:extLst>
                </p:cNvPr>
                <p:cNvSpPr txBox="1"/>
                <p:nvPr/>
              </p:nvSpPr>
              <p:spPr>
                <a:xfrm>
                  <a:off x="5191823" y="3243691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ZoneTexte 236">
                  <a:extLst>
                    <a:ext uri="{FF2B5EF4-FFF2-40B4-BE49-F238E27FC236}">
                      <a16:creationId xmlns:a16="http://schemas.microsoft.com/office/drawing/2014/main" id="{799A5520-F4B3-46D4-B02F-1DD744AC8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823" y="3243691"/>
                  <a:ext cx="33855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58520807-D730-4CE6-8720-13CE21C6C41C}"/>
              </a:ext>
            </a:extLst>
          </p:cNvPr>
          <p:cNvSpPr txBox="1"/>
          <p:nvPr/>
        </p:nvSpPr>
        <p:spPr>
          <a:xfrm>
            <a:off x="805825" y="377172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Starting</a:t>
            </a:r>
            <a:r>
              <a:rPr lang="fr-FR" dirty="0"/>
              <a:t> with an </a:t>
            </a:r>
            <a:r>
              <a:rPr lang="fr-FR" b="1" dirty="0" err="1"/>
              <a:t>incipient</a:t>
            </a:r>
            <a:r>
              <a:rPr lang="fr-FR" dirty="0"/>
              <a:t> </a:t>
            </a:r>
            <a:r>
              <a:rPr lang="fr-FR" dirty="0" err="1"/>
              <a:t>lineage</a:t>
            </a:r>
            <a:r>
              <a:rPr lang="fr-FR" dirty="0"/>
              <a:t>:</a:t>
            </a: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9C616466-7580-472D-AEF2-C21CA476FEDE}"/>
              </a:ext>
            </a:extLst>
          </p:cNvPr>
          <p:cNvSpPr txBox="1"/>
          <p:nvPr/>
        </p:nvSpPr>
        <p:spPr>
          <a:xfrm>
            <a:off x="1059317" y="617912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t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1F9EC2D0-353F-4792-BEBB-DD8D8AE98BDB}"/>
              </a:ext>
            </a:extLst>
          </p:cNvPr>
          <p:cNvSpPr txBox="1"/>
          <p:nvPr/>
        </p:nvSpPr>
        <p:spPr>
          <a:xfrm>
            <a:off x="1028837" y="4484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61FE72CE-B8D5-4895-97DC-5EBFA018A592}"/>
              </a:ext>
            </a:extLst>
          </p:cNvPr>
          <p:cNvGrpSpPr/>
          <p:nvPr/>
        </p:nvGrpSpPr>
        <p:grpSpPr>
          <a:xfrm>
            <a:off x="1574074" y="4310997"/>
            <a:ext cx="2392962" cy="2933161"/>
            <a:chOff x="843379" y="1452408"/>
            <a:chExt cx="2392962" cy="2933161"/>
          </a:xfrm>
        </p:grpSpPr>
        <p:sp>
          <p:nvSpPr>
            <p:cNvPr id="176" name="Rectangle : coins arrondis 175">
              <a:extLst>
                <a:ext uri="{FF2B5EF4-FFF2-40B4-BE49-F238E27FC236}">
                  <a16:creationId xmlns:a16="http://schemas.microsoft.com/office/drawing/2014/main" id="{378BE241-7655-4EBD-9183-FF5EC839E13B}"/>
                </a:ext>
              </a:extLst>
            </p:cNvPr>
            <p:cNvSpPr/>
            <p:nvPr/>
          </p:nvSpPr>
          <p:spPr>
            <a:xfrm>
              <a:off x="843379" y="1452408"/>
              <a:ext cx="2392962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14745BB8-5E9A-48A3-B882-F21667F6DF5E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76" y="1811044"/>
              <a:ext cx="0" cy="840715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FDE6B51D-F9FA-40B6-A32C-29C932D7BEA9}"/>
                </a:ext>
              </a:extLst>
            </p:cNvPr>
            <p:cNvCxnSpPr>
              <a:cxnSpLocks/>
            </p:cNvCxnSpPr>
            <p:nvPr/>
          </p:nvCxnSpPr>
          <p:spPr>
            <a:xfrm>
              <a:off x="1543876" y="1811043"/>
              <a:ext cx="0" cy="124711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01B5245D-F227-4A87-B80D-A890788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1535925" y="2062424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6A346DB2-FB41-4D93-B46B-7182B9F38B60}"/>
                </a:ext>
              </a:extLst>
            </p:cNvPr>
            <p:cNvCxnSpPr>
              <a:cxnSpLocks/>
            </p:cNvCxnSpPr>
            <p:nvPr/>
          </p:nvCxnSpPr>
          <p:spPr>
            <a:xfrm>
              <a:off x="1816509" y="2050710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F56DBA0E-B42A-46F2-9D7E-CC7B8DB26BEF}"/>
                </a:ext>
              </a:extLst>
            </p:cNvPr>
            <p:cNvCxnSpPr>
              <a:cxnSpLocks/>
            </p:cNvCxnSpPr>
            <p:nvPr/>
          </p:nvCxnSpPr>
          <p:spPr>
            <a:xfrm>
              <a:off x="2204276" y="1811042"/>
              <a:ext cx="0" cy="65545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2B3AC13E-1A2D-41C4-B19C-120F4A0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17770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0BFFC6C7-96D4-4872-83DA-32F14BF868E2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467087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EAB08682-B031-430F-A764-3F470753D8BD}"/>
                </a:ext>
              </a:extLst>
            </p:cNvPr>
            <p:cNvCxnSpPr>
              <a:cxnSpLocks/>
            </p:cNvCxnSpPr>
            <p:nvPr/>
          </p:nvCxnSpPr>
          <p:spPr>
            <a:xfrm>
              <a:off x="2896862" y="2453763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A0D487E9-62CB-4013-B0BF-19FD60762B49}"/>
                </a:ext>
              </a:extLst>
            </p:cNvPr>
            <p:cNvCxnSpPr>
              <a:cxnSpLocks/>
            </p:cNvCxnSpPr>
            <p:nvPr/>
          </p:nvCxnSpPr>
          <p:spPr>
            <a:xfrm>
              <a:off x="2209134" y="217770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50518BBD-6F8D-40E0-A698-3E576DEE1C3A}"/>
                    </a:ext>
                  </a:extLst>
                </p:cNvPr>
                <p:cNvSpPr txBox="1"/>
                <p:nvPr/>
              </p:nvSpPr>
              <p:spPr>
                <a:xfrm>
                  <a:off x="1447390" y="3603336"/>
                  <a:ext cx="1184940" cy="674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Extinction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50518BBD-6F8D-40E0-A698-3E576DEE1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390" y="3603336"/>
                  <a:ext cx="1184940" cy="674672"/>
                </a:xfrm>
                <a:prstGeom prst="rect">
                  <a:avLst/>
                </a:prstGeom>
                <a:blipFill>
                  <a:blip r:embed="rId17"/>
                  <a:stretch>
                    <a:fillRect l="-4103" t="-4505" r="-4615" b="-90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D1A7505D-9C7D-4D4E-A2F4-468BC0683503}"/>
              </a:ext>
            </a:extLst>
          </p:cNvPr>
          <p:cNvGrpSpPr/>
          <p:nvPr/>
        </p:nvGrpSpPr>
        <p:grpSpPr>
          <a:xfrm>
            <a:off x="7681008" y="4310997"/>
            <a:ext cx="3598857" cy="2933161"/>
            <a:chOff x="6776634" y="1452408"/>
            <a:chExt cx="3598857" cy="2933161"/>
          </a:xfrm>
        </p:grpSpPr>
        <p:sp>
          <p:nvSpPr>
            <p:cNvPr id="188" name="Rectangle : coins arrondis 187">
              <a:extLst>
                <a:ext uri="{FF2B5EF4-FFF2-40B4-BE49-F238E27FC236}">
                  <a16:creationId xmlns:a16="http://schemas.microsoft.com/office/drawing/2014/main" id="{0A497249-CE09-4724-8A43-B0F92D6167EF}"/>
                </a:ext>
              </a:extLst>
            </p:cNvPr>
            <p:cNvSpPr/>
            <p:nvPr/>
          </p:nvSpPr>
          <p:spPr>
            <a:xfrm>
              <a:off x="6776634" y="1452408"/>
              <a:ext cx="3598857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ZoneTexte 188">
                  <a:extLst>
                    <a:ext uri="{FF2B5EF4-FFF2-40B4-BE49-F238E27FC236}">
                      <a16:creationId xmlns:a16="http://schemas.microsoft.com/office/drawing/2014/main" id="{8C225F29-BC6A-4704-8C72-61DDBED70BEA}"/>
                    </a:ext>
                  </a:extLst>
                </p:cNvPr>
                <p:cNvSpPr txBox="1"/>
                <p:nvPr/>
              </p:nvSpPr>
              <p:spPr>
                <a:xfrm>
                  <a:off x="7130795" y="3603270"/>
                  <a:ext cx="2967479" cy="674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No extinction or </a:t>
                  </a:r>
                  <a:r>
                    <a:rPr lang="fr-FR" dirty="0" err="1"/>
                    <a:t>completion</a:t>
                  </a:r>
                  <a:endParaRPr lang="fr-F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9" name="ZoneTexte 188">
                  <a:extLst>
                    <a:ext uri="{FF2B5EF4-FFF2-40B4-BE49-F238E27FC236}">
                      <a16:creationId xmlns:a16="http://schemas.microsoft.com/office/drawing/2014/main" id="{8C225F29-BC6A-4704-8C72-61DDBED70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795" y="3603270"/>
                  <a:ext cx="2967479" cy="674672"/>
                </a:xfrm>
                <a:prstGeom prst="rect">
                  <a:avLst/>
                </a:prstGeom>
                <a:blipFill>
                  <a:blip r:embed="rId18"/>
                  <a:stretch>
                    <a:fillRect l="-1643" t="-4505" r="-1437" b="-90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0" name="Connecteur droit 189">
              <a:extLst>
                <a:ext uri="{FF2B5EF4-FFF2-40B4-BE49-F238E27FC236}">
                  <a16:creationId xmlns:a16="http://schemas.microsoft.com/office/drawing/2014/main" id="{0F818734-CD22-4F94-B95A-FF1A25D50A76}"/>
                </a:ext>
              </a:extLst>
            </p:cNvPr>
            <p:cNvCxnSpPr>
              <a:cxnSpLocks/>
            </p:cNvCxnSpPr>
            <p:nvPr/>
          </p:nvCxnSpPr>
          <p:spPr>
            <a:xfrm>
              <a:off x="7081654" y="1811044"/>
              <a:ext cx="0" cy="169415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9C9B7452-BEF0-4656-B684-187C53D0F6D0}"/>
                </a:ext>
              </a:extLst>
            </p:cNvPr>
            <p:cNvCxnSpPr>
              <a:cxnSpLocks/>
            </p:cNvCxnSpPr>
            <p:nvPr/>
          </p:nvCxnSpPr>
          <p:spPr>
            <a:xfrm>
              <a:off x="7615054" y="1811043"/>
              <a:ext cx="0" cy="169415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24C9F5B7-2419-4160-A65B-12F5A168F35F}"/>
                </a:ext>
              </a:extLst>
            </p:cNvPr>
            <p:cNvCxnSpPr>
              <a:cxnSpLocks/>
            </p:cNvCxnSpPr>
            <p:nvPr/>
          </p:nvCxnSpPr>
          <p:spPr>
            <a:xfrm>
              <a:off x="7607103" y="2298644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necteur droit 192">
              <a:extLst>
                <a:ext uri="{FF2B5EF4-FFF2-40B4-BE49-F238E27FC236}">
                  <a16:creationId xmlns:a16="http://schemas.microsoft.com/office/drawing/2014/main" id="{E3B9EF5A-B1C2-4D3D-9F90-579DBA25C34B}"/>
                </a:ext>
              </a:extLst>
            </p:cNvPr>
            <p:cNvCxnSpPr>
              <a:cxnSpLocks/>
            </p:cNvCxnSpPr>
            <p:nvPr/>
          </p:nvCxnSpPr>
          <p:spPr>
            <a:xfrm>
              <a:off x="7887687" y="2286930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Connecteur droit 193">
              <a:extLst>
                <a:ext uri="{FF2B5EF4-FFF2-40B4-BE49-F238E27FC236}">
                  <a16:creationId xmlns:a16="http://schemas.microsoft.com/office/drawing/2014/main" id="{2F26EFAA-C998-44DB-B602-00CC26E25F6B}"/>
                </a:ext>
              </a:extLst>
            </p:cNvPr>
            <p:cNvCxnSpPr>
              <a:cxnSpLocks/>
            </p:cNvCxnSpPr>
            <p:nvPr/>
          </p:nvCxnSpPr>
          <p:spPr>
            <a:xfrm>
              <a:off x="8275454" y="1811042"/>
              <a:ext cx="0" cy="1194932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Connecteur droit 194">
              <a:extLst>
                <a:ext uri="{FF2B5EF4-FFF2-40B4-BE49-F238E27FC236}">
                  <a16:creationId xmlns:a16="http://schemas.microsoft.com/office/drawing/2014/main" id="{AB42201E-5114-4CDB-8E0C-0CE112663868}"/>
                </a:ext>
              </a:extLst>
            </p:cNvPr>
            <p:cNvCxnSpPr>
              <a:cxnSpLocks/>
            </p:cNvCxnSpPr>
            <p:nvPr/>
          </p:nvCxnSpPr>
          <p:spPr>
            <a:xfrm>
              <a:off x="8553167" y="232248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Connecteur droit 195">
              <a:extLst>
                <a:ext uri="{FF2B5EF4-FFF2-40B4-BE49-F238E27FC236}">
                  <a16:creationId xmlns:a16="http://schemas.microsoft.com/office/drawing/2014/main" id="{F40A372A-2271-4240-9DDD-3AD42D363497}"/>
                </a:ext>
              </a:extLst>
            </p:cNvPr>
            <p:cNvCxnSpPr>
              <a:cxnSpLocks/>
            </p:cNvCxnSpPr>
            <p:nvPr/>
          </p:nvCxnSpPr>
          <p:spPr>
            <a:xfrm>
              <a:off x="8553167" y="2467087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Connecteur droit 196">
              <a:extLst>
                <a:ext uri="{FF2B5EF4-FFF2-40B4-BE49-F238E27FC236}">
                  <a16:creationId xmlns:a16="http://schemas.microsoft.com/office/drawing/2014/main" id="{2573914B-595B-47A8-8900-01903CD9DBDB}"/>
                </a:ext>
              </a:extLst>
            </p:cNvPr>
            <p:cNvCxnSpPr>
              <a:cxnSpLocks/>
            </p:cNvCxnSpPr>
            <p:nvPr/>
          </p:nvCxnSpPr>
          <p:spPr>
            <a:xfrm>
              <a:off x="8968040" y="2453763"/>
              <a:ext cx="0" cy="105143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Connecteur droit 197">
              <a:extLst>
                <a:ext uri="{FF2B5EF4-FFF2-40B4-BE49-F238E27FC236}">
                  <a16:creationId xmlns:a16="http://schemas.microsoft.com/office/drawing/2014/main" id="{FF5FAFE9-AA15-4BA5-A569-D6CBE3D16DA5}"/>
                </a:ext>
              </a:extLst>
            </p:cNvPr>
            <p:cNvCxnSpPr>
              <a:cxnSpLocks/>
            </p:cNvCxnSpPr>
            <p:nvPr/>
          </p:nvCxnSpPr>
          <p:spPr>
            <a:xfrm>
              <a:off x="8280312" y="232248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onnecteur droit 198">
              <a:extLst>
                <a:ext uri="{FF2B5EF4-FFF2-40B4-BE49-F238E27FC236}">
                  <a16:creationId xmlns:a16="http://schemas.microsoft.com/office/drawing/2014/main" id="{F39A4F9C-95E7-4C44-AD07-8A08A46B9EE1}"/>
                </a:ext>
              </a:extLst>
            </p:cNvPr>
            <p:cNvCxnSpPr>
              <a:cxnSpLocks/>
            </p:cNvCxnSpPr>
            <p:nvPr/>
          </p:nvCxnSpPr>
          <p:spPr>
            <a:xfrm>
              <a:off x="9387974" y="1811042"/>
              <a:ext cx="0" cy="1694158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242CE823-2403-44D1-8614-E0BB31A2696D}"/>
                </a:ext>
              </a:extLst>
            </p:cNvPr>
            <p:cNvCxnSpPr>
              <a:cxnSpLocks/>
            </p:cNvCxnSpPr>
            <p:nvPr/>
          </p:nvCxnSpPr>
          <p:spPr>
            <a:xfrm>
              <a:off x="9665687" y="220818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Connecteur droit 200">
              <a:extLst>
                <a:ext uri="{FF2B5EF4-FFF2-40B4-BE49-F238E27FC236}">
                  <a16:creationId xmlns:a16="http://schemas.microsoft.com/office/drawing/2014/main" id="{7382E6F1-B56C-4421-B792-4E7153665BA1}"/>
                </a:ext>
              </a:extLst>
            </p:cNvPr>
            <p:cNvCxnSpPr>
              <a:cxnSpLocks/>
            </p:cNvCxnSpPr>
            <p:nvPr/>
          </p:nvCxnSpPr>
          <p:spPr>
            <a:xfrm>
              <a:off x="9665687" y="2580129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Connecteur droit 201">
              <a:extLst>
                <a:ext uri="{FF2B5EF4-FFF2-40B4-BE49-F238E27FC236}">
                  <a16:creationId xmlns:a16="http://schemas.microsoft.com/office/drawing/2014/main" id="{A1651187-5491-4A92-8AAE-3AE77E80D14B}"/>
                </a:ext>
              </a:extLst>
            </p:cNvPr>
            <p:cNvCxnSpPr>
              <a:cxnSpLocks/>
            </p:cNvCxnSpPr>
            <p:nvPr/>
          </p:nvCxnSpPr>
          <p:spPr>
            <a:xfrm>
              <a:off x="10080560" y="2575683"/>
              <a:ext cx="0" cy="92951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C174A2A4-67E3-4A71-8256-EB3D757F8B25}"/>
                </a:ext>
              </a:extLst>
            </p:cNvPr>
            <p:cNvCxnSpPr>
              <a:cxnSpLocks/>
            </p:cNvCxnSpPr>
            <p:nvPr/>
          </p:nvCxnSpPr>
          <p:spPr>
            <a:xfrm>
              <a:off x="9392832" y="220056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Connecteur droit 203">
              <a:extLst>
                <a:ext uri="{FF2B5EF4-FFF2-40B4-BE49-F238E27FC236}">
                  <a16:creationId xmlns:a16="http://schemas.microsoft.com/office/drawing/2014/main" id="{0EA2AFD1-F445-4C49-8B05-656590F13BE4}"/>
                </a:ext>
              </a:extLst>
            </p:cNvPr>
            <p:cNvCxnSpPr>
              <a:cxnSpLocks/>
            </p:cNvCxnSpPr>
            <p:nvPr/>
          </p:nvCxnSpPr>
          <p:spPr>
            <a:xfrm>
              <a:off x="9404872" y="1986833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Connecteur droit 204">
              <a:extLst>
                <a:ext uri="{FF2B5EF4-FFF2-40B4-BE49-F238E27FC236}">
                  <a16:creationId xmlns:a16="http://schemas.microsoft.com/office/drawing/2014/main" id="{FDE9A759-444B-4856-AAE6-791E2C7FC1A4}"/>
                </a:ext>
              </a:extLst>
            </p:cNvPr>
            <p:cNvCxnSpPr>
              <a:cxnSpLocks/>
            </p:cNvCxnSpPr>
            <p:nvPr/>
          </p:nvCxnSpPr>
          <p:spPr>
            <a:xfrm>
              <a:off x="9819745" y="1982387"/>
              <a:ext cx="0" cy="404872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C3E585A5-DD3B-4935-B2FE-ADC40236CADB}"/>
              </a:ext>
            </a:extLst>
          </p:cNvPr>
          <p:cNvCxnSpPr>
            <a:cxnSpLocks/>
          </p:cNvCxnSpPr>
          <p:nvPr/>
        </p:nvCxnSpPr>
        <p:spPr>
          <a:xfrm>
            <a:off x="1335215" y="6363789"/>
            <a:ext cx="99446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>
            <a:extLst>
              <a:ext uri="{FF2B5EF4-FFF2-40B4-BE49-F238E27FC236}">
                <a16:creationId xmlns:a16="http://schemas.microsoft.com/office/drawing/2014/main" id="{81BF50FC-1919-4830-BD6D-C6FF255D83B4}"/>
              </a:ext>
            </a:extLst>
          </p:cNvPr>
          <p:cNvCxnSpPr>
            <a:cxnSpLocks/>
          </p:cNvCxnSpPr>
          <p:nvPr/>
        </p:nvCxnSpPr>
        <p:spPr>
          <a:xfrm>
            <a:off x="1284415" y="4669634"/>
            <a:ext cx="99954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>
            <a:extLst>
              <a:ext uri="{FF2B5EF4-FFF2-40B4-BE49-F238E27FC236}">
                <a16:creationId xmlns:a16="http://schemas.microsoft.com/office/drawing/2014/main" id="{5C4F32B8-BB50-4623-A509-646D8E5549E6}"/>
              </a:ext>
            </a:extLst>
          </p:cNvPr>
          <p:cNvCxnSpPr/>
          <p:nvPr/>
        </p:nvCxnSpPr>
        <p:spPr>
          <a:xfrm>
            <a:off x="984695" y="4484968"/>
            <a:ext cx="0" cy="24274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ZoneTexte 208">
            <a:extLst>
              <a:ext uri="{FF2B5EF4-FFF2-40B4-BE49-F238E27FC236}">
                <a16:creationId xmlns:a16="http://schemas.microsoft.com/office/drawing/2014/main" id="{7C1AF910-0833-4518-BDE9-1B1904717806}"/>
              </a:ext>
            </a:extLst>
          </p:cNvPr>
          <p:cNvSpPr txBox="1"/>
          <p:nvPr/>
        </p:nvSpPr>
        <p:spPr>
          <a:xfrm>
            <a:off x="693095" y="693089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>
                <a:extLst>
                  <a:ext uri="{FF2B5EF4-FFF2-40B4-BE49-F238E27FC236}">
                    <a16:creationId xmlns:a16="http://schemas.microsoft.com/office/drawing/2014/main" id="{6DFD49DB-7E6B-409E-872C-F2533B60CA8E}"/>
                  </a:ext>
                </a:extLst>
              </p:cNvPr>
              <p:cNvSpPr txBox="1"/>
              <p:nvPr/>
            </p:nvSpPr>
            <p:spPr>
              <a:xfrm>
                <a:off x="2379333" y="5602365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0" name="ZoneTexte 209">
                <a:extLst>
                  <a:ext uri="{FF2B5EF4-FFF2-40B4-BE49-F238E27FC236}">
                    <a16:creationId xmlns:a16="http://schemas.microsoft.com/office/drawing/2014/main" id="{6DFD49DB-7E6B-409E-872C-F2533B60C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33" y="5602365"/>
                <a:ext cx="33855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ZoneTexte 210">
                <a:extLst>
                  <a:ext uri="{FF2B5EF4-FFF2-40B4-BE49-F238E27FC236}">
                    <a16:creationId xmlns:a16="http://schemas.microsoft.com/office/drawing/2014/main" id="{7001BFFF-0AD3-43B2-A6FA-A429C78293CD}"/>
                  </a:ext>
                </a:extLst>
              </p:cNvPr>
              <p:cNvSpPr txBox="1"/>
              <p:nvPr/>
            </p:nvSpPr>
            <p:spPr>
              <a:xfrm>
                <a:off x="1576002" y="538210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1" name="ZoneTexte 210">
                <a:extLst>
                  <a:ext uri="{FF2B5EF4-FFF2-40B4-BE49-F238E27FC236}">
                    <a16:creationId xmlns:a16="http://schemas.microsoft.com/office/drawing/2014/main" id="{7001BFFF-0AD3-43B2-A6FA-A429C7829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002" y="5382103"/>
                <a:ext cx="33855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ZoneTexte 211">
                <a:extLst>
                  <a:ext uri="{FF2B5EF4-FFF2-40B4-BE49-F238E27FC236}">
                    <a16:creationId xmlns:a16="http://schemas.microsoft.com/office/drawing/2014/main" id="{A87629F9-D5CD-426F-8601-070359B19A7E}"/>
                  </a:ext>
                </a:extLst>
              </p:cNvPr>
              <p:cNvSpPr txBox="1"/>
              <p:nvPr/>
            </p:nvSpPr>
            <p:spPr>
              <a:xfrm>
                <a:off x="2105294" y="577757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2" name="ZoneTexte 211">
                <a:extLst>
                  <a:ext uri="{FF2B5EF4-FFF2-40B4-BE49-F238E27FC236}">
                    <a16:creationId xmlns:a16="http://schemas.microsoft.com/office/drawing/2014/main" id="{A87629F9-D5CD-426F-8601-070359B19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294" y="5777577"/>
                <a:ext cx="33855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ZoneTexte 212">
                <a:extLst>
                  <a:ext uri="{FF2B5EF4-FFF2-40B4-BE49-F238E27FC236}">
                    <a16:creationId xmlns:a16="http://schemas.microsoft.com/office/drawing/2014/main" id="{25507B32-6B9C-41DE-885A-84E32811A294}"/>
                  </a:ext>
                </a:extLst>
              </p:cNvPr>
              <p:cNvSpPr txBox="1"/>
              <p:nvPr/>
            </p:nvSpPr>
            <p:spPr>
              <a:xfrm>
                <a:off x="2763911" y="518923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3" name="ZoneTexte 212">
                <a:extLst>
                  <a:ext uri="{FF2B5EF4-FFF2-40B4-BE49-F238E27FC236}">
                    <a16:creationId xmlns:a16="http://schemas.microsoft.com/office/drawing/2014/main" id="{25507B32-6B9C-41DE-885A-84E32811A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911" y="5189238"/>
                <a:ext cx="3385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ZoneTexte 213">
                <a:extLst>
                  <a:ext uri="{FF2B5EF4-FFF2-40B4-BE49-F238E27FC236}">
                    <a16:creationId xmlns:a16="http://schemas.microsoft.com/office/drawing/2014/main" id="{B255F955-12ED-40F6-9245-3D3E39A9FB32}"/>
                  </a:ext>
                </a:extLst>
              </p:cNvPr>
              <p:cNvSpPr txBox="1"/>
              <p:nvPr/>
            </p:nvSpPr>
            <p:spPr>
              <a:xfrm>
                <a:off x="3043457" y="547950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4" name="ZoneTexte 213">
                <a:extLst>
                  <a:ext uri="{FF2B5EF4-FFF2-40B4-BE49-F238E27FC236}">
                    <a16:creationId xmlns:a16="http://schemas.microsoft.com/office/drawing/2014/main" id="{B255F955-12ED-40F6-9245-3D3E39A9F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457" y="5479502"/>
                <a:ext cx="33855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5AFFBBD9-A72E-4B76-8B71-23D42A31E1EA}"/>
                  </a:ext>
                </a:extLst>
              </p:cNvPr>
              <p:cNvSpPr txBox="1"/>
              <p:nvPr/>
            </p:nvSpPr>
            <p:spPr>
              <a:xfrm>
                <a:off x="3454750" y="574950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5AFFBBD9-A72E-4B76-8B71-23D42A31E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750" y="5749503"/>
                <a:ext cx="3385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ZoneTexte 215">
                <a:extLst>
                  <a:ext uri="{FF2B5EF4-FFF2-40B4-BE49-F238E27FC236}">
                    <a16:creationId xmlns:a16="http://schemas.microsoft.com/office/drawing/2014/main" id="{A19725EE-8459-4EBB-B15B-B20622F5730E}"/>
                  </a:ext>
                </a:extLst>
              </p:cNvPr>
              <p:cNvSpPr txBox="1"/>
              <p:nvPr/>
            </p:nvSpPr>
            <p:spPr>
              <a:xfrm>
                <a:off x="8616964" y="584457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6" name="ZoneTexte 215">
                <a:extLst>
                  <a:ext uri="{FF2B5EF4-FFF2-40B4-BE49-F238E27FC236}">
                    <a16:creationId xmlns:a16="http://schemas.microsoft.com/office/drawing/2014/main" id="{A19725EE-8459-4EBB-B15B-B20622F57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964" y="5844577"/>
                <a:ext cx="33855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ZoneTexte 216">
                <a:extLst>
                  <a:ext uri="{FF2B5EF4-FFF2-40B4-BE49-F238E27FC236}">
                    <a16:creationId xmlns:a16="http://schemas.microsoft.com/office/drawing/2014/main" id="{708DAE4A-71AD-4370-9E93-1C574F6C0190}"/>
                  </a:ext>
                </a:extLst>
              </p:cNvPr>
              <p:cNvSpPr txBox="1"/>
              <p:nvPr/>
            </p:nvSpPr>
            <p:spPr>
              <a:xfrm>
                <a:off x="9290173" y="563468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7" name="ZoneTexte 216">
                <a:extLst>
                  <a:ext uri="{FF2B5EF4-FFF2-40B4-BE49-F238E27FC236}">
                    <a16:creationId xmlns:a16="http://schemas.microsoft.com/office/drawing/2014/main" id="{708DAE4A-71AD-4370-9E93-1C574F6C0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173" y="5634687"/>
                <a:ext cx="3385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ZoneTexte 217">
                <a:extLst>
                  <a:ext uri="{FF2B5EF4-FFF2-40B4-BE49-F238E27FC236}">
                    <a16:creationId xmlns:a16="http://schemas.microsoft.com/office/drawing/2014/main" id="{C925A499-77DF-40B3-A9EA-07CDCB1D2172}"/>
                  </a:ext>
                </a:extLst>
              </p:cNvPr>
              <p:cNvSpPr txBox="1"/>
              <p:nvPr/>
            </p:nvSpPr>
            <p:spPr>
              <a:xfrm>
                <a:off x="10402693" y="5503929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8" name="ZoneTexte 217">
                <a:extLst>
                  <a:ext uri="{FF2B5EF4-FFF2-40B4-BE49-F238E27FC236}">
                    <a16:creationId xmlns:a16="http://schemas.microsoft.com/office/drawing/2014/main" id="{C925A499-77DF-40B3-A9EA-07CDCB1D2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693" y="5503929"/>
                <a:ext cx="338554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ZoneTexte 218">
                <a:extLst>
                  <a:ext uri="{FF2B5EF4-FFF2-40B4-BE49-F238E27FC236}">
                    <a16:creationId xmlns:a16="http://schemas.microsoft.com/office/drawing/2014/main" id="{E0031070-7C00-4700-88F5-DBEAE5CCC39C}"/>
                  </a:ext>
                </a:extLst>
              </p:cNvPr>
              <p:cNvSpPr txBox="1"/>
              <p:nvPr/>
            </p:nvSpPr>
            <p:spPr>
              <a:xfrm>
                <a:off x="10554006" y="5118606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9" name="ZoneTexte 218">
                <a:extLst>
                  <a:ext uri="{FF2B5EF4-FFF2-40B4-BE49-F238E27FC236}">
                    <a16:creationId xmlns:a16="http://schemas.microsoft.com/office/drawing/2014/main" id="{E0031070-7C00-4700-88F5-DBEAE5CC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006" y="5118606"/>
                <a:ext cx="33855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ZoneTexte 219">
                <a:extLst>
                  <a:ext uri="{FF2B5EF4-FFF2-40B4-BE49-F238E27FC236}">
                    <a16:creationId xmlns:a16="http://schemas.microsoft.com/office/drawing/2014/main" id="{A8C96D46-F66A-4422-817D-44FFB5EA7BDF}"/>
                  </a:ext>
                </a:extLst>
              </p:cNvPr>
              <p:cNvSpPr txBox="1"/>
              <p:nvPr/>
            </p:nvSpPr>
            <p:spPr>
              <a:xfrm>
                <a:off x="9010551" y="572396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0" name="ZoneTexte 219">
                <a:extLst>
                  <a:ext uri="{FF2B5EF4-FFF2-40B4-BE49-F238E27FC236}">
                    <a16:creationId xmlns:a16="http://schemas.microsoft.com/office/drawing/2014/main" id="{A8C96D46-F66A-4422-817D-44FFB5E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551" y="5723963"/>
                <a:ext cx="33855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Rectangle 221">
            <a:extLst>
              <a:ext uri="{FF2B5EF4-FFF2-40B4-BE49-F238E27FC236}">
                <a16:creationId xmlns:a16="http://schemas.microsoft.com/office/drawing/2014/main" id="{AA4CB980-A643-43A7-B29E-3986D70C6E4F}"/>
              </a:ext>
            </a:extLst>
          </p:cNvPr>
          <p:cNvSpPr/>
          <p:nvPr/>
        </p:nvSpPr>
        <p:spPr>
          <a:xfrm>
            <a:off x="2233188" y="4891358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20522AF-1F9D-45A0-BD11-3EC9F3BE2649}"/>
              </a:ext>
            </a:extLst>
          </p:cNvPr>
          <p:cNvSpPr/>
          <p:nvPr/>
        </p:nvSpPr>
        <p:spPr>
          <a:xfrm>
            <a:off x="2901921" y="4998402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EB89600-6263-4D94-A8A0-2D28DF0FB57A}"/>
              </a:ext>
            </a:extLst>
          </p:cNvPr>
          <p:cNvSpPr/>
          <p:nvPr/>
        </p:nvSpPr>
        <p:spPr>
          <a:xfrm>
            <a:off x="3174424" y="5291080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F30D3AA-5359-4C18-A941-3DE951F7832D}"/>
              </a:ext>
            </a:extLst>
          </p:cNvPr>
          <p:cNvSpPr/>
          <p:nvPr/>
        </p:nvSpPr>
        <p:spPr>
          <a:xfrm>
            <a:off x="5417222" y="5193687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AF9479D-02BF-4A2E-9AA5-7A175BA4467D}"/>
              </a:ext>
            </a:extLst>
          </p:cNvPr>
          <p:cNvSpPr/>
          <p:nvPr/>
        </p:nvSpPr>
        <p:spPr>
          <a:xfrm>
            <a:off x="5664400" y="5385474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8EEF8AF-A940-4657-9A08-75BF808A3898}"/>
              </a:ext>
            </a:extLst>
          </p:cNvPr>
          <p:cNvSpPr/>
          <p:nvPr/>
        </p:nvSpPr>
        <p:spPr>
          <a:xfrm>
            <a:off x="6359130" y="5221105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69F1F99-6698-4FBB-87AC-370B3B7433A5}"/>
              </a:ext>
            </a:extLst>
          </p:cNvPr>
          <p:cNvSpPr/>
          <p:nvPr/>
        </p:nvSpPr>
        <p:spPr>
          <a:xfrm>
            <a:off x="6359130" y="4897555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2C47949-5691-4CFC-97A5-EF6483A2B81E}"/>
              </a:ext>
            </a:extLst>
          </p:cNvPr>
          <p:cNvSpPr/>
          <p:nvPr/>
        </p:nvSpPr>
        <p:spPr>
          <a:xfrm>
            <a:off x="8482159" y="5132534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476E854-4601-433E-B325-68C2154C0B55}"/>
              </a:ext>
            </a:extLst>
          </p:cNvPr>
          <p:cNvSpPr/>
          <p:nvPr/>
        </p:nvSpPr>
        <p:spPr>
          <a:xfrm>
            <a:off x="9146011" y="5151606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EBEF3CB-7E33-4034-9750-650C601F409E}"/>
              </a:ext>
            </a:extLst>
          </p:cNvPr>
          <p:cNvSpPr/>
          <p:nvPr/>
        </p:nvSpPr>
        <p:spPr>
          <a:xfrm>
            <a:off x="9423450" y="5298845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57D5C57-91F1-4EBD-9A3B-8048772FC253}"/>
              </a:ext>
            </a:extLst>
          </p:cNvPr>
          <p:cNvSpPr/>
          <p:nvPr/>
        </p:nvSpPr>
        <p:spPr>
          <a:xfrm>
            <a:off x="10256348" y="4811370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5667057-2CD8-4DAF-890B-1E21124C5A54}"/>
              </a:ext>
            </a:extLst>
          </p:cNvPr>
          <p:cNvSpPr/>
          <p:nvPr/>
        </p:nvSpPr>
        <p:spPr>
          <a:xfrm>
            <a:off x="10249368" y="5030778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E70EBA5-5CEB-4843-BECA-EAF5629029AD}"/>
              </a:ext>
            </a:extLst>
          </p:cNvPr>
          <p:cNvSpPr/>
          <p:nvPr/>
        </p:nvSpPr>
        <p:spPr>
          <a:xfrm>
            <a:off x="10535970" y="5396585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2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AD83A1A-549B-4C58-8B0E-423C0E9D81F2}"/>
              </a:ext>
            </a:extLst>
          </p:cNvPr>
          <p:cNvCxnSpPr>
            <a:cxnSpLocks/>
          </p:cNvCxnSpPr>
          <p:nvPr/>
        </p:nvCxnSpPr>
        <p:spPr>
          <a:xfrm>
            <a:off x="5366698" y="488248"/>
            <a:ext cx="0" cy="1889185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FF0C405-3A5B-4881-9012-D4CB95EB79E4}"/>
                  </a:ext>
                </a:extLst>
              </p:cNvPr>
              <p:cNvSpPr txBox="1"/>
              <p:nvPr/>
            </p:nvSpPr>
            <p:spPr>
              <a:xfrm>
                <a:off x="4916601" y="2476646"/>
                <a:ext cx="1659429" cy="653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No </a:t>
                </a:r>
                <a:r>
                  <a:rPr lang="fr-FR" dirty="0" err="1"/>
                  <a:t>completion</a:t>
                </a:r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FF0C405-3A5B-4881-9012-D4CB95EB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601" y="2476646"/>
                <a:ext cx="1659429" cy="653705"/>
              </a:xfrm>
              <a:prstGeom prst="rect">
                <a:avLst/>
              </a:prstGeom>
              <a:blipFill>
                <a:blip r:embed="rId2"/>
                <a:stretch>
                  <a:fillRect l="-3309" t="-4630" r="-3309" b="-37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>
            <a:extLst>
              <a:ext uri="{FF2B5EF4-FFF2-40B4-BE49-F238E27FC236}">
                <a16:creationId xmlns:a16="http://schemas.microsoft.com/office/drawing/2014/main" id="{EFBE1867-6AEC-49EE-8090-0A341278E67C}"/>
              </a:ext>
            </a:extLst>
          </p:cNvPr>
          <p:cNvSpPr txBox="1"/>
          <p:nvPr/>
        </p:nvSpPr>
        <p:spPr>
          <a:xfrm>
            <a:off x="1162038" y="218298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4BE9D75-02A7-4DEE-8DC4-7484F75CD2C0}"/>
              </a:ext>
            </a:extLst>
          </p:cNvPr>
          <p:cNvSpPr txBox="1"/>
          <p:nvPr/>
        </p:nvSpPr>
        <p:spPr>
          <a:xfrm>
            <a:off x="1123285" y="307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B946EA1-753C-4335-BD56-CDB35688C647}"/>
              </a:ext>
            </a:extLst>
          </p:cNvPr>
          <p:cNvCxnSpPr>
            <a:cxnSpLocks/>
          </p:cNvCxnSpPr>
          <p:nvPr/>
        </p:nvCxnSpPr>
        <p:spPr>
          <a:xfrm>
            <a:off x="1826729" y="488250"/>
            <a:ext cx="0" cy="840715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664BFA09-68B8-4F12-B77D-BE70BCD5297F}"/>
              </a:ext>
            </a:extLst>
          </p:cNvPr>
          <p:cNvCxnSpPr>
            <a:cxnSpLocks/>
          </p:cNvCxnSpPr>
          <p:nvPr/>
        </p:nvCxnSpPr>
        <p:spPr>
          <a:xfrm>
            <a:off x="2814269" y="488248"/>
            <a:ext cx="0" cy="360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0D6D51-B2CC-481F-AB1B-9F10AD3D5A71}"/>
              </a:ext>
            </a:extLst>
          </p:cNvPr>
          <p:cNvCxnSpPr>
            <a:cxnSpLocks/>
          </p:cNvCxnSpPr>
          <p:nvPr/>
        </p:nvCxnSpPr>
        <p:spPr>
          <a:xfrm>
            <a:off x="2449195" y="855835"/>
            <a:ext cx="730148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F1ACE667-FE6F-46CC-92BE-924F53636388}"/>
                  </a:ext>
                </a:extLst>
              </p:cNvPr>
              <p:cNvSpPr txBox="1"/>
              <p:nvPr/>
            </p:nvSpPr>
            <p:spPr>
              <a:xfrm>
                <a:off x="1975332" y="2479131"/>
                <a:ext cx="1184940" cy="674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Extinction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F1ACE667-FE6F-46CC-92BE-924F5363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332" y="2479131"/>
                <a:ext cx="1184940" cy="674672"/>
              </a:xfrm>
              <a:prstGeom prst="rect">
                <a:avLst/>
              </a:prstGeom>
              <a:blipFill>
                <a:blip r:embed="rId3"/>
                <a:stretch>
                  <a:fillRect l="-4124" t="-5455" r="-5155" b="-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e 42">
            <a:extLst>
              <a:ext uri="{FF2B5EF4-FFF2-40B4-BE49-F238E27FC236}">
                <a16:creationId xmlns:a16="http://schemas.microsoft.com/office/drawing/2014/main" id="{E20EBC90-660B-45BF-9E5A-72821BC4D7AC}"/>
              </a:ext>
            </a:extLst>
          </p:cNvPr>
          <p:cNvGrpSpPr/>
          <p:nvPr/>
        </p:nvGrpSpPr>
        <p:grpSpPr>
          <a:xfrm>
            <a:off x="8379976" y="129614"/>
            <a:ext cx="3598857" cy="2933161"/>
            <a:chOff x="6776634" y="1452408"/>
            <a:chExt cx="3598857" cy="2933161"/>
          </a:xfrm>
        </p:grpSpPr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DC3FB8DE-D208-4239-9830-588073FD6C99}"/>
                </a:ext>
              </a:extLst>
            </p:cNvPr>
            <p:cNvSpPr/>
            <p:nvPr/>
          </p:nvSpPr>
          <p:spPr>
            <a:xfrm>
              <a:off x="6776634" y="1452408"/>
              <a:ext cx="3598857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DE218596-9614-43C1-903C-02640F476869}"/>
                    </a:ext>
                  </a:extLst>
                </p:cNvPr>
                <p:cNvSpPr txBox="1"/>
                <p:nvPr/>
              </p:nvSpPr>
              <p:spPr>
                <a:xfrm>
                  <a:off x="7130795" y="3603270"/>
                  <a:ext cx="2967479" cy="674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No extinction or </a:t>
                  </a:r>
                  <a:r>
                    <a:rPr lang="fr-FR" dirty="0" err="1"/>
                    <a:t>completion</a:t>
                  </a:r>
                  <a:endParaRPr lang="fr-F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9" name="ZoneTexte 188">
                  <a:extLst>
                    <a:ext uri="{FF2B5EF4-FFF2-40B4-BE49-F238E27FC236}">
                      <a16:creationId xmlns:a16="http://schemas.microsoft.com/office/drawing/2014/main" id="{8C225F29-BC6A-4704-8C72-61DDBED70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795" y="3603270"/>
                  <a:ext cx="2967479" cy="674672"/>
                </a:xfrm>
                <a:prstGeom prst="rect">
                  <a:avLst/>
                </a:prstGeom>
                <a:blipFill>
                  <a:blip r:embed="rId18"/>
                  <a:stretch>
                    <a:fillRect l="-1643" t="-4505" r="-1437" b="-90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13A5D3B-B7F0-4DF2-A234-F98A89845A7A}"/>
                </a:ext>
              </a:extLst>
            </p:cNvPr>
            <p:cNvCxnSpPr>
              <a:cxnSpLocks/>
            </p:cNvCxnSpPr>
            <p:nvPr/>
          </p:nvCxnSpPr>
          <p:spPr>
            <a:xfrm>
              <a:off x="7081654" y="1811044"/>
              <a:ext cx="0" cy="169415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FF504D63-BE6F-49FD-9B86-C81919047F42}"/>
                </a:ext>
              </a:extLst>
            </p:cNvPr>
            <p:cNvCxnSpPr>
              <a:cxnSpLocks/>
            </p:cNvCxnSpPr>
            <p:nvPr/>
          </p:nvCxnSpPr>
          <p:spPr>
            <a:xfrm>
              <a:off x="7615054" y="1811043"/>
              <a:ext cx="0" cy="169415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E65D7608-6EAB-4708-BC4C-A49B10565868}"/>
                </a:ext>
              </a:extLst>
            </p:cNvPr>
            <p:cNvCxnSpPr>
              <a:cxnSpLocks/>
            </p:cNvCxnSpPr>
            <p:nvPr/>
          </p:nvCxnSpPr>
          <p:spPr>
            <a:xfrm>
              <a:off x="7607103" y="2298644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371FBCD-E53B-4712-9BA5-F3C36933EA0B}"/>
                </a:ext>
              </a:extLst>
            </p:cNvPr>
            <p:cNvCxnSpPr>
              <a:cxnSpLocks/>
            </p:cNvCxnSpPr>
            <p:nvPr/>
          </p:nvCxnSpPr>
          <p:spPr>
            <a:xfrm>
              <a:off x="7887687" y="2286930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127711E1-C00B-4F23-AD56-D8005DB7E6E3}"/>
                </a:ext>
              </a:extLst>
            </p:cNvPr>
            <p:cNvCxnSpPr>
              <a:cxnSpLocks/>
            </p:cNvCxnSpPr>
            <p:nvPr/>
          </p:nvCxnSpPr>
          <p:spPr>
            <a:xfrm>
              <a:off x="8275454" y="1811042"/>
              <a:ext cx="0" cy="1194932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93126F76-F93A-4BE9-B78A-270920DE6385}"/>
                </a:ext>
              </a:extLst>
            </p:cNvPr>
            <p:cNvCxnSpPr>
              <a:cxnSpLocks/>
            </p:cNvCxnSpPr>
            <p:nvPr/>
          </p:nvCxnSpPr>
          <p:spPr>
            <a:xfrm>
              <a:off x="8553167" y="232248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B6FC1F13-5E9E-47AC-938E-203550AB5F0A}"/>
                </a:ext>
              </a:extLst>
            </p:cNvPr>
            <p:cNvCxnSpPr>
              <a:cxnSpLocks/>
            </p:cNvCxnSpPr>
            <p:nvPr/>
          </p:nvCxnSpPr>
          <p:spPr>
            <a:xfrm>
              <a:off x="8553167" y="2467087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653EDE9-19C0-4130-99EE-7D809DB7670D}"/>
                </a:ext>
              </a:extLst>
            </p:cNvPr>
            <p:cNvCxnSpPr>
              <a:cxnSpLocks/>
            </p:cNvCxnSpPr>
            <p:nvPr/>
          </p:nvCxnSpPr>
          <p:spPr>
            <a:xfrm>
              <a:off x="8968040" y="2453763"/>
              <a:ext cx="0" cy="105143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2908FEBA-EF50-4EFF-AE6D-B162C07D5D07}"/>
                </a:ext>
              </a:extLst>
            </p:cNvPr>
            <p:cNvCxnSpPr>
              <a:cxnSpLocks/>
            </p:cNvCxnSpPr>
            <p:nvPr/>
          </p:nvCxnSpPr>
          <p:spPr>
            <a:xfrm>
              <a:off x="8280312" y="232248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CEB9B06C-9BD7-4D0D-B40B-31CE2C7F5050}"/>
                </a:ext>
              </a:extLst>
            </p:cNvPr>
            <p:cNvCxnSpPr>
              <a:cxnSpLocks/>
            </p:cNvCxnSpPr>
            <p:nvPr/>
          </p:nvCxnSpPr>
          <p:spPr>
            <a:xfrm>
              <a:off x="9387974" y="1811042"/>
              <a:ext cx="0" cy="1694158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2CA7473C-4353-4B2D-B8CB-B975BC4D1B22}"/>
                </a:ext>
              </a:extLst>
            </p:cNvPr>
            <p:cNvCxnSpPr>
              <a:cxnSpLocks/>
            </p:cNvCxnSpPr>
            <p:nvPr/>
          </p:nvCxnSpPr>
          <p:spPr>
            <a:xfrm>
              <a:off x="9665687" y="220818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D146AC24-2A74-4D54-B7D0-EF86FC6275E2}"/>
                </a:ext>
              </a:extLst>
            </p:cNvPr>
            <p:cNvCxnSpPr>
              <a:cxnSpLocks/>
            </p:cNvCxnSpPr>
            <p:nvPr/>
          </p:nvCxnSpPr>
          <p:spPr>
            <a:xfrm>
              <a:off x="9665687" y="2580129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199F9AA8-666A-458A-A528-FDE9D5DD3E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80560" y="2575683"/>
              <a:ext cx="0" cy="92951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6E8DC046-A75D-4AA5-9B82-6AAD584F5F00}"/>
                </a:ext>
              </a:extLst>
            </p:cNvPr>
            <p:cNvCxnSpPr>
              <a:cxnSpLocks/>
            </p:cNvCxnSpPr>
            <p:nvPr/>
          </p:nvCxnSpPr>
          <p:spPr>
            <a:xfrm>
              <a:off x="9392832" y="220056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32AD4244-AAB8-4C42-BD1D-B9B9AB86FEB3}"/>
                </a:ext>
              </a:extLst>
            </p:cNvPr>
            <p:cNvCxnSpPr>
              <a:cxnSpLocks/>
            </p:cNvCxnSpPr>
            <p:nvPr/>
          </p:nvCxnSpPr>
          <p:spPr>
            <a:xfrm>
              <a:off x="9404872" y="1986833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548BBB04-17CC-4114-BFE4-7A18C0FDAE42}"/>
                </a:ext>
              </a:extLst>
            </p:cNvPr>
            <p:cNvCxnSpPr>
              <a:cxnSpLocks/>
            </p:cNvCxnSpPr>
            <p:nvPr/>
          </p:nvCxnSpPr>
          <p:spPr>
            <a:xfrm>
              <a:off x="9819745" y="1982387"/>
              <a:ext cx="0" cy="404872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633997F-625C-46F6-AAA3-C148977C34D5}"/>
              </a:ext>
            </a:extLst>
          </p:cNvPr>
          <p:cNvCxnSpPr>
            <a:cxnSpLocks/>
          </p:cNvCxnSpPr>
          <p:nvPr/>
        </p:nvCxnSpPr>
        <p:spPr>
          <a:xfrm>
            <a:off x="1421636" y="488251"/>
            <a:ext cx="212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9C7BF5D9-820A-4375-A0C9-4D99CA0B5A6C}"/>
              </a:ext>
            </a:extLst>
          </p:cNvPr>
          <p:cNvCxnSpPr/>
          <p:nvPr/>
        </p:nvCxnSpPr>
        <p:spPr>
          <a:xfrm>
            <a:off x="1464816" y="225911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D23243D6-228B-47BF-A921-A621D85CEBBD}"/>
                  </a:ext>
                </a:extLst>
              </p:cNvPr>
              <p:cNvSpPr txBox="1"/>
              <p:nvPr/>
            </p:nvSpPr>
            <p:spPr>
              <a:xfrm>
                <a:off x="1661560" y="121977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D23243D6-228B-47BF-A921-A621D85CE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560" y="1219770"/>
                <a:ext cx="338554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ABB0C6AA-483A-4918-9AA4-FD085F5ECCA8}"/>
                  </a:ext>
                </a:extLst>
              </p:cNvPr>
              <p:cNvSpPr txBox="1"/>
              <p:nvPr/>
            </p:nvSpPr>
            <p:spPr>
              <a:xfrm>
                <a:off x="9315932" y="1663194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ABB0C6AA-483A-4918-9AA4-FD085F5E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932" y="1663194"/>
                <a:ext cx="338554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684DF6EF-0A0C-4508-B80B-FB6F84150954}"/>
                  </a:ext>
                </a:extLst>
              </p:cNvPr>
              <p:cNvSpPr txBox="1"/>
              <p:nvPr/>
            </p:nvSpPr>
            <p:spPr>
              <a:xfrm>
                <a:off x="9989141" y="1453304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684DF6EF-0A0C-4508-B80B-FB6F84150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141" y="1453304"/>
                <a:ext cx="338554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7A126D6F-86E8-411C-8F8B-CDB2817C69B5}"/>
                  </a:ext>
                </a:extLst>
              </p:cNvPr>
              <p:cNvSpPr txBox="1"/>
              <p:nvPr/>
            </p:nvSpPr>
            <p:spPr>
              <a:xfrm>
                <a:off x="11101661" y="1322546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7A126D6F-86E8-411C-8F8B-CDB2817C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661" y="1322546"/>
                <a:ext cx="338554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14021130-771B-4503-B995-BEE764365E79}"/>
                  </a:ext>
                </a:extLst>
              </p:cNvPr>
              <p:cNvSpPr txBox="1"/>
              <p:nvPr/>
            </p:nvSpPr>
            <p:spPr>
              <a:xfrm>
                <a:off x="11252974" y="93722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14021130-771B-4503-B995-BEE764365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974" y="937223"/>
                <a:ext cx="338554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CE90405C-750C-4B00-83D4-F8D79CA35A34}"/>
                  </a:ext>
                </a:extLst>
              </p:cNvPr>
              <p:cNvSpPr txBox="1"/>
              <p:nvPr/>
            </p:nvSpPr>
            <p:spPr>
              <a:xfrm>
                <a:off x="9709519" y="154258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CE90405C-750C-4B00-83D4-F8D79CA35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519" y="1542580"/>
                <a:ext cx="338554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>
            <a:extLst>
              <a:ext uri="{FF2B5EF4-FFF2-40B4-BE49-F238E27FC236}">
                <a16:creationId xmlns:a16="http://schemas.microsoft.com/office/drawing/2014/main" id="{0A1FBDB9-75E5-4F6D-B9F9-7F7503558597}"/>
              </a:ext>
            </a:extLst>
          </p:cNvPr>
          <p:cNvSpPr/>
          <p:nvPr/>
        </p:nvSpPr>
        <p:spPr>
          <a:xfrm>
            <a:off x="2778269" y="821015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2A8A879-5FBE-463A-8BF3-8A599574983E}"/>
              </a:ext>
            </a:extLst>
          </p:cNvPr>
          <p:cNvSpPr/>
          <p:nvPr/>
        </p:nvSpPr>
        <p:spPr>
          <a:xfrm>
            <a:off x="9181127" y="951151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15C0E16-9A54-47D1-A5ED-511F26C0D9F3}"/>
              </a:ext>
            </a:extLst>
          </p:cNvPr>
          <p:cNvSpPr/>
          <p:nvPr/>
        </p:nvSpPr>
        <p:spPr>
          <a:xfrm>
            <a:off x="9844979" y="970223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E3654CE-05C3-432A-9602-BC18D3D94515}"/>
              </a:ext>
            </a:extLst>
          </p:cNvPr>
          <p:cNvSpPr/>
          <p:nvPr/>
        </p:nvSpPr>
        <p:spPr>
          <a:xfrm>
            <a:off x="10122418" y="1117462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00A72A-CEFB-453E-B6D7-BF696A12C9FC}"/>
              </a:ext>
            </a:extLst>
          </p:cNvPr>
          <p:cNvSpPr/>
          <p:nvPr/>
        </p:nvSpPr>
        <p:spPr>
          <a:xfrm>
            <a:off x="10955316" y="629987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2ECE7B4-8F7A-4295-BC79-F2D0E91CF2C1}"/>
              </a:ext>
            </a:extLst>
          </p:cNvPr>
          <p:cNvSpPr/>
          <p:nvPr/>
        </p:nvSpPr>
        <p:spPr>
          <a:xfrm>
            <a:off x="10948336" y="849395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0739E1-5861-4FA7-96D2-AC723C87E48D}"/>
              </a:ext>
            </a:extLst>
          </p:cNvPr>
          <p:cNvSpPr/>
          <p:nvPr/>
        </p:nvSpPr>
        <p:spPr>
          <a:xfrm>
            <a:off x="11234938" y="1215202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riangle isocèle 89">
            <a:extLst>
              <a:ext uri="{FF2B5EF4-FFF2-40B4-BE49-F238E27FC236}">
                <a16:creationId xmlns:a16="http://schemas.microsoft.com/office/drawing/2014/main" id="{0B9FC6B8-3916-4A26-AA08-3262EE33A871}"/>
              </a:ext>
            </a:extLst>
          </p:cNvPr>
          <p:cNvSpPr/>
          <p:nvPr/>
        </p:nvSpPr>
        <p:spPr>
          <a:xfrm>
            <a:off x="2282787" y="1231010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C155403-D544-405F-83AE-0F887FC85450}"/>
              </a:ext>
            </a:extLst>
          </p:cNvPr>
          <p:cNvCxnSpPr>
            <a:cxnSpLocks/>
          </p:cNvCxnSpPr>
          <p:nvPr/>
        </p:nvCxnSpPr>
        <p:spPr>
          <a:xfrm>
            <a:off x="2449195" y="839040"/>
            <a:ext cx="0" cy="38689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riangle isocèle 96">
            <a:extLst>
              <a:ext uri="{FF2B5EF4-FFF2-40B4-BE49-F238E27FC236}">
                <a16:creationId xmlns:a16="http://schemas.microsoft.com/office/drawing/2014/main" id="{3FC195EA-C887-4912-9D81-C754482FA63E}"/>
              </a:ext>
            </a:extLst>
          </p:cNvPr>
          <p:cNvSpPr/>
          <p:nvPr/>
        </p:nvSpPr>
        <p:spPr>
          <a:xfrm>
            <a:off x="3024448" y="1406925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9BEFD54-6A14-42F6-A4A2-05458957967E}"/>
              </a:ext>
            </a:extLst>
          </p:cNvPr>
          <p:cNvCxnSpPr>
            <a:cxnSpLocks/>
          </p:cNvCxnSpPr>
          <p:nvPr/>
        </p:nvCxnSpPr>
        <p:spPr>
          <a:xfrm>
            <a:off x="3194666" y="840595"/>
            <a:ext cx="0" cy="576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727B676B-2139-4976-BA03-AF943A36616A}"/>
              </a:ext>
            </a:extLst>
          </p:cNvPr>
          <p:cNvCxnSpPr>
            <a:cxnSpLocks/>
          </p:cNvCxnSpPr>
          <p:nvPr/>
        </p:nvCxnSpPr>
        <p:spPr>
          <a:xfrm>
            <a:off x="3145898" y="491941"/>
            <a:ext cx="0" cy="3521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33999AD8-6143-458B-8093-480C09CA3F48}"/>
              </a:ext>
            </a:extLst>
          </p:cNvPr>
          <p:cNvSpPr txBox="1"/>
          <p:nvPr/>
        </p:nvSpPr>
        <p:spPr>
          <a:xfrm>
            <a:off x="3221021" y="4747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u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D62216E8-5C95-4344-ADCB-F71925880F08}"/>
              </a:ext>
            </a:extLst>
          </p:cNvPr>
          <p:cNvSpPr txBox="1"/>
          <p:nvPr/>
        </p:nvSpPr>
        <p:spPr>
          <a:xfrm>
            <a:off x="1593010" y="70134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(a)           (b)                         (c)       (d)           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AFECE0A-A699-4A0D-BC68-F3A37AEDE498}"/>
                  </a:ext>
                </a:extLst>
              </p:cNvPr>
              <p:cNvSpPr txBox="1"/>
              <p:nvPr/>
            </p:nvSpPr>
            <p:spPr>
              <a:xfrm>
                <a:off x="1988129" y="1716030"/>
                <a:ext cx="773738" cy="25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AFECE0A-A699-4A0D-BC68-F3A37AEDE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129" y="1716030"/>
                <a:ext cx="773738" cy="25635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52A342A7-F85F-4E9B-83B7-BF4B8D612A1B}"/>
                  </a:ext>
                </a:extLst>
              </p:cNvPr>
              <p:cNvSpPr txBox="1"/>
              <p:nvPr/>
            </p:nvSpPr>
            <p:spPr>
              <a:xfrm>
                <a:off x="2243882" y="1444539"/>
                <a:ext cx="413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52A342A7-F85F-4E9B-83B7-BF4B8D612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882" y="1444539"/>
                <a:ext cx="41389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8846EBA1-F862-42B1-AFD8-612ADB25EEEB}"/>
                  </a:ext>
                </a:extLst>
              </p:cNvPr>
              <p:cNvSpPr txBox="1"/>
              <p:nvPr/>
            </p:nvSpPr>
            <p:spPr>
              <a:xfrm>
                <a:off x="2977891" y="1617276"/>
                <a:ext cx="413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8846EBA1-F862-42B1-AFD8-612ADB25E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891" y="1617276"/>
                <a:ext cx="41389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7D805B40-2A34-4CE1-9E6F-59A7B7ECD5DE}"/>
                  </a:ext>
                </a:extLst>
              </p:cNvPr>
              <p:cNvSpPr txBox="1"/>
              <p:nvPr/>
            </p:nvSpPr>
            <p:spPr>
              <a:xfrm>
                <a:off x="2801420" y="1906695"/>
                <a:ext cx="773738" cy="25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7D805B40-2A34-4CE1-9E6F-59A7B7EC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420" y="1906695"/>
                <a:ext cx="773738" cy="25635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B0C90998-FFE6-4E5E-B7C6-F1457E3998ED}"/>
              </a:ext>
            </a:extLst>
          </p:cNvPr>
          <p:cNvCxnSpPr>
            <a:cxnSpLocks/>
          </p:cNvCxnSpPr>
          <p:nvPr/>
        </p:nvCxnSpPr>
        <p:spPr>
          <a:xfrm>
            <a:off x="4656964" y="488248"/>
            <a:ext cx="0" cy="840715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5A0A1295-12CB-4697-B1D5-0FCCAF6792E9}"/>
                  </a:ext>
                </a:extLst>
              </p:cNvPr>
              <p:cNvSpPr txBox="1"/>
              <p:nvPr/>
            </p:nvSpPr>
            <p:spPr>
              <a:xfrm>
                <a:off x="4491795" y="121976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5A0A1295-12CB-4697-B1D5-0FCCAF67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95" y="1219768"/>
                <a:ext cx="338554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CDB2C49-28F4-4F95-886F-E323B5C39F7A}"/>
              </a:ext>
            </a:extLst>
          </p:cNvPr>
          <p:cNvCxnSpPr>
            <a:cxnSpLocks/>
          </p:cNvCxnSpPr>
          <p:nvPr/>
        </p:nvCxnSpPr>
        <p:spPr>
          <a:xfrm>
            <a:off x="6350857" y="499231"/>
            <a:ext cx="0" cy="360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77691EAE-DF1D-4F34-97A3-C0E05ADDC3FD}"/>
              </a:ext>
            </a:extLst>
          </p:cNvPr>
          <p:cNvCxnSpPr>
            <a:cxnSpLocks/>
          </p:cNvCxnSpPr>
          <p:nvPr/>
        </p:nvCxnSpPr>
        <p:spPr>
          <a:xfrm>
            <a:off x="5985783" y="866818"/>
            <a:ext cx="730148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88D73C3-E44B-44E6-90AB-2AAA9B03550C}"/>
              </a:ext>
            </a:extLst>
          </p:cNvPr>
          <p:cNvSpPr/>
          <p:nvPr/>
        </p:nvSpPr>
        <p:spPr>
          <a:xfrm>
            <a:off x="6314857" y="831998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Triangle isocèle 125">
            <a:extLst>
              <a:ext uri="{FF2B5EF4-FFF2-40B4-BE49-F238E27FC236}">
                <a16:creationId xmlns:a16="http://schemas.microsoft.com/office/drawing/2014/main" id="{1EE5925E-C2E3-460A-A345-2907580DAADB}"/>
              </a:ext>
            </a:extLst>
          </p:cNvPr>
          <p:cNvSpPr/>
          <p:nvPr/>
        </p:nvSpPr>
        <p:spPr>
          <a:xfrm>
            <a:off x="5819375" y="1241993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C5B0342E-7557-4DA3-9CA8-3C0BB57E3D00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5985783" y="855103"/>
            <a:ext cx="0" cy="38689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riangle isocèle 127">
            <a:extLst>
              <a:ext uri="{FF2B5EF4-FFF2-40B4-BE49-F238E27FC236}">
                <a16:creationId xmlns:a16="http://schemas.microsoft.com/office/drawing/2014/main" id="{A4C49510-B4D4-48B8-AF48-F789F21CD69E}"/>
              </a:ext>
            </a:extLst>
          </p:cNvPr>
          <p:cNvSpPr/>
          <p:nvPr/>
        </p:nvSpPr>
        <p:spPr>
          <a:xfrm>
            <a:off x="6561036" y="1417908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BB7D414-8E90-44CC-93EB-02581409B07A}"/>
              </a:ext>
            </a:extLst>
          </p:cNvPr>
          <p:cNvCxnSpPr>
            <a:cxnSpLocks/>
          </p:cNvCxnSpPr>
          <p:nvPr/>
        </p:nvCxnSpPr>
        <p:spPr>
          <a:xfrm>
            <a:off x="6731254" y="851578"/>
            <a:ext cx="0" cy="576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03618CA2-DD37-42F7-8676-2AE2AE82E050}"/>
              </a:ext>
            </a:extLst>
          </p:cNvPr>
          <p:cNvCxnSpPr>
            <a:cxnSpLocks/>
          </p:cNvCxnSpPr>
          <p:nvPr/>
        </p:nvCxnSpPr>
        <p:spPr>
          <a:xfrm>
            <a:off x="6682486" y="502924"/>
            <a:ext cx="0" cy="3521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4319B82E-708D-43F2-9360-6A1FED31CD22}"/>
              </a:ext>
            </a:extLst>
          </p:cNvPr>
          <p:cNvSpPr txBox="1"/>
          <p:nvPr/>
        </p:nvSpPr>
        <p:spPr>
          <a:xfrm>
            <a:off x="6757609" y="485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D9CC9FF0-3433-43FC-8BEC-EFA7C710E281}"/>
                  </a:ext>
                </a:extLst>
              </p:cNvPr>
              <p:cNvSpPr txBox="1"/>
              <p:nvPr/>
            </p:nvSpPr>
            <p:spPr>
              <a:xfrm>
                <a:off x="5489164" y="1604194"/>
                <a:ext cx="1007199" cy="258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D9CC9FF0-3433-43FC-8BEC-EFA7C710E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164" y="1604194"/>
                <a:ext cx="1007199" cy="25834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ZoneTexte 136">
                <a:extLst>
                  <a:ext uri="{FF2B5EF4-FFF2-40B4-BE49-F238E27FC236}">
                    <a16:creationId xmlns:a16="http://schemas.microsoft.com/office/drawing/2014/main" id="{EE6CE0AE-D405-4ADE-AD06-7B84D3741ED4}"/>
                  </a:ext>
                </a:extLst>
              </p:cNvPr>
              <p:cNvSpPr txBox="1"/>
              <p:nvPr/>
            </p:nvSpPr>
            <p:spPr>
              <a:xfrm>
                <a:off x="6227525" y="1825829"/>
                <a:ext cx="1007199" cy="258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37" name="ZoneTexte 136">
                <a:extLst>
                  <a:ext uri="{FF2B5EF4-FFF2-40B4-BE49-F238E27FC236}">
                    <a16:creationId xmlns:a16="http://schemas.microsoft.com/office/drawing/2014/main" id="{EE6CE0AE-D405-4ADE-AD06-7B84D374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525" y="1825829"/>
                <a:ext cx="1007199" cy="25834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5BA388CB-6027-4AD4-99CA-E9D59BA1DA3E}"/>
              </a:ext>
            </a:extLst>
          </p:cNvPr>
          <p:cNvCxnSpPr>
            <a:cxnSpLocks/>
          </p:cNvCxnSpPr>
          <p:nvPr/>
        </p:nvCxnSpPr>
        <p:spPr>
          <a:xfrm>
            <a:off x="1421636" y="2377433"/>
            <a:ext cx="212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>
            <a:extLst>
              <a:ext uri="{FF2B5EF4-FFF2-40B4-BE49-F238E27FC236}">
                <a16:creationId xmlns:a16="http://schemas.microsoft.com/office/drawing/2014/main" id="{4A571DC6-130F-4A0A-BB8A-D72FF2527279}"/>
              </a:ext>
            </a:extLst>
          </p:cNvPr>
          <p:cNvSpPr txBox="1"/>
          <p:nvPr/>
        </p:nvSpPr>
        <p:spPr>
          <a:xfrm>
            <a:off x="4032368" y="218298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E8AD3CF4-50DA-4023-9FB8-2556589A2790}"/>
              </a:ext>
            </a:extLst>
          </p:cNvPr>
          <p:cNvSpPr txBox="1"/>
          <p:nvPr/>
        </p:nvSpPr>
        <p:spPr>
          <a:xfrm>
            <a:off x="3993615" y="307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B8270DF2-D7AB-44FD-BDBC-B2D74A885C9E}"/>
              </a:ext>
            </a:extLst>
          </p:cNvPr>
          <p:cNvCxnSpPr>
            <a:cxnSpLocks/>
          </p:cNvCxnSpPr>
          <p:nvPr/>
        </p:nvCxnSpPr>
        <p:spPr>
          <a:xfrm>
            <a:off x="4291966" y="488251"/>
            <a:ext cx="288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B639CEB1-B177-4B6E-A687-46741C4CCE1E}"/>
              </a:ext>
            </a:extLst>
          </p:cNvPr>
          <p:cNvCxnSpPr/>
          <p:nvPr/>
        </p:nvCxnSpPr>
        <p:spPr>
          <a:xfrm>
            <a:off x="4335146" y="225911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C2794070-2F92-42F3-8B8F-5A6E2601D957}"/>
              </a:ext>
            </a:extLst>
          </p:cNvPr>
          <p:cNvCxnSpPr>
            <a:cxnSpLocks/>
          </p:cNvCxnSpPr>
          <p:nvPr/>
        </p:nvCxnSpPr>
        <p:spPr>
          <a:xfrm>
            <a:off x="4291966" y="2377433"/>
            <a:ext cx="288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ZoneTexte 152">
            <a:extLst>
              <a:ext uri="{FF2B5EF4-FFF2-40B4-BE49-F238E27FC236}">
                <a16:creationId xmlns:a16="http://schemas.microsoft.com/office/drawing/2014/main" id="{7085522F-C936-46AE-B4DD-29DD10EC5987}"/>
              </a:ext>
            </a:extLst>
          </p:cNvPr>
          <p:cNvSpPr txBox="1"/>
          <p:nvPr/>
        </p:nvSpPr>
        <p:spPr>
          <a:xfrm>
            <a:off x="1200791" y="562177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DCA189E4-13DE-4B85-9353-D1A295C1E077}"/>
              </a:ext>
            </a:extLst>
          </p:cNvPr>
          <p:cNvSpPr txBox="1"/>
          <p:nvPr/>
        </p:nvSpPr>
        <p:spPr>
          <a:xfrm>
            <a:off x="1162038" y="3746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A8FE67B2-769C-42C7-B69B-E82B9ED36E1C}"/>
              </a:ext>
            </a:extLst>
          </p:cNvPr>
          <p:cNvCxnSpPr>
            <a:cxnSpLocks/>
          </p:cNvCxnSpPr>
          <p:nvPr/>
        </p:nvCxnSpPr>
        <p:spPr>
          <a:xfrm>
            <a:off x="1865482" y="3927032"/>
            <a:ext cx="0" cy="840715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2BCB3D13-D9F1-4D45-8D79-3CE09C8F5624}"/>
              </a:ext>
            </a:extLst>
          </p:cNvPr>
          <p:cNvCxnSpPr>
            <a:cxnSpLocks/>
          </p:cNvCxnSpPr>
          <p:nvPr/>
        </p:nvCxnSpPr>
        <p:spPr>
          <a:xfrm>
            <a:off x="2659373" y="4540736"/>
            <a:ext cx="540000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BF86A0AE-2E7A-4077-9F3C-8FE3B2B485B0}"/>
                  </a:ext>
                </a:extLst>
              </p:cNvPr>
              <p:cNvSpPr txBox="1"/>
              <p:nvPr/>
            </p:nvSpPr>
            <p:spPr>
              <a:xfrm>
                <a:off x="2014085" y="5917913"/>
                <a:ext cx="1184940" cy="674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Extinction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BF86A0AE-2E7A-4077-9F3C-8FE3B2B48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85" y="5917913"/>
                <a:ext cx="1184940" cy="674672"/>
              </a:xfrm>
              <a:prstGeom prst="rect">
                <a:avLst/>
              </a:prstGeom>
              <a:blipFill>
                <a:blip r:embed="rId29"/>
                <a:stretch>
                  <a:fillRect l="-4103" t="-5455" r="-4615" b="-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A2F2D432-79B8-4123-8932-33CBB6D732E4}"/>
              </a:ext>
            </a:extLst>
          </p:cNvPr>
          <p:cNvCxnSpPr>
            <a:cxnSpLocks/>
          </p:cNvCxnSpPr>
          <p:nvPr/>
        </p:nvCxnSpPr>
        <p:spPr>
          <a:xfrm>
            <a:off x="1460389" y="3927033"/>
            <a:ext cx="212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E0BB4C1A-1215-4A16-B183-6291AF4FC2CC}"/>
              </a:ext>
            </a:extLst>
          </p:cNvPr>
          <p:cNvCxnSpPr/>
          <p:nvPr/>
        </p:nvCxnSpPr>
        <p:spPr>
          <a:xfrm>
            <a:off x="1503569" y="3664693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riangle isocèle 162">
            <a:extLst>
              <a:ext uri="{FF2B5EF4-FFF2-40B4-BE49-F238E27FC236}">
                <a16:creationId xmlns:a16="http://schemas.microsoft.com/office/drawing/2014/main" id="{3E9E0987-E6A4-43FB-818A-759DDAEF0CAE}"/>
              </a:ext>
            </a:extLst>
          </p:cNvPr>
          <p:cNvSpPr/>
          <p:nvPr/>
        </p:nvSpPr>
        <p:spPr>
          <a:xfrm>
            <a:off x="3028873" y="4922869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747BC086-008A-4A5A-A277-B31197423BFF}"/>
              </a:ext>
            </a:extLst>
          </p:cNvPr>
          <p:cNvCxnSpPr>
            <a:cxnSpLocks/>
          </p:cNvCxnSpPr>
          <p:nvPr/>
        </p:nvCxnSpPr>
        <p:spPr>
          <a:xfrm>
            <a:off x="3195281" y="4530899"/>
            <a:ext cx="0" cy="38689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6F1C483E-AEEE-4125-90D7-FD94BD824ABA}"/>
              </a:ext>
            </a:extLst>
          </p:cNvPr>
          <p:cNvCxnSpPr>
            <a:cxnSpLocks/>
          </p:cNvCxnSpPr>
          <p:nvPr/>
        </p:nvCxnSpPr>
        <p:spPr>
          <a:xfrm>
            <a:off x="3024851" y="3935802"/>
            <a:ext cx="0" cy="57600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ZoneTexte 167">
            <a:extLst>
              <a:ext uri="{FF2B5EF4-FFF2-40B4-BE49-F238E27FC236}">
                <a16:creationId xmlns:a16="http://schemas.microsoft.com/office/drawing/2014/main" id="{4E80E6F6-B54E-48AB-A7B2-F9566BB54E61}"/>
              </a:ext>
            </a:extLst>
          </p:cNvPr>
          <p:cNvSpPr txBox="1"/>
          <p:nvPr/>
        </p:nvSpPr>
        <p:spPr>
          <a:xfrm>
            <a:off x="3099974" y="4005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C3EA6769-74ED-4F3C-8B72-E2DEBC47FDAB}"/>
                  </a:ext>
                </a:extLst>
              </p:cNvPr>
              <p:cNvSpPr txBox="1"/>
              <p:nvPr/>
            </p:nvSpPr>
            <p:spPr>
              <a:xfrm>
                <a:off x="2200398" y="5219761"/>
                <a:ext cx="783099" cy="258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d>
                        <m:d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C3EA6769-74ED-4F3C-8B72-E2DEBC47F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398" y="5219761"/>
                <a:ext cx="783099" cy="25834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85EC8B48-3F61-4F46-9DDB-CBC75A7F86A4}"/>
                  </a:ext>
                </a:extLst>
              </p:cNvPr>
              <p:cNvSpPr txBox="1"/>
              <p:nvPr/>
            </p:nvSpPr>
            <p:spPr>
              <a:xfrm>
                <a:off x="2422016" y="4973616"/>
                <a:ext cx="413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85EC8B48-3F61-4F46-9DDB-CBC75A7F8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016" y="4973616"/>
                <a:ext cx="41389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FDCB75B6-EAA0-46A4-96E6-3F76F6A1915F}"/>
                  </a:ext>
                </a:extLst>
              </p:cNvPr>
              <p:cNvSpPr txBox="1"/>
              <p:nvPr/>
            </p:nvSpPr>
            <p:spPr>
              <a:xfrm>
                <a:off x="2808411" y="5466262"/>
                <a:ext cx="773738" cy="25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FDCB75B6-EAA0-46A4-96E6-3F76F6A19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411" y="5466262"/>
                <a:ext cx="773738" cy="25635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DBBF5D28-AEC3-452C-B5F5-B453ED2DBF50}"/>
              </a:ext>
            </a:extLst>
          </p:cNvPr>
          <p:cNvCxnSpPr>
            <a:cxnSpLocks/>
          </p:cNvCxnSpPr>
          <p:nvPr/>
        </p:nvCxnSpPr>
        <p:spPr>
          <a:xfrm>
            <a:off x="1460389" y="5816215"/>
            <a:ext cx="212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ZoneTexte 173">
                <a:extLst>
                  <a:ext uri="{FF2B5EF4-FFF2-40B4-BE49-F238E27FC236}">
                    <a16:creationId xmlns:a16="http://schemas.microsoft.com/office/drawing/2014/main" id="{F66C3686-799A-4045-9A35-430C730F9D76}"/>
                  </a:ext>
                </a:extLst>
              </p:cNvPr>
              <p:cNvSpPr txBox="1"/>
              <p:nvPr/>
            </p:nvSpPr>
            <p:spPr>
              <a:xfrm>
                <a:off x="1696205" y="464776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4" name="ZoneTexte 173">
                <a:extLst>
                  <a:ext uri="{FF2B5EF4-FFF2-40B4-BE49-F238E27FC236}">
                    <a16:creationId xmlns:a16="http://schemas.microsoft.com/office/drawing/2014/main" id="{F66C3686-799A-4045-9A35-430C730F9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05" y="4647767"/>
                <a:ext cx="338554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EB2B599C-2C2B-4EF4-900B-24B3D54D244B}"/>
              </a:ext>
            </a:extLst>
          </p:cNvPr>
          <p:cNvCxnSpPr>
            <a:cxnSpLocks/>
          </p:cNvCxnSpPr>
          <p:nvPr/>
        </p:nvCxnSpPr>
        <p:spPr>
          <a:xfrm>
            <a:off x="2637131" y="3938134"/>
            <a:ext cx="0" cy="840715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B6BA0961-DA85-4EBD-8414-B762F864B043}"/>
                  </a:ext>
                </a:extLst>
              </p:cNvPr>
              <p:cNvSpPr txBox="1"/>
              <p:nvPr/>
            </p:nvSpPr>
            <p:spPr>
              <a:xfrm>
                <a:off x="2988333" y="5225106"/>
                <a:ext cx="413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B6BA0961-DA85-4EBD-8414-B762F864B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333" y="5225106"/>
                <a:ext cx="41389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Triangle isocèle 180">
            <a:extLst>
              <a:ext uri="{FF2B5EF4-FFF2-40B4-BE49-F238E27FC236}">
                <a16:creationId xmlns:a16="http://schemas.microsoft.com/office/drawing/2014/main" id="{BEA90063-1D5B-410E-8A2E-40AC96FC559A}"/>
              </a:ext>
            </a:extLst>
          </p:cNvPr>
          <p:cNvSpPr/>
          <p:nvPr/>
        </p:nvSpPr>
        <p:spPr>
          <a:xfrm>
            <a:off x="2467355" y="4769617"/>
            <a:ext cx="338527" cy="291834"/>
          </a:xfrm>
          <a:prstGeom prst="triangl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94304A6-E62E-48F1-A59E-209A8A217040}"/>
              </a:ext>
            </a:extLst>
          </p:cNvPr>
          <p:cNvSpPr/>
          <p:nvPr/>
        </p:nvSpPr>
        <p:spPr>
          <a:xfrm>
            <a:off x="2600815" y="4506909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CC1BCE58-3B30-4762-AAA0-662133262E53}"/>
              </a:ext>
            </a:extLst>
          </p:cNvPr>
          <p:cNvSpPr txBox="1"/>
          <p:nvPr/>
        </p:nvSpPr>
        <p:spPr>
          <a:xfrm>
            <a:off x="3975181" y="562050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F7E26A0B-1AF0-4385-AA62-EC88CDE0C733}"/>
              </a:ext>
            </a:extLst>
          </p:cNvPr>
          <p:cNvSpPr txBox="1"/>
          <p:nvPr/>
        </p:nvSpPr>
        <p:spPr>
          <a:xfrm>
            <a:off x="3936428" y="3744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186" name="Connecteur droit 185">
            <a:extLst>
              <a:ext uri="{FF2B5EF4-FFF2-40B4-BE49-F238E27FC236}">
                <a16:creationId xmlns:a16="http://schemas.microsoft.com/office/drawing/2014/main" id="{7EA402FA-D639-4B50-8953-20730519712A}"/>
              </a:ext>
            </a:extLst>
          </p:cNvPr>
          <p:cNvCxnSpPr>
            <a:cxnSpLocks/>
          </p:cNvCxnSpPr>
          <p:nvPr/>
        </p:nvCxnSpPr>
        <p:spPr>
          <a:xfrm>
            <a:off x="4702243" y="4539471"/>
            <a:ext cx="540000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ZoneTexte 186">
                <a:extLst>
                  <a:ext uri="{FF2B5EF4-FFF2-40B4-BE49-F238E27FC236}">
                    <a16:creationId xmlns:a16="http://schemas.microsoft.com/office/drawing/2014/main" id="{AA99BAB6-C110-4066-8F7D-2B64A531044B}"/>
                  </a:ext>
                </a:extLst>
              </p:cNvPr>
              <p:cNvSpPr txBox="1"/>
              <p:nvPr/>
            </p:nvSpPr>
            <p:spPr>
              <a:xfrm>
                <a:off x="5285627" y="5916648"/>
                <a:ext cx="1261884" cy="678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Speciation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7" name="ZoneTexte 186">
                <a:extLst>
                  <a:ext uri="{FF2B5EF4-FFF2-40B4-BE49-F238E27FC236}">
                    <a16:creationId xmlns:a16="http://schemas.microsoft.com/office/drawing/2014/main" id="{AA99BAB6-C110-4066-8F7D-2B64A5310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27" y="5916648"/>
                <a:ext cx="1261884" cy="678071"/>
              </a:xfrm>
              <a:prstGeom prst="rect">
                <a:avLst/>
              </a:prstGeom>
              <a:blipFill>
                <a:blip r:embed="rId35"/>
                <a:stretch>
                  <a:fillRect l="-3865" t="-5405" r="-4348" b="-9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F5058592-792F-4140-ACA3-97BED58D98A4}"/>
              </a:ext>
            </a:extLst>
          </p:cNvPr>
          <p:cNvCxnSpPr>
            <a:cxnSpLocks/>
          </p:cNvCxnSpPr>
          <p:nvPr/>
        </p:nvCxnSpPr>
        <p:spPr>
          <a:xfrm>
            <a:off x="4234779" y="3925768"/>
            <a:ext cx="3096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86E0D3D3-2E98-4BAA-9AC1-184265E78216}"/>
              </a:ext>
            </a:extLst>
          </p:cNvPr>
          <p:cNvCxnSpPr/>
          <p:nvPr/>
        </p:nvCxnSpPr>
        <p:spPr>
          <a:xfrm>
            <a:off x="4277959" y="3663428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riangle isocèle 189">
            <a:extLst>
              <a:ext uri="{FF2B5EF4-FFF2-40B4-BE49-F238E27FC236}">
                <a16:creationId xmlns:a16="http://schemas.microsoft.com/office/drawing/2014/main" id="{377C69D2-FD3C-4CD7-A241-EEEE0F34AEAC}"/>
              </a:ext>
            </a:extLst>
          </p:cNvPr>
          <p:cNvSpPr/>
          <p:nvPr/>
        </p:nvSpPr>
        <p:spPr>
          <a:xfrm>
            <a:off x="5065707" y="4808757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1" name="Connecteur droit 190">
            <a:extLst>
              <a:ext uri="{FF2B5EF4-FFF2-40B4-BE49-F238E27FC236}">
                <a16:creationId xmlns:a16="http://schemas.microsoft.com/office/drawing/2014/main" id="{B7E4FB9E-7C61-4B7B-809C-068DFC586E74}"/>
              </a:ext>
            </a:extLst>
          </p:cNvPr>
          <p:cNvCxnSpPr>
            <a:cxnSpLocks/>
          </p:cNvCxnSpPr>
          <p:nvPr/>
        </p:nvCxnSpPr>
        <p:spPr>
          <a:xfrm>
            <a:off x="5238151" y="4529634"/>
            <a:ext cx="0" cy="288111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Connecteur droit avec flèche 191">
            <a:extLst>
              <a:ext uri="{FF2B5EF4-FFF2-40B4-BE49-F238E27FC236}">
                <a16:creationId xmlns:a16="http://schemas.microsoft.com/office/drawing/2014/main" id="{D93559F5-A604-4BD6-AA0F-5067E00F0DAE}"/>
              </a:ext>
            </a:extLst>
          </p:cNvPr>
          <p:cNvCxnSpPr>
            <a:cxnSpLocks/>
          </p:cNvCxnSpPr>
          <p:nvPr/>
        </p:nvCxnSpPr>
        <p:spPr>
          <a:xfrm>
            <a:off x="5058845" y="3934537"/>
            <a:ext cx="0" cy="57600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ZoneTexte 192">
            <a:extLst>
              <a:ext uri="{FF2B5EF4-FFF2-40B4-BE49-F238E27FC236}">
                <a16:creationId xmlns:a16="http://schemas.microsoft.com/office/drawing/2014/main" id="{159375A4-9C7D-4BC1-972D-0FA6266C2E5C}"/>
              </a:ext>
            </a:extLst>
          </p:cNvPr>
          <p:cNvSpPr txBox="1"/>
          <p:nvPr/>
        </p:nvSpPr>
        <p:spPr>
          <a:xfrm>
            <a:off x="5133968" y="40037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ZoneTexte 195">
                <a:extLst>
                  <a:ext uri="{FF2B5EF4-FFF2-40B4-BE49-F238E27FC236}">
                    <a16:creationId xmlns:a16="http://schemas.microsoft.com/office/drawing/2014/main" id="{67A98374-E11A-4EDC-BD90-9C80282F5F68}"/>
                  </a:ext>
                </a:extLst>
              </p:cNvPr>
              <p:cNvSpPr txBox="1"/>
              <p:nvPr/>
            </p:nvSpPr>
            <p:spPr>
              <a:xfrm>
                <a:off x="4789676" y="5546832"/>
                <a:ext cx="770980" cy="258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6" name="ZoneTexte 195">
                <a:extLst>
                  <a:ext uri="{FF2B5EF4-FFF2-40B4-BE49-F238E27FC236}">
                    <a16:creationId xmlns:a16="http://schemas.microsoft.com/office/drawing/2014/main" id="{67A98374-E11A-4EDC-BD90-9C80282F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676" y="5546832"/>
                <a:ext cx="770980" cy="25834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6E8AF7BF-84F5-4E3F-9306-0DD2A4BD25ED}"/>
              </a:ext>
            </a:extLst>
          </p:cNvPr>
          <p:cNvCxnSpPr>
            <a:cxnSpLocks/>
          </p:cNvCxnSpPr>
          <p:nvPr/>
        </p:nvCxnSpPr>
        <p:spPr>
          <a:xfrm>
            <a:off x="4234779" y="5814950"/>
            <a:ext cx="3096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2EEE81CC-C4CB-4C43-B65A-492A83398A12}"/>
              </a:ext>
            </a:extLst>
          </p:cNvPr>
          <p:cNvCxnSpPr>
            <a:cxnSpLocks/>
          </p:cNvCxnSpPr>
          <p:nvPr/>
        </p:nvCxnSpPr>
        <p:spPr>
          <a:xfrm>
            <a:off x="4680001" y="3936869"/>
            <a:ext cx="0" cy="840715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D6F0212-34FB-4168-8703-ED57FFA9848C}"/>
              </a:ext>
            </a:extLst>
          </p:cNvPr>
          <p:cNvSpPr/>
          <p:nvPr/>
        </p:nvSpPr>
        <p:spPr>
          <a:xfrm>
            <a:off x="4639875" y="4501834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5" name="Connecteur droit 204">
            <a:extLst>
              <a:ext uri="{FF2B5EF4-FFF2-40B4-BE49-F238E27FC236}">
                <a16:creationId xmlns:a16="http://schemas.microsoft.com/office/drawing/2014/main" id="{31BCA966-A6B8-405D-B005-EFDA52D77AEF}"/>
              </a:ext>
            </a:extLst>
          </p:cNvPr>
          <p:cNvCxnSpPr>
            <a:cxnSpLocks/>
          </p:cNvCxnSpPr>
          <p:nvPr/>
        </p:nvCxnSpPr>
        <p:spPr>
          <a:xfrm flipH="1">
            <a:off x="5175166" y="5100591"/>
            <a:ext cx="2919" cy="436609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Ellipse 207">
            <a:extLst>
              <a:ext uri="{FF2B5EF4-FFF2-40B4-BE49-F238E27FC236}">
                <a16:creationId xmlns:a16="http://schemas.microsoft.com/office/drawing/2014/main" id="{ABB0114C-D54A-4C9F-A18D-193DFD42AE44}"/>
              </a:ext>
            </a:extLst>
          </p:cNvPr>
          <p:cNvSpPr/>
          <p:nvPr/>
        </p:nvSpPr>
        <p:spPr>
          <a:xfrm>
            <a:off x="5138674" y="5064950"/>
            <a:ext cx="72984" cy="729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E4E387A4-8CD5-4A82-B5B5-1E410BD3E3FC}"/>
              </a:ext>
            </a:extLst>
          </p:cNvPr>
          <p:cNvCxnSpPr>
            <a:cxnSpLocks/>
          </p:cNvCxnSpPr>
          <p:nvPr/>
        </p:nvCxnSpPr>
        <p:spPr>
          <a:xfrm>
            <a:off x="6238477" y="4528292"/>
            <a:ext cx="540000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" name="Triangle isocèle 210">
            <a:extLst>
              <a:ext uri="{FF2B5EF4-FFF2-40B4-BE49-F238E27FC236}">
                <a16:creationId xmlns:a16="http://schemas.microsoft.com/office/drawing/2014/main" id="{3109E7DD-DAC3-4004-95C4-085A8E354B4E}"/>
              </a:ext>
            </a:extLst>
          </p:cNvPr>
          <p:cNvSpPr/>
          <p:nvPr/>
        </p:nvSpPr>
        <p:spPr>
          <a:xfrm>
            <a:off x="6601941" y="4731538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2" name="Connecteur droit 211">
            <a:extLst>
              <a:ext uri="{FF2B5EF4-FFF2-40B4-BE49-F238E27FC236}">
                <a16:creationId xmlns:a16="http://schemas.microsoft.com/office/drawing/2014/main" id="{83BF7DE9-F237-4A08-9D92-BBDCD13FDBFA}"/>
              </a:ext>
            </a:extLst>
          </p:cNvPr>
          <p:cNvCxnSpPr>
            <a:cxnSpLocks/>
          </p:cNvCxnSpPr>
          <p:nvPr/>
        </p:nvCxnSpPr>
        <p:spPr>
          <a:xfrm>
            <a:off x="6774385" y="4518455"/>
            <a:ext cx="0" cy="216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Connecteur droit avec flèche 212">
            <a:extLst>
              <a:ext uri="{FF2B5EF4-FFF2-40B4-BE49-F238E27FC236}">
                <a16:creationId xmlns:a16="http://schemas.microsoft.com/office/drawing/2014/main" id="{837B734B-9434-4E3C-8938-7D1EC03E92B3}"/>
              </a:ext>
            </a:extLst>
          </p:cNvPr>
          <p:cNvCxnSpPr>
            <a:cxnSpLocks/>
          </p:cNvCxnSpPr>
          <p:nvPr/>
        </p:nvCxnSpPr>
        <p:spPr>
          <a:xfrm>
            <a:off x="6595079" y="3925690"/>
            <a:ext cx="0" cy="57366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ZoneTexte 213">
            <a:extLst>
              <a:ext uri="{FF2B5EF4-FFF2-40B4-BE49-F238E27FC236}">
                <a16:creationId xmlns:a16="http://schemas.microsoft.com/office/drawing/2014/main" id="{513B4C84-C61D-4F84-81F9-077B18DA3CBE}"/>
              </a:ext>
            </a:extLst>
          </p:cNvPr>
          <p:cNvSpPr txBox="1"/>
          <p:nvPr/>
        </p:nvSpPr>
        <p:spPr>
          <a:xfrm>
            <a:off x="6670202" y="39925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FF46B37F-047F-416F-8A6F-2E8105BD6FEF}"/>
              </a:ext>
            </a:extLst>
          </p:cNvPr>
          <p:cNvCxnSpPr>
            <a:cxnSpLocks/>
          </p:cNvCxnSpPr>
          <p:nvPr/>
        </p:nvCxnSpPr>
        <p:spPr>
          <a:xfrm>
            <a:off x="6216235" y="3925690"/>
            <a:ext cx="0" cy="840715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8E8E3DD-8D1A-4C9C-AC7F-141B724AB1FE}"/>
              </a:ext>
            </a:extLst>
          </p:cNvPr>
          <p:cNvSpPr/>
          <p:nvPr/>
        </p:nvSpPr>
        <p:spPr>
          <a:xfrm>
            <a:off x="6176109" y="4490655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ZoneTexte 217">
                <a:extLst>
                  <a:ext uri="{FF2B5EF4-FFF2-40B4-BE49-F238E27FC236}">
                    <a16:creationId xmlns:a16="http://schemas.microsoft.com/office/drawing/2014/main" id="{8F7E7AAA-F105-4983-B0D2-E283914DD5AB}"/>
                  </a:ext>
                </a:extLst>
              </p:cNvPr>
              <p:cNvSpPr txBox="1"/>
              <p:nvPr/>
            </p:nvSpPr>
            <p:spPr>
              <a:xfrm>
                <a:off x="6407175" y="5097821"/>
                <a:ext cx="1007199" cy="258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8" name="ZoneTexte 217">
                <a:extLst>
                  <a:ext uri="{FF2B5EF4-FFF2-40B4-BE49-F238E27FC236}">
                    <a16:creationId xmlns:a16="http://schemas.microsoft.com/office/drawing/2014/main" id="{8F7E7AAA-F105-4983-B0D2-E283914DD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75" y="5097821"/>
                <a:ext cx="1007199" cy="25834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Triangle isocèle 218">
            <a:extLst>
              <a:ext uri="{FF2B5EF4-FFF2-40B4-BE49-F238E27FC236}">
                <a16:creationId xmlns:a16="http://schemas.microsoft.com/office/drawing/2014/main" id="{A0CF85C5-AE06-4707-826F-B7A51F3FD1E2}"/>
              </a:ext>
            </a:extLst>
          </p:cNvPr>
          <p:cNvSpPr/>
          <p:nvPr/>
        </p:nvSpPr>
        <p:spPr>
          <a:xfrm>
            <a:off x="4512474" y="4770264"/>
            <a:ext cx="338527" cy="291834"/>
          </a:xfrm>
          <a:prstGeom prst="triangl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Triangle isocèle 219">
            <a:extLst>
              <a:ext uri="{FF2B5EF4-FFF2-40B4-BE49-F238E27FC236}">
                <a16:creationId xmlns:a16="http://schemas.microsoft.com/office/drawing/2014/main" id="{E322A53A-E2EE-4CC0-8835-F22718ED8707}"/>
              </a:ext>
            </a:extLst>
          </p:cNvPr>
          <p:cNvSpPr/>
          <p:nvPr/>
        </p:nvSpPr>
        <p:spPr>
          <a:xfrm>
            <a:off x="6048330" y="4758288"/>
            <a:ext cx="338527" cy="291834"/>
          </a:xfrm>
          <a:prstGeom prst="triangl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56829A17-3993-4A18-8F43-1E016EFD0FA9}"/>
              </a:ext>
            </a:extLst>
          </p:cNvPr>
          <p:cNvCxnSpPr>
            <a:cxnSpLocks/>
          </p:cNvCxnSpPr>
          <p:nvPr/>
        </p:nvCxnSpPr>
        <p:spPr>
          <a:xfrm>
            <a:off x="6314957" y="5061450"/>
            <a:ext cx="0" cy="324000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8C6E356E-F693-4AB4-90EC-DEFE92889F1E}"/>
              </a:ext>
            </a:extLst>
          </p:cNvPr>
          <p:cNvCxnSpPr>
            <a:cxnSpLocks/>
          </p:cNvCxnSpPr>
          <p:nvPr/>
        </p:nvCxnSpPr>
        <p:spPr>
          <a:xfrm>
            <a:off x="6119684" y="5053151"/>
            <a:ext cx="0" cy="324000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ZoneTexte 224">
                <a:extLst>
                  <a:ext uri="{FF2B5EF4-FFF2-40B4-BE49-F238E27FC236}">
                    <a16:creationId xmlns:a16="http://schemas.microsoft.com/office/drawing/2014/main" id="{DB1C8486-807D-4206-8164-A0EAC85FC242}"/>
                  </a:ext>
                </a:extLst>
              </p:cNvPr>
              <p:cNvSpPr txBox="1"/>
              <p:nvPr/>
            </p:nvSpPr>
            <p:spPr>
              <a:xfrm>
                <a:off x="5842035" y="5432574"/>
                <a:ext cx="783099" cy="260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d>
                        <m:d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5" name="ZoneTexte 224">
                <a:extLst>
                  <a:ext uri="{FF2B5EF4-FFF2-40B4-BE49-F238E27FC236}">
                    <a16:creationId xmlns:a16="http://schemas.microsoft.com/office/drawing/2014/main" id="{DB1C8486-807D-4206-8164-A0EAC85FC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35" y="5432574"/>
                <a:ext cx="783099" cy="26032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ZoneTexte 226">
            <a:extLst>
              <a:ext uri="{FF2B5EF4-FFF2-40B4-BE49-F238E27FC236}">
                <a16:creationId xmlns:a16="http://schemas.microsoft.com/office/drawing/2014/main" id="{5DE4B709-E612-41C3-9F64-D6B146DFC2D5}"/>
              </a:ext>
            </a:extLst>
          </p:cNvPr>
          <p:cNvSpPr txBox="1"/>
          <p:nvPr/>
        </p:nvSpPr>
        <p:spPr>
          <a:xfrm>
            <a:off x="1627582" y="3550328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(a)        (b)                            (c)                   (d)</a:t>
            </a:r>
          </a:p>
        </p:txBody>
      </p:sp>
    </p:spTree>
    <p:extLst>
      <p:ext uri="{BB962C8B-B14F-4D97-AF65-F5344CB8AC3E}">
        <p14:creationId xmlns:p14="http://schemas.microsoft.com/office/powerpoint/2010/main" val="1319906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style">
  <a:themeElements>
    <a:clrScheme name="CUSTOMSTY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F5C36"/>
      </a:accent1>
      <a:accent2>
        <a:srgbClr val="BCD696"/>
      </a:accent2>
      <a:accent3>
        <a:srgbClr val="985F99"/>
      </a:accent3>
      <a:accent4>
        <a:srgbClr val="9684A1"/>
      </a:accent4>
      <a:accent5>
        <a:srgbClr val="0B5D1E"/>
      </a:accent5>
      <a:accent6>
        <a:srgbClr val="437F97"/>
      </a:accent6>
      <a:hlink>
        <a:srgbClr val="0563C1"/>
      </a:hlink>
      <a:folHlink>
        <a:srgbClr val="954F72"/>
      </a:folHlink>
    </a:clrScheme>
    <a:fontScheme name="CUSTOMSTY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style" id="{E618A9AB-4369-4E58-9854-29757FC0F8C8}" vid="{11142A42-BB9D-4EAB-8148-F1ABD7F934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323</TotalTime>
  <Words>207</Words>
  <Application>Microsoft Office PowerPoint</Application>
  <PresentationFormat>Grand écran</PresentationFormat>
  <Paragraphs>104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Cambria Math</vt:lpstr>
      <vt:lpstr>customstyle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VERON</dc:creator>
  <cp:lastModifiedBy>Pierre VERON</cp:lastModifiedBy>
  <cp:revision>20</cp:revision>
  <dcterms:created xsi:type="dcterms:W3CDTF">2024-04-04T07:39:14Z</dcterms:created>
  <dcterms:modified xsi:type="dcterms:W3CDTF">2024-04-30T13:20:31Z</dcterms:modified>
</cp:coreProperties>
</file>