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8502650" cy="6119813"/>
  <p:notesSz cx="6858000" cy="9144000"/>
  <p:defaultTextStyle>
    <a:defPPr>
      <a:defRPr lang="fr-FR"/>
    </a:defPPr>
    <a:lvl1pPr marL="0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1pPr>
    <a:lvl2pPr marL="277520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2pPr>
    <a:lvl3pPr marL="555041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3pPr>
    <a:lvl4pPr marL="832561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4pPr>
    <a:lvl5pPr marL="1110082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5pPr>
    <a:lvl6pPr marL="1387602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6pPr>
    <a:lvl7pPr marL="1665122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7pPr>
    <a:lvl8pPr marL="1942643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8pPr>
    <a:lvl9pPr marL="2220163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4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8F0E-21CF-4420-AA35-E231CEC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831" y="1001558"/>
            <a:ext cx="6376988" cy="21306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0F2E1-B3D2-4776-9909-E5523463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31" y="3214318"/>
            <a:ext cx="6376988" cy="1477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3" indent="0" algn="ctr">
              <a:buNone/>
              <a:defRPr sz="2000"/>
            </a:lvl2pPr>
            <a:lvl3pPr marL="914347" indent="0" algn="ctr">
              <a:buNone/>
              <a:defRPr sz="1800"/>
            </a:lvl3pPr>
            <a:lvl4pPr marL="1371521" indent="0" algn="ctr">
              <a:buNone/>
              <a:defRPr sz="1600"/>
            </a:lvl4pPr>
            <a:lvl5pPr marL="1828694" indent="0" algn="ctr">
              <a:buNone/>
              <a:defRPr sz="1600"/>
            </a:lvl5pPr>
            <a:lvl6pPr marL="2285868" indent="0" algn="ctr">
              <a:buNone/>
              <a:defRPr sz="1600"/>
            </a:lvl6pPr>
            <a:lvl7pPr marL="2743041" indent="0" algn="ctr">
              <a:buNone/>
              <a:defRPr sz="1600"/>
            </a:lvl7pPr>
            <a:lvl8pPr marL="3200215" indent="0" algn="ctr">
              <a:buNone/>
              <a:defRPr sz="1600"/>
            </a:lvl8pPr>
            <a:lvl9pPr marL="3657388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3B696-34DE-464E-97AB-DC57933A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53B6C-25D8-4700-AC7B-B333252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C408E-980A-47FB-8ADB-731BD0CB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C148F-56CF-49C3-A825-6894698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86E1D3-E6D4-4FA6-B01A-BAAC777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1910-3E11-45B8-9A1B-07819D4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5759D-133F-47BB-929C-F3E4F772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928A3-8B50-4D71-B7C8-2EA1AEA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29D5AF-104A-4077-A1CD-A9185E1B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084709" y="325824"/>
            <a:ext cx="1833384" cy="518625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4F0D9-8CB4-48B6-8298-DB0AF3AD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4562" y="325824"/>
            <a:ext cx="5393869" cy="518625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E9B27-CE1F-4DF1-8E27-6C1CE31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55851-CBEB-42CB-BE4D-3A0BF21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14B-C467-41D2-B27C-F8053E41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D8079-8A16-458F-884D-51B66CD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5AA02-F99A-4DB9-84C9-51677708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A2E2A-09CB-4FE4-A926-4852589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990CF0-3FD1-41AD-8659-7B3C015C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545B2-3E4A-45DF-8732-F1AF9F9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0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9176-EA86-42AB-BE9E-5CA07D89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29" y="1525704"/>
            <a:ext cx="7333536" cy="25456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2676C-B7F3-42F7-8CB3-4FF9AB43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129" y="4095460"/>
            <a:ext cx="7333536" cy="1338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F14FA-0081-4A48-923D-4500B487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02C33-0553-4AE0-96B2-76BA5AFA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1939B-1995-4639-BCBC-6289AF1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1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2BF7E-A72D-4D9F-B95C-FDEE7D22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B832D-8D78-4A88-B96A-75C858F1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557" y="1629118"/>
            <a:ext cx="3613626" cy="3882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1F27D1-1A87-4D3F-AC46-74461B3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4467" y="1629118"/>
            <a:ext cx="3613626" cy="3882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AFA3F-9346-4CBE-AB9D-DF8ADAA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5BF9B-7108-4029-8A9D-62E01B5E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CA3ED-D387-4A51-84A8-DD020892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3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72B39-39F0-4215-AB46-2BC90FCD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4" y="325824"/>
            <a:ext cx="7333536" cy="1182881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144E6-B545-478D-84A9-3446EB49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670" y="1500210"/>
            <a:ext cx="3597019" cy="735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3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8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5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CFD406-57C1-4E0F-AC9E-636F003A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670" y="2235432"/>
            <a:ext cx="3597019" cy="32879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3ED2E-1EEC-4C42-9AD6-F9C7D760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04466" y="1500210"/>
            <a:ext cx="3614734" cy="735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3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8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5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CFC65-343E-4EA5-90A7-745D339F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04466" y="2235432"/>
            <a:ext cx="3614734" cy="32879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38D797-BEFA-4485-AF75-08B77DC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B67DAB-8E1D-4278-96DF-FD9E479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FBDDA-5AC8-4AC0-AC1A-7B6AED8F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1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FB27-EFF5-4286-ADF8-E5042F0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07335-A5C2-4FD9-B2AF-C6E8F714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8B03B8-7B9D-4CD9-9067-CD5668A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5B0DE-9A01-46FE-A623-F69A63B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CACC7F-6ECD-4624-8DDC-644C3E0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ECA0C8-3718-40F9-AB32-8369BCC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5BB02-FB77-4587-829B-BF4B832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048E-41FC-42B8-8C65-EAC0B4EA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407993"/>
            <a:ext cx="2742326" cy="14279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7C235-360D-47F3-B0C5-53853FA1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738" y="881145"/>
            <a:ext cx="4304467" cy="43490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837C5C-C8CC-4FF3-A93E-102C19B0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665" y="1835944"/>
            <a:ext cx="2742326" cy="3401314"/>
          </a:xfrm>
        </p:spPr>
        <p:txBody>
          <a:bodyPr/>
          <a:lstStyle>
            <a:lvl1pPr marL="0" indent="0">
              <a:buNone/>
              <a:defRPr sz="1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21" indent="0">
              <a:buNone/>
              <a:defRPr sz="1000"/>
            </a:lvl4pPr>
            <a:lvl5pPr marL="1828694" indent="0">
              <a:buNone/>
              <a:defRPr sz="1000"/>
            </a:lvl5pPr>
            <a:lvl6pPr marL="2285868" indent="0">
              <a:buNone/>
              <a:defRPr sz="1000"/>
            </a:lvl6pPr>
            <a:lvl7pPr marL="2743041" indent="0">
              <a:buNone/>
              <a:defRPr sz="1000"/>
            </a:lvl7pPr>
            <a:lvl8pPr marL="3200215" indent="0">
              <a:buNone/>
              <a:defRPr sz="1000"/>
            </a:lvl8pPr>
            <a:lvl9pPr marL="365738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7A594-28E6-4A80-9177-E4F56250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A0B648-E57E-4D4E-A628-1D60FDC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80AFA-4B9C-42F0-A793-621A552E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8DCF7-A327-4673-8006-175ABB85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407993"/>
            <a:ext cx="2742326" cy="14279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64C32E-5C60-467B-8C67-7D0413763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14738" y="881145"/>
            <a:ext cx="4304467" cy="4349034"/>
          </a:xfrm>
        </p:spPr>
        <p:txBody>
          <a:bodyPr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8" indent="0">
              <a:buNone/>
              <a:defRPr sz="2000"/>
            </a:lvl6pPr>
            <a:lvl7pPr marL="2743041" indent="0">
              <a:buNone/>
              <a:defRPr sz="2000"/>
            </a:lvl7pPr>
            <a:lvl8pPr marL="3200215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A5282-683F-49C9-BD1C-663E0188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665" y="1835944"/>
            <a:ext cx="2742326" cy="3401314"/>
          </a:xfrm>
        </p:spPr>
        <p:txBody>
          <a:bodyPr/>
          <a:lstStyle>
            <a:lvl1pPr marL="0" indent="0">
              <a:buNone/>
              <a:defRPr sz="1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21" indent="0">
              <a:buNone/>
              <a:defRPr sz="1000"/>
            </a:lvl4pPr>
            <a:lvl5pPr marL="1828694" indent="0">
              <a:buNone/>
              <a:defRPr sz="1000"/>
            </a:lvl5pPr>
            <a:lvl6pPr marL="2285868" indent="0">
              <a:buNone/>
              <a:defRPr sz="1000"/>
            </a:lvl6pPr>
            <a:lvl7pPr marL="2743041" indent="0">
              <a:buNone/>
              <a:defRPr sz="1000"/>
            </a:lvl7pPr>
            <a:lvl8pPr marL="3200215" indent="0">
              <a:buNone/>
              <a:defRPr sz="1000"/>
            </a:lvl8pPr>
            <a:lvl9pPr marL="365738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6EB388-099B-4909-B9B7-352631EE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72CA4-DEF4-48B3-9FB6-C9382366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12747-8760-46F6-A0BB-320E0AAD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DC4859-F2AE-474A-83B8-1A4144C4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57" y="325824"/>
            <a:ext cx="7333536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C304E-6374-46EC-AE72-78320040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557" y="1629118"/>
            <a:ext cx="7333536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A0C4F-A1BA-43A9-99A7-18D5CF4E7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4557" y="5672161"/>
            <a:ext cx="1913096" cy="325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B00F-E207-4101-9940-B9E817E1FCE4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E883-0C11-4C0A-B936-9B1C2BC4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6503" y="5672161"/>
            <a:ext cx="2869644" cy="325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02073-AFBC-48CF-9BB5-8D89C2DF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04997" y="5672161"/>
            <a:ext cx="1913096" cy="325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7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1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5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2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5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576F88-047B-4B31-89BA-FCA63996C021}"/>
              </a:ext>
            </a:extLst>
          </p:cNvPr>
          <p:cNvSpPr/>
          <p:nvPr/>
        </p:nvSpPr>
        <p:spPr>
          <a:xfrm>
            <a:off x="-111318" y="-14606"/>
            <a:ext cx="8614243" cy="6144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BFA55D-95EE-4862-975E-579F206D4441}"/>
              </a:ext>
            </a:extLst>
          </p:cNvPr>
          <p:cNvSpPr txBox="1"/>
          <p:nvPr/>
        </p:nvSpPr>
        <p:spPr>
          <a:xfrm>
            <a:off x="1998" y="5191393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1A7E9B-743F-4DF2-AD7D-91E136CD4C7A}"/>
              </a:ext>
            </a:extLst>
          </p:cNvPr>
          <p:cNvSpPr txBox="1"/>
          <p:nvPr/>
        </p:nvSpPr>
        <p:spPr>
          <a:xfrm>
            <a:off x="-36755" y="33156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443BDDB-649F-4D3A-AAD4-7FAF6853AB71}"/>
              </a:ext>
            </a:extLst>
          </p:cNvPr>
          <p:cNvCxnSpPr>
            <a:cxnSpLocks/>
          </p:cNvCxnSpPr>
          <p:nvPr/>
        </p:nvCxnSpPr>
        <p:spPr>
          <a:xfrm>
            <a:off x="666689" y="3496657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C8FEBE9-E1B3-4FFE-9B07-4166E820A2F3}"/>
              </a:ext>
            </a:extLst>
          </p:cNvPr>
          <p:cNvCxnSpPr>
            <a:cxnSpLocks/>
          </p:cNvCxnSpPr>
          <p:nvPr/>
        </p:nvCxnSpPr>
        <p:spPr>
          <a:xfrm>
            <a:off x="1460580" y="4110358"/>
            <a:ext cx="540000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6DB6F2-EFD1-4CAE-A7DB-822ED0F9B144}"/>
                  </a:ext>
                </a:extLst>
              </p:cNvPr>
              <p:cNvSpPr txBox="1"/>
              <p:nvPr/>
            </p:nvSpPr>
            <p:spPr>
              <a:xfrm>
                <a:off x="815292" y="5463685"/>
                <a:ext cx="1332416" cy="653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cap="small" dirty="0"/>
                  <a:t>Extinction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6DB6F2-EFD1-4CAE-A7DB-822ED0F9B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92" y="5463685"/>
                <a:ext cx="1332416" cy="653705"/>
              </a:xfrm>
              <a:prstGeom prst="rect">
                <a:avLst/>
              </a:prstGeom>
              <a:blipFill>
                <a:blip r:embed="rId2"/>
                <a:stretch>
                  <a:fillRect l="-4128" t="-4630" b="-46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D5256F-2433-4E1A-81AC-533210CC2ACA}"/>
              </a:ext>
            </a:extLst>
          </p:cNvPr>
          <p:cNvCxnSpPr>
            <a:cxnSpLocks/>
          </p:cNvCxnSpPr>
          <p:nvPr/>
        </p:nvCxnSpPr>
        <p:spPr>
          <a:xfrm>
            <a:off x="261596" y="3496655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C75278A-6218-4E65-843C-500BC28DB64D}"/>
              </a:ext>
            </a:extLst>
          </p:cNvPr>
          <p:cNvCxnSpPr/>
          <p:nvPr/>
        </p:nvCxnSpPr>
        <p:spPr>
          <a:xfrm>
            <a:off x="304776" y="3234318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6B0FFEC1-A627-4B8C-B588-5FD025ABF694}"/>
              </a:ext>
            </a:extLst>
          </p:cNvPr>
          <p:cNvSpPr/>
          <p:nvPr/>
        </p:nvSpPr>
        <p:spPr>
          <a:xfrm>
            <a:off x="1830084" y="4492491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EE42EE9-D3EC-4131-BB56-D890DE2CFC68}"/>
              </a:ext>
            </a:extLst>
          </p:cNvPr>
          <p:cNvCxnSpPr>
            <a:cxnSpLocks/>
          </p:cNvCxnSpPr>
          <p:nvPr/>
        </p:nvCxnSpPr>
        <p:spPr>
          <a:xfrm>
            <a:off x="1996488" y="4100521"/>
            <a:ext cx="0" cy="38689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FCF2635-8A61-4B20-A852-708392633ED7}"/>
              </a:ext>
            </a:extLst>
          </p:cNvPr>
          <p:cNvCxnSpPr>
            <a:cxnSpLocks/>
          </p:cNvCxnSpPr>
          <p:nvPr/>
        </p:nvCxnSpPr>
        <p:spPr>
          <a:xfrm>
            <a:off x="1826058" y="3505424"/>
            <a:ext cx="0" cy="57600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E490825-C9C6-4A3C-ACD4-5357E00F1205}"/>
              </a:ext>
            </a:extLst>
          </p:cNvPr>
          <p:cNvSpPr txBox="1"/>
          <p:nvPr/>
        </p:nvSpPr>
        <p:spPr>
          <a:xfrm>
            <a:off x="1901181" y="357463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8BEDB85-76E3-4AA1-92C6-5227959FFFC9}"/>
                  </a:ext>
                </a:extLst>
              </p:cNvPr>
              <p:cNvSpPr txBox="1"/>
              <p:nvPr/>
            </p:nvSpPr>
            <p:spPr>
              <a:xfrm>
                <a:off x="792578" y="4790031"/>
                <a:ext cx="981294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8BEDB85-76E3-4AA1-92C6-5227959F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78" y="4790031"/>
                <a:ext cx="981294" cy="313484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DA36686-F7CF-468E-A51A-FD5358DF1AD3}"/>
                  </a:ext>
                </a:extLst>
              </p:cNvPr>
              <p:cNvSpPr txBox="1"/>
              <p:nvPr/>
            </p:nvSpPr>
            <p:spPr>
              <a:xfrm>
                <a:off x="1223223" y="4543238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DA36686-F7CF-468E-A51A-FD5358DF1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23" y="4543238"/>
                <a:ext cx="38824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AEDE6D5-FFF5-4AEE-9DDA-FF011517B466}"/>
                  </a:ext>
                </a:extLst>
              </p:cNvPr>
              <p:cNvSpPr txBox="1"/>
              <p:nvPr/>
            </p:nvSpPr>
            <p:spPr>
              <a:xfrm>
                <a:off x="1655918" y="5012734"/>
                <a:ext cx="969432" cy="310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AEDE6D5-FFF5-4AEE-9DDA-FF011517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18" y="5012734"/>
                <a:ext cx="969432" cy="310854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E92B15C-5AAE-4EBC-868D-8789B3521C90}"/>
              </a:ext>
            </a:extLst>
          </p:cNvPr>
          <p:cNvCxnSpPr>
            <a:cxnSpLocks/>
          </p:cNvCxnSpPr>
          <p:nvPr/>
        </p:nvCxnSpPr>
        <p:spPr>
          <a:xfrm>
            <a:off x="261596" y="5385837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16AE109-F52A-421C-A4CC-FC93D3B70FCA}"/>
                  </a:ext>
                </a:extLst>
              </p:cNvPr>
              <p:cNvSpPr txBox="1"/>
              <p:nvPr/>
            </p:nvSpPr>
            <p:spPr>
              <a:xfrm>
                <a:off x="474552" y="4186909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16AE109-F52A-421C-A4CC-FC93D3B7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2" y="4186909"/>
                <a:ext cx="3882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6DECE60-569A-46BC-8F91-80BCB6C9BF38}"/>
              </a:ext>
            </a:extLst>
          </p:cNvPr>
          <p:cNvCxnSpPr>
            <a:cxnSpLocks/>
          </p:cNvCxnSpPr>
          <p:nvPr/>
        </p:nvCxnSpPr>
        <p:spPr>
          <a:xfrm>
            <a:off x="1438338" y="3507759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0F0CA55-F757-45A3-9D77-5F2A5CD022EA}"/>
                  </a:ext>
                </a:extLst>
              </p:cNvPr>
              <p:cNvSpPr txBox="1"/>
              <p:nvPr/>
            </p:nvSpPr>
            <p:spPr>
              <a:xfrm>
                <a:off x="1815666" y="4718528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0F0CA55-F757-45A3-9D77-5F2A5CD02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666" y="4718528"/>
                <a:ext cx="38824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63AD6E90-179D-400A-B29C-2A0589F57F67}"/>
              </a:ext>
            </a:extLst>
          </p:cNvPr>
          <p:cNvSpPr/>
          <p:nvPr/>
        </p:nvSpPr>
        <p:spPr>
          <a:xfrm>
            <a:off x="1268565" y="4339239"/>
            <a:ext cx="338527" cy="291834"/>
          </a:xfrm>
          <a:prstGeom prst="triangl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954147-3E1B-4BAC-B407-F97F10853E27}"/>
              </a:ext>
            </a:extLst>
          </p:cNvPr>
          <p:cNvSpPr/>
          <p:nvPr/>
        </p:nvSpPr>
        <p:spPr>
          <a:xfrm>
            <a:off x="1402022" y="4076531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885AA8-83A0-4CD8-9661-F02A385D155E}"/>
              </a:ext>
            </a:extLst>
          </p:cNvPr>
          <p:cNvSpPr txBox="1"/>
          <p:nvPr/>
        </p:nvSpPr>
        <p:spPr>
          <a:xfrm>
            <a:off x="2776387" y="5190129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5EA6E0B-8F55-4F42-8696-FD96DF3F7B43}"/>
              </a:ext>
            </a:extLst>
          </p:cNvPr>
          <p:cNvSpPr txBox="1"/>
          <p:nvPr/>
        </p:nvSpPr>
        <p:spPr>
          <a:xfrm>
            <a:off x="2737635" y="331439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150A0FC-AF17-4994-89EE-F55EE473AA05}"/>
              </a:ext>
            </a:extLst>
          </p:cNvPr>
          <p:cNvCxnSpPr>
            <a:cxnSpLocks/>
          </p:cNvCxnSpPr>
          <p:nvPr/>
        </p:nvCxnSpPr>
        <p:spPr>
          <a:xfrm>
            <a:off x="3503450" y="4109093"/>
            <a:ext cx="540000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244921B-5EE2-4342-8D1E-9994279862F3}"/>
                  </a:ext>
                </a:extLst>
              </p:cNvPr>
              <p:cNvSpPr txBox="1"/>
              <p:nvPr/>
            </p:nvSpPr>
            <p:spPr>
              <a:xfrm>
                <a:off x="4086835" y="5462420"/>
                <a:ext cx="1320298" cy="657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cap="small" dirty="0"/>
                  <a:t>Speciation</a:t>
                </a:r>
                <a:endParaRPr lang="fr-FR" sz="1600" cap="smal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244921B-5EE2-4342-8D1E-999427986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35" y="5462420"/>
                <a:ext cx="1320298" cy="657103"/>
              </a:xfrm>
              <a:prstGeom prst="rect">
                <a:avLst/>
              </a:prstGeom>
              <a:blipFill>
                <a:blip r:embed="rId8"/>
                <a:stretch>
                  <a:fillRect l="-3687" t="-4630" b="-46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1FCB813-B342-4E3B-B971-D2D7995047F3}"/>
              </a:ext>
            </a:extLst>
          </p:cNvPr>
          <p:cNvCxnSpPr>
            <a:cxnSpLocks/>
          </p:cNvCxnSpPr>
          <p:nvPr/>
        </p:nvCxnSpPr>
        <p:spPr>
          <a:xfrm>
            <a:off x="3035986" y="3495390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77271E9-0F83-4B86-BB82-A2C96E80F38D}"/>
              </a:ext>
            </a:extLst>
          </p:cNvPr>
          <p:cNvCxnSpPr/>
          <p:nvPr/>
        </p:nvCxnSpPr>
        <p:spPr>
          <a:xfrm>
            <a:off x="3079166" y="3233053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2955B0FD-6652-43A3-A484-E287E33A7F7D}"/>
              </a:ext>
            </a:extLst>
          </p:cNvPr>
          <p:cNvSpPr/>
          <p:nvPr/>
        </p:nvSpPr>
        <p:spPr>
          <a:xfrm>
            <a:off x="3866918" y="4378379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F8895FE-8D9E-424F-8BA3-0638711624F8}"/>
              </a:ext>
            </a:extLst>
          </p:cNvPr>
          <p:cNvCxnSpPr>
            <a:cxnSpLocks/>
          </p:cNvCxnSpPr>
          <p:nvPr/>
        </p:nvCxnSpPr>
        <p:spPr>
          <a:xfrm>
            <a:off x="4039358" y="4099260"/>
            <a:ext cx="0" cy="288111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0CEA542-82FF-4315-B0D9-36443869C265}"/>
              </a:ext>
            </a:extLst>
          </p:cNvPr>
          <p:cNvCxnSpPr>
            <a:cxnSpLocks/>
          </p:cNvCxnSpPr>
          <p:nvPr/>
        </p:nvCxnSpPr>
        <p:spPr>
          <a:xfrm>
            <a:off x="3860052" y="3504159"/>
            <a:ext cx="0" cy="57600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47AA9E67-4D21-4BD6-9667-2189D52441AB}"/>
              </a:ext>
            </a:extLst>
          </p:cNvPr>
          <p:cNvSpPr txBox="1"/>
          <p:nvPr/>
        </p:nvSpPr>
        <p:spPr>
          <a:xfrm>
            <a:off x="3935175" y="35733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0E1B3B0-8AF3-464B-8788-1EB89385BA0B}"/>
                  </a:ext>
                </a:extLst>
              </p:cNvPr>
              <p:cNvSpPr txBox="1"/>
              <p:nvPr/>
            </p:nvSpPr>
            <p:spPr>
              <a:xfrm>
                <a:off x="3497517" y="5059282"/>
                <a:ext cx="966868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0E1B3B0-8AF3-464B-8788-1EB89385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17" y="5059282"/>
                <a:ext cx="966868" cy="313484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C765C9E-9D69-47F5-8019-C63E15A719DF}"/>
              </a:ext>
            </a:extLst>
          </p:cNvPr>
          <p:cNvCxnSpPr>
            <a:cxnSpLocks/>
          </p:cNvCxnSpPr>
          <p:nvPr/>
        </p:nvCxnSpPr>
        <p:spPr>
          <a:xfrm>
            <a:off x="3035986" y="5384572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382A762-CE8A-417D-A80B-E5B76D61C301}"/>
              </a:ext>
            </a:extLst>
          </p:cNvPr>
          <p:cNvCxnSpPr>
            <a:cxnSpLocks/>
          </p:cNvCxnSpPr>
          <p:nvPr/>
        </p:nvCxnSpPr>
        <p:spPr>
          <a:xfrm>
            <a:off x="3481208" y="3506495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CC092C-92A6-47A0-8F84-265B59620901}"/>
              </a:ext>
            </a:extLst>
          </p:cNvPr>
          <p:cNvSpPr/>
          <p:nvPr/>
        </p:nvSpPr>
        <p:spPr>
          <a:xfrm>
            <a:off x="3441082" y="4071456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BD8CAF3-F94F-4E3D-9FDA-6CB33C43C2BE}"/>
              </a:ext>
            </a:extLst>
          </p:cNvPr>
          <p:cNvCxnSpPr>
            <a:cxnSpLocks/>
          </p:cNvCxnSpPr>
          <p:nvPr/>
        </p:nvCxnSpPr>
        <p:spPr>
          <a:xfrm flipH="1">
            <a:off x="4009035" y="4604901"/>
            <a:ext cx="2919" cy="436609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1B8DD3D-8D17-4503-A320-97E53083E5FC}"/>
              </a:ext>
            </a:extLst>
          </p:cNvPr>
          <p:cNvSpPr/>
          <p:nvPr/>
        </p:nvSpPr>
        <p:spPr>
          <a:xfrm>
            <a:off x="3972539" y="4569256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24A53B8-7E8F-467D-A73F-0CD7A37F2B34}"/>
              </a:ext>
            </a:extLst>
          </p:cNvPr>
          <p:cNvCxnSpPr>
            <a:cxnSpLocks/>
          </p:cNvCxnSpPr>
          <p:nvPr/>
        </p:nvCxnSpPr>
        <p:spPr>
          <a:xfrm>
            <a:off x="4854489" y="4097914"/>
            <a:ext cx="540000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10B99DEC-70E6-43CB-BACF-DB1D8D56DB72}"/>
              </a:ext>
            </a:extLst>
          </p:cNvPr>
          <p:cNvSpPr/>
          <p:nvPr/>
        </p:nvSpPr>
        <p:spPr>
          <a:xfrm>
            <a:off x="5217957" y="4301160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0D8EF0A-7BD1-4FB6-8A76-001FEE8B6C94}"/>
              </a:ext>
            </a:extLst>
          </p:cNvPr>
          <p:cNvCxnSpPr>
            <a:cxnSpLocks/>
          </p:cNvCxnSpPr>
          <p:nvPr/>
        </p:nvCxnSpPr>
        <p:spPr>
          <a:xfrm>
            <a:off x="5390397" y="4088077"/>
            <a:ext cx="0" cy="216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F8D895C-9499-4B4D-BE84-301BD311C95E}"/>
              </a:ext>
            </a:extLst>
          </p:cNvPr>
          <p:cNvCxnSpPr>
            <a:cxnSpLocks/>
          </p:cNvCxnSpPr>
          <p:nvPr/>
        </p:nvCxnSpPr>
        <p:spPr>
          <a:xfrm>
            <a:off x="5211091" y="3495312"/>
            <a:ext cx="0" cy="57366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A19BB94-31F1-4386-BD77-CDB15F4F342C}"/>
              </a:ext>
            </a:extLst>
          </p:cNvPr>
          <p:cNvSpPr txBox="1"/>
          <p:nvPr/>
        </p:nvSpPr>
        <p:spPr>
          <a:xfrm>
            <a:off x="5286214" y="356218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0D4812F-6ECD-4B12-9A07-D3C233C2929C}"/>
              </a:ext>
            </a:extLst>
          </p:cNvPr>
          <p:cNvCxnSpPr>
            <a:cxnSpLocks/>
          </p:cNvCxnSpPr>
          <p:nvPr/>
        </p:nvCxnSpPr>
        <p:spPr>
          <a:xfrm>
            <a:off x="4832247" y="3495316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25D88CC-D68C-45B1-9FA9-7F33387CEB0F}"/>
              </a:ext>
            </a:extLst>
          </p:cNvPr>
          <p:cNvSpPr/>
          <p:nvPr/>
        </p:nvSpPr>
        <p:spPr>
          <a:xfrm>
            <a:off x="4792121" y="4060277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71531B6-8C92-4015-8A5E-2794515CBA57}"/>
                  </a:ext>
                </a:extLst>
              </p:cNvPr>
              <p:cNvSpPr txBox="1"/>
              <p:nvPr/>
            </p:nvSpPr>
            <p:spPr>
              <a:xfrm>
                <a:off x="5124489" y="4604439"/>
                <a:ext cx="1280672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71531B6-8C92-4015-8A5E-2794515C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89" y="4604439"/>
                <a:ext cx="1280672" cy="313484"/>
              </a:xfrm>
              <a:prstGeom prst="rect">
                <a:avLst/>
              </a:prstGeom>
              <a:blipFill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riangle isocèle 47">
            <a:extLst>
              <a:ext uri="{FF2B5EF4-FFF2-40B4-BE49-F238E27FC236}">
                <a16:creationId xmlns:a16="http://schemas.microsoft.com/office/drawing/2014/main" id="{ED91398C-96F9-4E1B-BCBE-99427FE5AD9A}"/>
              </a:ext>
            </a:extLst>
          </p:cNvPr>
          <p:cNvSpPr/>
          <p:nvPr/>
        </p:nvSpPr>
        <p:spPr>
          <a:xfrm>
            <a:off x="3313685" y="4339886"/>
            <a:ext cx="338527" cy="291834"/>
          </a:xfrm>
          <a:prstGeom prst="triangl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53AD5B21-D562-48AC-9508-071DC420F83C}"/>
              </a:ext>
            </a:extLst>
          </p:cNvPr>
          <p:cNvSpPr/>
          <p:nvPr/>
        </p:nvSpPr>
        <p:spPr>
          <a:xfrm>
            <a:off x="4664346" y="4327910"/>
            <a:ext cx="338527" cy="291834"/>
          </a:xfrm>
          <a:prstGeom prst="triangl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0D1C0B41-2936-4552-863D-E82B6B850501}"/>
              </a:ext>
            </a:extLst>
          </p:cNvPr>
          <p:cNvCxnSpPr>
            <a:cxnSpLocks/>
          </p:cNvCxnSpPr>
          <p:nvPr/>
        </p:nvCxnSpPr>
        <p:spPr>
          <a:xfrm>
            <a:off x="4885275" y="4550515"/>
            <a:ext cx="0" cy="324000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6CD7923-AA43-419B-A247-4B9D5C9EDF11}"/>
                  </a:ext>
                </a:extLst>
              </p:cNvPr>
              <p:cNvSpPr txBox="1"/>
              <p:nvPr/>
            </p:nvSpPr>
            <p:spPr>
              <a:xfrm>
                <a:off x="4481663" y="4922139"/>
                <a:ext cx="981294" cy="31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6CD7923-AA43-419B-A247-4B9D5C9E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63" y="4922139"/>
                <a:ext cx="981294" cy="316112"/>
              </a:xfrm>
              <a:prstGeom prst="rect">
                <a:avLst/>
              </a:prstGeom>
              <a:blipFill>
                <a:blip r:embed="rId11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ZoneTexte 52">
            <a:extLst>
              <a:ext uri="{FF2B5EF4-FFF2-40B4-BE49-F238E27FC236}">
                <a16:creationId xmlns:a16="http://schemas.microsoft.com/office/drawing/2014/main" id="{8836F965-1B64-49B1-8B48-75E3A4695309}"/>
              </a:ext>
            </a:extLst>
          </p:cNvPr>
          <p:cNvSpPr txBox="1"/>
          <p:nvPr/>
        </p:nvSpPr>
        <p:spPr>
          <a:xfrm>
            <a:off x="467904" y="3119951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i="1" dirty="0"/>
              <a:t>(f)        (g)                            (h)            </a:t>
            </a:r>
            <a:r>
              <a:rPr lang="fr-FR" sz="1100" i="1" dirty="0"/>
              <a:t> </a:t>
            </a:r>
            <a:r>
              <a:rPr lang="fr-FR" sz="1800" i="1" dirty="0"/>
              <a:t>     (i)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196CFC5-63D7-4D07-AFE2-B7EDB1C92CA7}"/>
              </a:ext>
            </a:extLst>
          </p:cNvPr>
          <p:cNvSpPr txBox="1"/>
          <p:nvPr/>
        </p:nvSpPr>
        <p:spPr>
          <a:xfrm rot="16200000">
            <a:off x="-146975" y="4323671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06518E9-D805-490F-9CD4-C4F56C1013FD}"/>
              </a:ext>
            </a:extLst>
          </p:cNvPr>
          <p:cNvSpPr txBox="1"/>
          <p:nvPr/>
        </p:nvSpPr>
        <p:spPr>
          <a:xfrm rot="16200000">
            <a:off x="2619576" y="432053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89C42CF-1DA7-47E7-988B-928DD935AAF5}"/>
              </a:ext>
            </a:extLst>
          </p:cNvPr>
          <p:cNvSpPr/>
          <p:nvPr/>
        </p:nvSpPr>
        <p:spPr>
          <a:xfrm>
            <a:off x="4848783" y="4492371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B73325-7031-4989-BDD0-27BD6F309097}"/>
              </a:ext>
            </a:extLst>
          </p:cNvPr>
          <p:cNvSpPr/>
          <p:nvPr/>
        </p:nvSpPr>
        <p:spPr>
          <a:xfrm>
            <a:off x="6209805" y="1459463"/>
            <a:ext cx="2252133" cy="2521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9DE66F1-4D4F-4E69-BE61-DD0C28A14954}"/>
              </a:ext>
            </a:extLst>
          </p:cNvPr>
          <p:cNvCxnSpPr>
            <a:cxnSpLocks/>
          </p:cNvCxnSpPr>
          <p:nvPr/>
        </p:nvCxnSpPr>
        <p:spPr>
          <a:xfrm>
            <a:off x="6301769" y="1740248"/>
            <a:ext cx="199454" cy="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740C6EB0-01D1-487C-9FB1-B0626A3DEE2C}"/>
                  </a:ext>
                </a:extLst>
              </p:cNvPr>
              <p:cNvSpPr txBox="1"/>
              <p:nvPr/>
            </p:nvSpPr>
            <p:spPr>
              <a:xfrm>
                <a:off x="6501224" y="1440739"/>
                <a:ext cx="1996911" cy="2739211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en-GB" sz="1050" dirty="0"/>
                  <a:t>good lineage</a:t>
                </a:r>
              </a:p>
              <a:p>
                <a:r>
                  <a:rPr lang="en-GB" sz="1050" dirty="0"/>
                  <a:t>incipient lineage</a:t>
                </a:r>
              </a:p>
              <a:p>
                <a:r>
                  <a:rPr lang="en-GB" sz="1050" dirty="0"/>
                  <a:t>initiation from a good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05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050" dirty="0"/>
                  <a:t>)</a:t>
                </a:r>
              </a:p>
              <a:p>
                <a:r>
                  <a:rPr lang="en-GB" sz="1050" dirty="0"/>
                  <a:t>completion of an incipient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05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050" dirty="0"/>
                  <a:t>)</a:t>
                </a:r>
              </a:p>
              <a:p>
                <a:r>
                  <a:rPr lang="en-GB" sz="1050" dirty="0"/>
                  <a:t>initiation from an incipient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05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050" dirty="0"/>
                  <a:t>)</a:t>
                </a:r>
              </a:p>
              <a:p>
                <a:r>
                  <a:rPr lang="en-GB" sz="1050" dirty="0"/>
                  <a:t>extinction of a good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05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050" dirty="0"/>
                  <a:t>)</a:t>
                </a:r>
              </a:p>
              <a:p>
                <a:r>
                  <a:rPr lang="en-GB" sz="1050" dirty="0"/>
                  <a:t>extinction of an incipient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05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050" dirty="0"/>
                  <a:t>)</a:t>
                </a:r>
              </a:p>
              <a:p>
                <a:endParaRPr lang="en-GB" sz="400" dirty="0"/>
              </a:p>
              <a:p>
                <a:r>
                  <a:rPr lang="en-GB" sz="1050" dirty="0"/>
                  <a:t>descendants of an incipient </a:t>
                </a:r>
              </a:p>
              <a:p>
                <a:endParaRPr lang="en-GB" sz="1050" dirty="0"/>
              </a:p>
              <a:p>
                <a:r>
                  <a:rPr lang="en-GB" sz="1050" dirty="0"/>
                  <a:t>descendants of a good</a:t>
                </a:r>
              </a:p>
              <a:p>
                <a:endParaRPr lang="en-GB" sz="1050" dirty="0"/>
              </a:p>
              <a:p>
                <a:r>
                  <a:rPr lang="en-GB" sz="1050" dirty="0"/>
                  <a:t>extinction of all descendants </a:t>
                </a:r>
              </a:p>
              <a:p>
                <a:endParaRPr lang="en-GB" sz="1050" dirty="0"/>
              </a:p>
              <a:p>
                <a:r>
                  <a:rPr lang="en-GB" sz="1050" dirty="0"/>
                  <a:t>at least one descendant completes</a:t>
                </a:r>
              </a:p>
              <a:p>
                <a:endParaRPr lang="en-GB" sz="105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740C6EB0-01D1-487C-9FB1-B0626A3DE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24" y="1440739"/>
                <a:ext cx="1996911" cy="27392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5573874-4EF3-4BD3-A697-D107F9421E28}"/>
              </a:ext>
            </a:extLst>
          </p:cNvPr>
          <p:cNvCxnSpPr>
            <a:cxnSpLocks/>
          </p:cNvCxnSpPr>
          <p:nvPr/>
        </p:nvCxnSpPr>
        <p:spPr>
          <a:xfrm>
            <a:off x="6301769" y="1585943"/>
            <a:ext cx="199454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48C7DF5-610C-4DD3-A7F0-1B088083D733}"/>
              </a:ext>
            </a:extLst>
          </p:cNvPr>
          <p:cNvSpPr/>
          <p:nvPr/>
        </p:nvSpPr>
        <p:spPr>
          <a:xfrm>
            <a:off x="6365496" y="1863952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D8948D8-B892-4E42-9461-3AC0CAF21C45}"/>
              </a:ext>
            </a:extLst>
          </p:cNvPr>
          <p:cNvSpPr/>
          <p:nvPr/>
        </p:nvSpPr>
        <p:spPr>
          <a:xfrm>
            <a:off x="6365553" y="2023990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9DC5B5-D85D-4B44-9B81-0533C8A2090F}"/>
              </a:ext>
            </a:extLst>
          </p:cNvPr>
          <p:cNvSpPr/>
          <p:nvPr/>
        </p:nvSpPr>
        <p:spPr>
          <a:xfrm>
            <a:off x="6365240" y="218077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63B2EDF-2F38-4BF9-9DBD-74547DDA1F11}"/>
                  </a:ext>
                </a:extLst>
              </p:cNvPr>
              <p:cNvSpPr txBox="1"/>
              <p:nvPr/>
            </p:nvSpPr>
            <p:spPr>
              <a:xfrm>
                <a:off x="6231972" y="222867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63B2EDF-2F38-4BF9-9DBD-74547DDA1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972" y="2228670"/>
                <a:ext cx="33855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BE09E50-6C98-4ABF-BFFC-68E5A984BE48}"/>
                  </a:ext>
                </a:extLst>
              </p:cNvPr>
              <p:cNvSpPr txBox="1"/>
              <p:nvPr/>
            </p:nvSpPr>
            <p:spPr>
              <a:xfrm>
                <a:off x="6232467" y="238901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BE09E50-6C98-4ABF-BFFC-68E5A984B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67" y="2389014"/>
                <a:ext cx="33855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D20686E-322D-447D-A8C3-71E158882602}"/>
              </a:ext>
            </a:extLst>
          </p:cNvPr>
          <p:cNvCxnSpPr>
            <a:cxnSpLocks/>
          </p:cNvCxnSpPr>
          <p:nvPr/>
        </p:nvCxnSpPr>
        <p:spPr>
          <a:xfrm>
            <a:off x="6384567" y="3758145"/>
            <a:ext cx="0" cy="176792"/>
          </a:xfrm>
          <a:prstGeom prst="line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riangle isocèle 66">
            <a:extLst>
              <a:ext uri="{FF2B5EF4-FFF2-40B4-BE49-F238E27FC236}">
                <a16:creationId xmlns:a16="http://schemas.microsoft.com/office/drawing/2014/main" id="{1BAA9464-EFBE-49B7-A86E-C267A7EA09CD}"/>
              </a:ext>
            </a:extLst>
          </p:cNvPr>
          <p:cNvSpPr/>
          <p:nvPr/>
        </p:nvSpPr>
        <p:spPr>
          <a:xfrm>
            <a:off x="6303581" y="2683705"/>
            <a:ext cx="198028" cy="170714"/>
          </a:xfrm>
          <a:prstGeom prst="triangle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8" name="Triangle isocèle 67">
            <a:extLst>
              <a:ext uri="{FF2B5EF4-FFF2-40B4-BE49-F238E27FC236}">
                <a16:creationId xmlns:a16="http://schemas.microsoft.com/office/drawing/2014/main" id="{EDBE4568-59F1-4778-9D34-BDE7FE120C99}"/>
              </a:ext>
            </a:extLst>
          </p:cNvPr>
          <p:cNvSpPr/>
          <p:nvPr/>
        </p:nvSpPr>
        <p:spPr>
          <a:xfrm>
            <a:off x="6299391" y="3003015"/>
            <a:ext cx="198028" cy="170714"/>
          </a:xfrm>
          <a:prstGeom prst="triangle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2329A71A-EE86-4C2A-BC2F-5E5E89F0BA46}"/>
              </a:ext>
            </a:extLst>
          </p:cNvPr>
          <p:cNvSpPr/>
          <p:nvPr/>
        </p:nvSpPr>
        <p:spPr>
          <a:xfrm>
            <a:off x="6299391" y="3287619"/>
            <a:ext cx="198028" cy="170714"/>
          </a:xfrm>
          <a:prstGeom prst="triangle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DDE2CEB-59D2-4CFE-8705-437A77ACA710}"/>
                  </a:ext>
                </a:extLst>
              </p:cNvPr>
              <p:cNvSpPr txBox="1"/>
              <p:nvPr/>
            </p:nvSpPr>
            <p:spPr>
              <a:xfrm>
                <a:off x="6235978" y="33772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DDE2CEB-59D2-4CFE-8705-437A77AC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978" y="3377292"/>
                <a:ext cx="324128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riangle isocèle 73">
            <a:extLst>
              <a:ext uri="{FF2B5EF4-FFF2-40B4-BE49-F238E27FC236}">
                <a16:creationId xmlns:a16="http://schemas.microsoft.com/office/drawing/2014/main" id="{F405280A-9E3E-45A8-B396-1BB919F16772}"/>
              </a:ext>
            </a:extLst>
          </p:cNvPr>
          <p:cNvSpPr/>
          <p:nvPr/>
        </p:nvSpPr>
        <p:spPr>
          <a:xfrm>
            <a:off x="6305845" y="3622577"/>
            <a:ext cx="198028" cy="170714"/>
          </a:xfrm>
          <a:prstGeom prst="triangle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73E9AE4-E9EF-4969-9679-9489705B4DB6}"/>
              </a:ext>
            </a:extLst>
          </p:cNvPr>
          <p:cNvSpPr/>
          <p:nvPr/>
        </p:nvSpPr>
        <p:spPr>
          <a:xfrm>
            <a:off x="6366403" y="3729441"/>
            <a:ext cx="36000" cy="3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97B66613-9064-4858-92B3-7F5AE993BC31}"/>
              </a:ext>
            </a:extLst>
          </p:cNvPr>
          <p:cNvCxnSpPr>
            <a:cxnSpLocks/>
          </p:cNvCxnSpPr>
          <p:nvPr/>
        </p:nvCxnSpPr>
        <p:spPr>
          <a:xfrm>
            <a:off x="4206941" y="434106"/>
            <a:ext cx="0" cy="188918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C5BE9FE1-3B94-47E4-99A0-9C85FF4CE839}"/>
                  </a:ext>
                </a:extLst>
              </p:cNvPr>
              <p:cNvSpPr txBox="1"/>
              <p:nvPr/>
            </p:nvSpPr>
            <p:spPr>
              <a:xfrm>
                <a:off x="3756848" y="2422505"/>
                <a:ext cx="1781257" cy="653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cap="small" dirty="0"/>
                  <a:t>No </a:t>
                </a:r>
                <a:r>
                  <a:rPr lang="fr-FR" sz="1800" cap="small" dirty="0" err="1"/>
                  <a:t>completion</a:t>
                </a:r>
                <a:endParaRPr lang="fr-FR" sz="1800" cap="smal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C5BE9FE1-3B94-47E4-99A0-9C85FF4C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848" y="2422505"/>
                <a:ext cx="1781257" cy="653705"/>
              </a:xfrm>
              <a:prstGeom prst="rect">
                <a:avLst/>
              </a:prstGeom>
              <a:blipFill>
                <a:blip r:embed="rId16"/>
                <a:stretch>
                  <a:fillRect l="-2740" t="-4630" r="-342" b="-3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ZoneTexte 135">
            <a:extLst>
              <a:ext uri="{FF2B5EF4-FFF2-40B4-BE49-F238E27FC236}">
                <a16:creationId xmlns:a16="http://schemas.microsoft.com/office/drawing/2014/main" id="{CED1B631-9AE5-4B0B-B145-7FD7A2EB45D7}"/>
              </a:ext>
            </a:extLst>
          </p:cNvPr>
          <p:cNvSpPr txBox="1"/>
          <p:nvPr/>
        </p:nvSpPr>
        <p:spPr>
          <a:xfrm>
            <a:off x="2281" y="2128845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BF6CB304-5D15-4776-B105-51958CAF5915}"/>
              </a:ext>
            </a:extLst>
          </p:cNvPr>
          <p:cNvSpPr txBox="1"/>
          <p:nvPr/>
        </p:nvSpPr>
        <p:spPr>
          <a:xfrm>
            <a:off x="-36472" y="2531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C345D355-0102-48C5-AD60-CD01DE8A7F00}"/>
              </a:ext>
            </a:extLst>
          </p:cNvPr>
          <p:cNvCxnSpPr>
            <a:cxnSpLocks/>
          </p:cNvCxnSpPr>
          <p:nvPr/>
        </p:nvCxnSpPr>
        <p:spPr>
          <a:xfrm>
            <a:off x="666972" y="434108"/>
            <a:ext cx="0" cy="84071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224CAA37-6FB8-42FE-96B2-A21D6408FED0}"/>
              </a:ext>
            </a:extLst>
          </p:cNvPr>
          <p:cNvCxnSpPr>
            <a:cxnSpLocks/>
          </p:cNvCxnSpPr>
          <p:nvPr/>
        </p:nvCxnSpPr>
        <p:spPr>
          <a:xfrm>
            <a:off x="1654512" y="434103"/>
            <a:ext cx="0" cy="360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0D44187B-0FDC-41A4-A380-1C7C6C8EC25C}"/>
              </a:ext>
            </a:extLst>
          </p:cNvPr>
          <p:cNvCxnSpPr>
            <a:cxnSpLocks/>
          </p:cNvCxnSpPr>
          <p:nvPr/>
        </p:nvCxnSpPr>
        <p:spPr>
          <a:xfrm>
            <a:off x="1289438" y="801690"/>
            <a:ext cx="730148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DC87C0DE-19E2-41C3-8559-9585F0F9AD3E}"/>
                  </a:ext>
                </a:extLst>
              </p:cNvPr>
              <p:cNvSpPr txBox="1"/>
              <p:nvPr/>
            </p:nvSpPr>
            <p:spPr>
              <a:xfrm>
                <a:off x="815576" y="2424987"/>
                <a:ext cx="1332416" cy="650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cap="small" dirty="0"/>
                  <a:t>Extinction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DC87C0DE-19E2-41C3-8559-9585F0F9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76" y="2424987"/>
                <a:ext cx="1332416" cy="650306"/>
              </a:xfrm>
              <a:prstGeom prst="rect">
                <a:avLst/>
              </a:prstGeom>
              <a:blipFill>
                <a:blip r:embed="rId17"/>
                <a:stretch>
                  <a:fillRect l="-4128" t="-5660" b="-47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323B48AB-D957-49DC-9BE4-26DCBA7FA3BB}"/>
              </a:ext>
            </a:extLst>
          </p:cNvPr>
          <p:cNvCxnSpPr>
            <a:cxnSpLocks/>
          </p:cNvCxnSpPr>
          <p:nvPr/>
        </p:nvCxnSpPr>
        <p:spPr>
          <a:xfrm>
            <a:off x="261879" y="434106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6C66B0AB-CC49-4E7D-8A59-235A294DE3D8}"/>
              </a:ext>
            </a:extLst>
          </p:cNvPr>
          <p:cNvCxnSpPr/>
          <p:nvPr/>
        </p:nvCxnSpPr>
        <p:spPr>
          <a:xfrm>
            <a:off x="305059" y="171769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ED03B908-664D-4807-911B-5315210FB4F0}"/>
                  </a:ext>
                </a:extLst>
              </p:cNvPr>
              <p:cNvSpPr txBox="1"/>
              <p:nvPr/>
            </p:nvSpPr>
            <p:spPr>
              <a:xfrm>
                <a:off x="473863" y="1135146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ED03B908-664D-4807-911B-5315210FB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3" y="1135146"/>
                <a:ext cx="38824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144">
            <a:extLst>
              <a:ext uri="{FF2B5EF4-FFF2-40B4-BE49-F238E27FC236}">
                <a16:creationId xmlns:a16="http://schemas.microsoft.com/office/drawing/2014/main" id="{22DB099F-FE7C-47C4-B4E5-D68F7BF5B712}"/>
              </a:ext>
            </a:extLst>
          </p:cNvPr>
          <p:cNvSpPr/>
          <p:nvPr/>
        </p:nvSpPr>
        <p:spPr>
          <a:xfrm>
            <a:off x="1618512" y="766870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Triangle isocèle 145">
            <a:extLst>
              <a:ext uri="{FF2B5EF4-FFF2-40B4-BE49-F238E27FC236}">
                <a16:creationId xmlns:a16="http://schemas.microsoft.com/office/drawing/2014/main" id="{EB5F967B-E916-4DA5-9717-C41F01CF7136}"/>
              </a:ext>
            </a:extLst>
          </p:cNvPr>
          <p:cNvSpPr/>
          <p:nvPr/>
        </p:nvSpPr>
        <p:spPr>
          <a:xfrm>
            <a:off x="1123034" y="1176865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30775C0-031C-4E65-B04B-E7E17F89F8B1}"/>
              </a:ext>
            </a:extLst>
          </p:cNvPr>
          <p:cNvCxnSpPr>
            <a:cxnSpLocks/>
          </p:cNvCxnSpPr>
          <p:nvPr/>
        </p:nvCxnSpPr>
        <p:spPr>
          <a:xfrm>
            <a:off x="1289438" y="784895"/>
            <a:ext cx="0" cy="38689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riangle isocèle 147">
            <a:extLst>
              <a:ext uri="{FF2B5EF4-FFF2-40B4-BE49-F238E27FC236}">
                <a16:creationId xmlns:a16="http://schemas.microsoft.com/office/drawing/2014/main" id="{40900019-5393-4E2A-A757-6189A1B7A223}"/>
              </a:ext>
            </a:extLst>
          </p:cNvPr>
          <p:cNvSpPr/>
          <p:nvPr/>
        </p:nvSpPr>
        <p:spPr>
          <a:xfrm>
            <a:off x="1864696" y="1352780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8907ACAE-7CE3-4283-B7BD-C7B5C4FD1B76}"/>
              </a:ext>
            </a:extLst>
          </p:cNvPr>
          <p:cNvCxnSpPr>
            <a:cxnSpLocks/>
          </p:cNvCxnSpPr>
          <p:nvPr/>
        </p:nvCxnSpPr>
        <p:spPr>
          <a:xfrm>
            <a:off x="2034909" y="786451"/>
            <a:ext cx="0" cy="576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C921B825-C8DF-4AA9-98CE-8125A3B784D5}"/>
              </a:ext>
            </a:extLst>
          </p:cNvPr>
          <p:cNvCxnSpPr>
            <a:cxnSpLocks/>
          </p:cNvCxnSpPr>
          <p:nvPr/>
        </p:nvCxnSpPr>
        <p:spPr>
          <a:xfrm>
            <a:off x="1986141" y="437799"/>
            <a:ext cx="0" cy="3521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>
            <a:extLst>
              <a:ext uri="{FF2B5EF4-FFF2-40B4-BE49-F238E27FC236}">
                <a16:creationId xmlns:a16="http://schemas.microsoft.com/office/drawing/2014/main" id="{122DEB8C-428B-43BC-A00D-C4BF1C53DE27}"/>
              </a:ext>
            </a:extLst>
          </p:cNvPr>
          <p:cNvSpPr txBox="1"/>
          <p:nvPr/>
        </p:nvSpPr>
        <p:spPr>
          <a:xfrm>
            <a:off x="2061264" y="4206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7AF6F07C-BD05-4202-A558-765549ACFD44}"/>
              </a:ext>
            </a:extLst>
          </p:cNvPr>
          <p:cNvSpPr txBox="1"/>
          <p:nvPr/>
        </p:nvSpPr>
        <p:spPr>
          <a:xfrm>
            <a:off x="433258" y="8039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i="1" dirty="0"/>
              <a:t>(a)           (b)                         (c)       (d)           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75E464DB-3251-4450-A9E9-854811ACB1A1}"/>
                  </a:ext>
                </a:extLst>
              </p:cNvPr>
              <p:cNvSpPr txBox="1"/>
              <p:nvPr/>
            </p:nvSpPr>
            <p:spPr>
              <a:xfrm>
                <a:off x="828372" y="1661885"/>
                <a:ext cx="969432" cy="310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75E464DB-3251-4450-A9E9-854811ACB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72" y="1661885"/>
                <a:ext cx="969432" cy="310854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48A697F7-03B0-4C3E-89C7-2A670D8B479D}"/>
                  </a:ext>
                </a:extLst>
              </p:cNvPr>
              <p:cNvSpPr txBox="1"/>
              <p:nvPr/>
            </p:nvSpPr>
            <p:spPr>
              <a:xfrm>
                <a:off x="1090580" y="1387304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48A697F7-03B0-4C3E-89C7-2A670D8B4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80" y="1387304"/>
                <a:ext cx="3882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DB878A1C-5CDC-4925-BDB8-F9175A937BA2}"/>
                  </a:ext>
                </a:extLst>
              </p:cNvPr>
              <p:cNvSpPr txBox="1"/>
              <p:nvPr/>
            </p:nvSpPr>
            <p:spPr>
              <a:xfrm>
                <a:off x="1838454" y="1563133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DB878A1C-5CDC-4925-BDB8-F9175A937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454" y="1563133"/>
                <a:ext cx="38824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15BDED81-AD74-447A-BA18-F49E56C05C61}"/>
                  </a:ext>
                </a:extLst>
              </p:cNvPr>
              <p:cNvSpPr txBox="1"/>
              <p:nvPr/>
            </p:nvSpPr>
            <p:spPr>
              <a:xfrm>
                <a:off x="1641663" y="1852550"/>
                <a:ext cx="969432" cy="310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15BDED81-AD74-447A-BA18-F49E56C05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663" y="1852550"/>
                <a:ext cx="969432" cy="310854"/>
              </a:xfrm>
              <a:prstGeom prst="rect">
                <a:avLst/>
              </a:prstGeom>
              <a:blipFill>
                <a:blip r:embed="rId2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FE328106-A697-4CB4-A229-89D9DFEA7121}"/>
              </a:ext>
            </a:extLst>
          </p:cNvPr>
          <p:cNvCxnSpPr>
            <a:cxnSpLocks/>
          </p:cNvCxnSpPr>
          <p:nvPr/>
        </p:nvCxnSpPr>
        <p:spPr>
          <a:xfrm>
            <a:off x="3497207" y="434107"/>
            <a:ext cx="0" cy="84071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9DDAAF5C-7D7B-4823-ADAB-3A32C8FA4D22}"/>
                  </a:ext>
                </a:extLst>
              </p:cNvPr>
              <p:cNvSpPr txBox="1"/>
              <p:nvPr/>
            </p:nvSpPr>
            <p:spPr>
              <a:xfrm>
                <a:off x="3309904" y="1119905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9DDAAF5C-7D7B-4823-ADAB-3A32C8FA4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04" y="1119905"/>
                <a:ext cx="38824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40F00C62-32C4-42AE-84B0-D88418550A24}"/>
              </a:ext>
            </a:extLst>
          </p:cNvPr>
          <p:cNvCxnSpPr>
            <a:cxnSpLocks/>
          </p:cNvCxnSpPr>
          <p:nvPr/>
        </p:nvCxnSpPr>
        <p:spPr>
          <a:xfrm>
            <a:off x="5191100" y="445086"/>
            <a:ext cx="0" cy="360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32D56D18-B7BB-41B9-BDD9-8DADF9F5FECC}"/>
              </a:ext>
            </a:extLst>
          </p:cNvPr>
          <p:cNvCxnSpPr>
            <a:cxnSpLocks/>
          </p:cNvCxnSpPr>
          <p:nvPr/>
        </p:nvCxnSpPr>
        <p:spPr>
          <a:xfrm>
            <a:off x="4826026" y="812673"/>
            <a:ext cx="730148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BC6C255-3CEC-4E15-8511-83E12FD22403}"/>
              </a:ext>
            </a:extLst>
          </p:cNvPr>
          <p:cNvSpPr/>
          <p:nvPr/>
        </p:nvSpPr>
        <p:spPr>
          <a:xfrm>
            <a:off x="5155100" y="777853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Triangle isocèle 161">
            <a:extLst>
              <a:ext uri="{FF2B5EF4-FFF2-40B4-BE49-F238E27FC236}">
                <a16:creationId xmlns:a16="http://schemas.microsoft.com/office/drawing/2014/main" id="{71E9D9FC-18D4-4487-AD1F-6B6E934F33FC}"/>
              </a:ext>
            </a:extLst>
          </p:cNvPr>
          <p:cNvSpPr/>
          <p:nvPr/>
        </p:nvSpPr>
        <p:spPr>
          <a:xfrm>
            <a:off x="4659623" y="1187848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1C64CBB8-9F29-4A80-AD8E-361908B207FC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826026" y="800958"/>
            <a:ext cx="0" cy="38689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riangle isocèle 163">
            <a:extLst>
              <a:ext uri="{FF2B5EF4-FFF2-40B4-BE49-F238E27FC236}">
                <a16:creationId xmlns:a16="http://schemas.microsoft.com/office/drawing/2014/main" id="{FE3E1332-73D5-4503-B3F3-4A36D6BB3D98}"/>
              </a:ext>
            </a:extLst>
          </p:cNvPr>
          <p:cNvSpPr/>
          <p:nvPr/>
        </p:nvSpPr>
        <p:spPr>
          <a:xfrm>
            <a:off x="5401284" y="1363763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1A5D350-4BCB-4564-860F-151216E46C47}"/>
              </a:ext>
            </a:extLst>
          </p:cNvPr>
          <p:cNvCxnSpPr>
            <a:cxnSpLocks/>
          </p:cNvCxnSpPr>
          <p:nvPr/>
        </p:nvCxnSpPr>
        <p:spPr>
          <a:xfrm>
            <a:off x="5571497" y="797433"/>
            <a:ext cx="0" cy="576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28A559F0-8E0B-4ECA-8D99-101BBB917FAA}"/>
              </a:ext>
            </a:extLst>
          </p:cNvPr>
          <p:cNvCxnSpPr>
            <a:cxnSpLocks/>
          </p:cNvCxnSpPr>
          <p:nvPr/>
        </p:nvCxnSpPr>
        <p:spPr>
          <a:xfrm>
            <a:off x="5522729" y="448782"/>
            <a:ext cx="0" cy="3521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>
            <a:extLst>
              <a:ext uri="{FF2B5EF4-FFF2-40B4-BE49-F238E27FC236}">
                <a16:creationId xmlns:a16="http://schemas.microsoft.com/office/drawing/2014/main" id="{DE58338E-17FC-44E0-BF6D-32F3FA5AB6E4}"/>
              </a:ext>
            </a:extLst>
          </p:cNvPr>
          <p:cNvSpPr txBox="1"/>
          <p:nvPr/>
        </p:nvSpPr>
        <p:spPr>
          <a:xfrm>
            <a:off x="5597852" y="4316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D981BBAF-B6AC-473B-B65C-690F11D9A925}"/>
                  </a:ext>
                </a:extLst>
              </p:cNvPr>
              <p:cNvSpPr txBox="1"/>
              <p:nvPr/>
            </p:nvSpPr>
            <p:spPr>
              <a:xfrm>
                <a:off x="4183105" y="1519569"/>
                <a:ext cx="1280672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D981BBAF-B6AC-473B-B65C-690F11D9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05" y="1519569"/>
                <a:ext cx="1280672" cy="313484"/>
              </a:xfrm>
              <a:prstGeom prst="rect">
                <a:avLst/>
              </a:prstGeom>
              <a:blipFill>
                <a:blip r:embed="rId2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A8ED572A-82C7-482C-88FF-403A02C507D8}"/>
                  </a:ext>
                </a:extLst>
              </p:cNvPr>
              <p:cNvSpPr txBox="1"/>
              <p:nvPr/>
            </p:nvSpPr>
            <p:spPr>
              <a:xfrm>
                <a:off x="5006810" y="1765588"/>
                <a:ext cx="1280672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A8ED572A-82C7-482C-88FF-403A02C5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10" y="1765588"/>
                <a:ext cx="1280672" cy="313484"/>
              </a:xfrm>
              <a:prstGeom prst="rect">
                <a:avLst/>
              </a:prstGeom>
              <a:blipFill>
                <a:blip r:embed="rId2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64179EEE-74C4-493E-824F-411C3FA29BC1}"/>
              </a:ext>
            </a:extLst>
          </p:cNvPr>
          <p:cNvCxnSpPr>
            <a:cxnSpLocks/>
          </p:cNvCxnSpPr>
          <p:nvPr/>
        </p:nvCxnSpPr>
        <p:spPr>
          <a:xfrm>
            <a:off x="261879" y="2323288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E51F4B7-FDAC-44FB-AE22-91AB5578DD47}"/>
              </a:ext>
            </a:extLst>
          </p:cNvPr>
          <p:cNvSpPr txBox="1"/>
          <p:nvPr/>
        </p:nvSpPr>
        <p:spPr>
          <a:xfrm>
            <a:off x="2872611" y="2128846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1FD6E267-9BD9-4A40-84B6-62E6C3D44453}"/>
              </a:ext>
            </a:extLst>
          </p:cNvPr>
          <p:cNvSpPr txBox="1"/>
          <p:nvPr/>
        </p:nvSpPr>
        <p:spPr>
          <a:xfrm>
            <a:off x="2833858" y="2531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54AB4485-F4F7-479A-9A7D-A096383C76A3}"/>
              </a:ext>
            </a:extLst>
          </p:cNvPr>
          <p:cNvCxnSpPr>
            <a:cxnSpLocks/>
          </p:cNvCxnSpPr>
          <p:nvPr/>
        </p:nvCxnSpPr>
        <p:spPr>
          <a:xfrm>
            <a:off x="3132209" y="434106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2595B646-8F2C-44ED-AA9B-0FE72511DEFD}"/>
              </a:ext>
            </a:extLst>
          </p:cNvPr>
          <p:cNvCxnSpPr/>
          <p:nvPr/>
        </p:nvCxnSpPr>
        <p:spPr>
          <a:xfrm>
            <a:off x="3175389" y="171770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F3470DF5-4CC2-4BDA-884A-03F426FBA0F1}"/>
              </a:ext>
            </a:extLst>
          </p:cNvPr>
          <p:cNvCxnSpPr>
            <a:cxnSpLocks/>
          </p:cNvCxnSpPr>
          <p:nvPr/>
        </p:nvCxnSpPr>
        <p:spPr>
          <a:xfrm>
            <a:off x="3132209" y="2323288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ZoneTexte 181">
            <a:extLst>
              <a:ext uri="{FF2B5EF4-FFF2-40B4-BE49-F238E27FC236}">
                <a16:creationId xmlns:a16="http://schemas.microsoft.com/office/drawing/2014/main" id="{7CA51568-B850-467E-B47B-AF3DE30128FC}"/>
              </a:ext>
            </a:extLst>
          </p:cNvPr>
          <p:cNvSpPr txBox="1"/>
          <p:nvPr/>
        </p:nvSpPr>
        <p:spPr>
          <a:xfrm rot="16200000">
            <a:off x="-158940" y="115474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3E7F2D48-2308-4CB7-9889-10DC0B9F7D50}"/>
              </a:ext>
            </a:extLst>
          </p:cNvPr>
          <p:cNvSpPr txBox="1"/>
          <p:nvPr/>
        </p:nvSpPr>
        <p:spPr>
          <a:xfrm rot="16200000">
            <a:off x="2734735" y="1167366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47559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style">
  <a:themeElements>
    <a:clrScheme name="CUSTOMSTY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5C36"/>
      </a:accent1>
      <a:accent2>
        <a:srgbClr val="BCD696"/>
      </a:accent2>
      <a:accent3>
        <a:srgbClr val="985F99"/>
      </a:accent3>
      <a:accent4>
        <a:srgbClr val="9684A1"/>
      </a:accent4>
      <a:accent5>
        <a:srgbClr val="0B5D1E"/>
      </a:accent5>
      <a:accent6>
        <a:srgbClr val="437F97"/>
      </a:accent6>
      <a:hlink>
        <a:srgbClr val="0563C1"/>
      </a:hlink>
      <a:folHlink>
        <a:srgbClr val="954F72"/>
      </a:folHlink>
    </a:clrScheme>
    <a:fontScheme name="CUSTOM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style" id="{E618A9AB-4369-4E58-9854-29757FC0F8C8}" vid="{11142A42-BB9D-4EAB-8148-F1ABD7F934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</TotalTime>
  <Words>147</Words>
  <Application>Microsoft Office PowerPoint</Application>
  <PresentationFormat>Personnalisé</PresentationFormat>
  <Paragraphs>61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customstyle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VERON</dc:creator>
  <cp:lastModifiedBy>Pierre VERON</cp:lastModifiedBy>
  <cp:revision>7</cp:revision>
  <dcterms:created xsi:type="dcterms:W3CDTF">2024-05-03T13:56:19Z</dcterms:created>
  <dcterms:modified xsi:type="dcterms:W3CDTF">2025-01-21T10:01:19Z</dcterms:modified>
</cp:coreProperties>
</file>