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0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113-2D8B-13B9-0598-E800DEEA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67DC-28B6-7E3F-96A4-A71254D6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66BC-99BD-0B92-9B13-710CE98F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973A-4FA9-B136-6091-208E9C9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383-F537-6E02-D332-FE97F51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1FE-2FF6-01C3-F918-CBD07BFD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959BA-5195-AFE5-FCEA-43246DB4F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30E9-24DD-0A50-42D7-6D7DADE6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5CBB-52AF-A069-8CDB-2D781C7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DB6A-59BD-C70E-6505-1112CB90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94071-5810-D9CC-E190-3D7532BF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4AE9-4CB3-81EF-EFB4-AE29DE45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E031-DB35-25D0-0192-3FED5142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526E-2C0F-3E31-9934-5694536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A291-9035-FF6B-9930-B22B92F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AB76-DE81-B0A2-BB3B-560C0EF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5165-C187-5AB8-0C99-7C24842A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7EFC-B83E-539F-0782-0CAB0F6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536E-AF22-A478-4D3E-6F1D4ADD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B0B9-A95F-4E65-4513-E4768BC3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D94-4CFD-0495-7AA4-8889900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4F67-A3A7-C285-9C83-FA6630F4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226B-1B18-2D49-3D69-6E76F90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C055-049B-9458-D8BF-F7EA219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ACB8-C400-5D78-F3B9-4C80483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606-078D-A899-F53A-BFABBC1D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B42-B66B-CD7D-637F-EF95E2C5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2964-A3A0-AE8C-285E-E6F2CC7B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8203-3232-CC1B-10AD-878F73F4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7584-5589-A4B5-37C2-AA9CC65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29D1-10E7-5A63-F4EC-FC8F2FF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2007-C5C8-7ADF-0BC8-B2940C4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9561-9EA9-2939-6CFE-D38F8F9B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9F099-EA8F-2EA3-46FF-6C9E2F8B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4C2F-B83F-0B7F-9B26-2025950C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03E0C-546A-5514-23E5-3314BA5E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CCE5B-1BB4-0D68-188D-7D5EEFD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C537-8A2D-72F7-0167-74ADBA0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858-F469-655F-A96A-E98A76CC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CC7-9618-DD9E-BC28-00CD054D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3CB50-32E9-3E1C-7DB8-8DD496A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45DE-70D3-7970-5049-5E26700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DA6ED-9FFA-C06D-7F64-49A235B6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F32E-C73E-B1D2-C04A-E4F6494F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6A9-B996-CB37-BBE4-09A1132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1DF7-3BBE-E92F-7BC5-96E16D90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458-5A40-FB25-5E51-D4057FB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E926-72EE-64E1-6355-0D5E2D8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76DF-5363-0A82-135F-AF81A798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6D6-AEC3-032F-71C1-83AAB92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EF39-9FDE-296F-DE19-AA884E03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625B-2DC0-DDDD-5819-802F2EC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248-FC38-282C-E697-4F489CAB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D30BC-7B1E-91FE-F179-70014EABE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D92F2-A85F-0FA3-A042-7CA9467B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5F6A-9F8D-8821-CC60-27E4463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EC3-A612-A00E-2FF8-C31FCCE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4C21-FB0E-4F91-6D54-B6158965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F9EE-0837-EB75-AE85-E67F376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7057-D4E2-7B8A-BAA2-62D9730C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1E5D-60E3-E68E-DA35-9EA86DF0B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F79C-2C97-DD0F-528A-8543DFA2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6CC8-0FA4-AA66-B246-0485FA70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B65D68-65BF-06C3-8A5D-29B410D9E523}"/>
              </a:ext>
            </a:extLst>
          </p:cNvPr>
          <p:cNvSpPr/>
          <p:nvPr/>
        </p:nvSpPr>
        <p:spPr>
          <a:xfrm>
            <a:off x="2280386" y="2123975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87BA86-6F33-1164-52EA-2FB3915ED469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30C31B7-B75E-71E0-9699-574FAB0324E7}"/>
              </a:ext>
            </a:extLst>
          </p:cNvPr>
          <p:cNvSpPr/>
          <p:nvPr/>
        </p:nvSpPr>
        <p:spPr>
          <a:xfrm>
            <a:off x="3256089" y="2278666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17F2B48-7502-5463-5392-A260A034D860}"/>
              </a:ext>
            </a:extLst>
          </p:cNvPr>
          <p:cNvSpPr/>
          <p:nvPr/>
        </p:nvSpPr>
        <p:spPr>
          <a:xfrm>
            <a:off x="1461448" y="1981012"/>
            <a:ext cx="873171" cy="87036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3E19D1-8209-37DE-F221-DC614363B94D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5740EC3-4A52-287D-E0CF-EDF61766324C}"/>
              </a:ext>
            </a:extLst>
          </p:cNvPr>
          <p:cNvSpPr/>
          <p:nvPr/>
        </p:nvSpPr>
        <p:spPr>
          <a:xfrm>
            <a:off x="4029548" y="4807056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08CE41C-2FB8-21CA-2264-711C3EF43E77}"/>
              </a:ext>
            </a:extLst>
          </p:cNvPr>
          <p:cNvSpPr/>
          <p:nvPr/>
        </p:nvSpPr>
        <p:spPr>
          <a:xfrm>
            <a:off x="4493622" y="4342982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28A815-CD7C-4342-D0F5-602A25BA6EA0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627688" y="4631739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6ECD2E-5205-21AF-3DCA-9E60A6F3C52D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C092D-AEDB-A5FC-8F11-A463874C936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916278" y="2982867"/>
            <a:ext cx="616611" cy="140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C2147B3-E070-B0E7-0702-6F1507F0D7EC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61D299E-4498-D11F-FCE8-2181549A5D4A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37B2E8B5-2048-C69A-7E08-BABE8BCC8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1BA78F-8189-91BF-EC65-61D762BAD9A1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4029548" y="2691178"/>
            <a:ext cx="1849821" cy="211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280BAD-DE7F-9C53-0345-4B409203D7BD}"/>
              </a:ext>
            </a:extLst>
          </p:cNvPr>
          <p:cNvSpPr txBox="1"/>
          <p:nvPr/>
        </p:nvSpPr>
        <p:spPr>
          <a:xfrm>
            <a:off x="8366760" y="492760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r>
              <a:rPr lang="en-US" dirty="0"/>
              <a:t>Copilot GPT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01D0EA4-0051-399D-7E42-B7B4CD9CF432}"/>
              </a:ext>
            </a:extLst>
          </p:cNvPr>
          <p:cNvSpPr/>
          <p:nvPr/>
        </p:nvSpPr>
        <p:spPr>
          <a:xfrm>
            <a:off x="4781101" y="4351003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0D0D00-42C9-4955-16C2-F0FD724DE75B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>
            <a:off x="3916278" y="2982867"/>
            <a:ext cx="998890" cy="136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0F7B519-F416-399B-D122-16B1BBB59AE9}"/>
              </a:ext>
            </a:extLst>
          </p:cNvPr>
          <p:cNvSpPr txBox="1"/>
          <p:nvPr/>
        </p:nvSpPr>
        <p:spPr>
          <a:xfrm>
            <a:off x="5000734" y="4249948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540A1A9-AFC8-942F-3996-5FD91067D749}"/>
              </a:ext>
            </a:extLst>
          </p:cNvPr>
          <p:cNvSpPr/>
          <p:nvPr/>
        </p:nvSpPr>
        <p:spPr>
          <a:xfrm>
            <a:off x="5879369" y="2323508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168AD1FF-FC7C-AB6F-4620-F9FB623681E1}"/>
              </a:ext>
            </a:extLst>
          </p:cNvPr>
          <p:cNvSpPr/>
          <p:nvPr/>
        </p:nvSpPr>
        <p:spPr>
          <a:xfrm>
            <a:off x="2308821" y="1687492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EC2D1B-64F5-3316-EBFB-242AD9AFE6C2}"/>
              </a:ext>
            </a:extLst>
          </p:cNvPr>
          <p:cNvSpPr/>
          <p:nvPr/>
        </p:nvSpPr>
        <p:spPr>
          <a:xfrm>
            <a:off x="2030624" y="3446952"/>
            <a:ext cx="1695805" cy="56078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</a:t>
            </a:r>
            <a:br>
              <a:rPr lang="en-US" sz="1000" dirty="0"/>
            </a:br>
            <a:r>
              <a:rPr lang="en-US" sz="1000" dirty="0"/>
              <a:t>WPF APP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31D4129-919F-78BF-21D4-FC1F2D8A75EA}"/>
              </a:ext>
            </a:extLst>
          </p:cNvPr>
          <p:cNvSpPr/>
          <p:nvPr/>
        </p:nvSpPr>
        <p:spPr>
          <a:xfrm>
            <a:off x="1694267" y="2741396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948F442B-8006-D3C5-DA81-45B4DFC3E4AA}"/>
              </a:ext>
            </a:extLst>
          </p:cNvPr>
          <p:cNvSpPr/>
          <p:nvPr/>
        </p:nvSpPr>
        <p:spPr>
          <a:xfrm>
            <a:off x="363339" y="2584932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21312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B207-7093-925D-C21C-F48369AA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F4093E2-21A9-1365-0E7B-321ADFCEC12F}"/>
              </a:ext>
            </a:extLst>
          </p:cNvPr>
          <p:cNvSpPr/>
          <p:nvPr/>
        </p:nvSpPr>
        <p:spPr>
          <a:xfrm>
            <a:off x="2280386" y="2123975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605F3C4-5362-E307-81FE-C2635FC1F4AD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B9A5E7E-EF87-3E6D-F9E8-A5BA762179F0}"/>
              </a:ext>
            </a:extLst>
          </p:cNvPr>
          <p:cNvSpPr/>
          <p:nvPr/>
        </p:nvSpPr>
        <p:spPr>
          <a:xfrm>
            <a:off x="3256089" y="2278666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8257FDB-FE4D-15B1-1B2E-9707CFD8D208}"/>
              </a:ext>
            </a:extLst>
          </p:cNvPr>
          <p:cNvSpPr/>
          <p:nvPr/>
        </p:nvSpPr>
        <p:spPr>
          <a:xfrm>
            <a:off x="1461448" y="1981012"/>
            <a:ext cx="873171" cy="87036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4591A83-D20B-5BC3-D8FC-73449DC89F6C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3D46C8D-0E1F-23D0-7147-E4D072461E89}"/>
              </a:ext>
            </a:extLst>
          </p:cNvPr>
          <p:cNvSpPr/>
          <p:nvPr/>
        </p:nvSpPr>
        <p:spPr>
          <a:xfrm>
            <a:off x="4029548" y="4807056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07C79F2-AF08-D635-451D-E72DE9DDA563}"/>
              </a:ext>
            </a:extLst>
          </p:cNvPr>
          <p:cNvSpPr/>
          <p:nvPr/>
        </p:nvSpPr>
        <p:spPr>
          <a:xfrm>
            <a:off x="4493622" y="4342982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2C29B9E-CE82-36DA-640D-C851C519036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627688" y="4631739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F3D89E-6665-371B-AFC3-C419C902B09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153AF4-0E9B-8017-4800-C7EA68809C7C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916278" y="2982867"/>
            <a:ext cx="616611" cy="140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216CEC4-48F6-5B45-068B-5BFB6085A355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BB95465-8470-E95F-E34B-B91CCEF9A678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E484449C-A9E6-CC85-FD4B-1E25115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DD7F1D-EE41-ECC8-F7FE-EF57877C0666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4029548" y="2691178"/>
            <a:ext cx="1849821" cy="2112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16A2512-2BE1-EF3F-5BAE-B08DFE91ABEF}"/>
              </a:ext>
            </a:extLst>
          </p:cNvPr>
          <p:cNvSpPr txBox="1"/>
          <p:nvPr/>
        </p:nvSpPr>
        <p:spPr>
          <a:xfrm>
            <a:off x="8366760" y="492760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r>
              <a:rPr lang="en-US" dirty="0"/>
              <a:t>Copilot GPT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2E26270-F948-E78A-1F19-DC144694870D}"/>
              </a:ext>
            </a:extLst>
          </p:cNvPr>
          <p:cNvSpPr/>
          <p:nvPr/>
        </p:nvSpPr>
        <p:spPr>
          <a:xfrm>
            <a:off x="4781101" y="4351003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4A565CD-98FA-5D87-662D-D686C9C887CA}"/>
              </a:ext>
            </a:extLst>
          </p:cNvPr>
          <p:cNvCxnSpPr>
            <a:cxnSpLocks/>
            <a:stCxn id="6" idx="5"/>
            <a:endCxn id="31" idx="0"/>
          </p:cNvCxnSpPr>
          <p:nvPr/>
        </p:nvCxnSpPr>
        <p:spPr>
          <a:xfrm>
            <a:off x="3916278" y="2982867"/>
            <a:ext cx="998890" cy="13681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C8971DD-497D-E3D4-619D-BC8A4F8C400E}"/>
              </a:ext>
            </a:extLst>
          </p:cNvPr>
          <p:cNvSpPr txBox="1"/>
          <p:nvPr/>
        </p:nvSpPr>
        <p:spPr>
          <a:xfrm>
            <a:off x="5000734" y="4249948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23753229-0533-3884-D046-5E7BAD7D6C65}"/>
              </a:ext>
            </a:extLst>
          </p:cNvPr>
          <p:cNvSpPr/>
          <p:nvPr/>
        </p:nvSpPr>
        <p:spPr>
          <a:xfrm>
            <a:off x="5879369" y="2323508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D6A79BFA-C005-3CAF-F903-25B084EC96C8}"/>
              </a:ext>
            </a:extLst>
          </p:cNvPr>
          <p:cNvSpPr/>
          <p:nvPr/>
        </p:nvSpPr>
        <p:spPr>
          <a:xfrm>
            <a:off x="2308821" y="1687492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DA7AD56-8BCA-1980-A778-25FB429B72F6}"/>
              </a:ext>
            </a:extLst>
          </p:cNvPr>
          <p:cNvSpPr/>
          <p:nvPr/>
        </p:nvSpPr>
        <p:spPr>
          <a:xfrm>
            <a:off x="2104174" y="3451113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5FB8AE1-F7D3-AAAF-3718-D0AD33ACB743}"/>
              </a:ext>
            </a:extLst>
          </p:cNvPr>
          <p:cNvSpPr/>
          <p:nvPr/>
        </p:nvSpPr>
        <p:spPr>
          <a:xfrm>
            <a:off x="1694267" y="2741396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34423F78-8F85-9C6F-14F7-E867EDD6EFAB}"/>
              </a:ext>
            </a:extLst>
          </p:cNvPr>
          <p:cNvSpPr/>
          <p:nvPr/>
        </p:nvSpPr>
        <p:spPr>
          <a:xfrm>
            <a:off x="363339" y="2584932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2363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AE7E-4F3A-3A2C-F751-1811D44F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E0C81-6286-82C7-48A1-AA555C76711D}"/>
              </a:ext>
            </a:extLst>
          </p:cNvPr>
          <p:cNvSpPr/>
          <p:nvPr/>
        </p:nvSpPr>
        <p:spPr>
          <a:xfrm>
            <a:off x="1084104" y="1935634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B606B-EBAA-7C2C-90E3-4E2AB4C6CC50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8A0A5CF-3ABF-55FB-6E83-AA58E0B5BABC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C81687D-9073-850F-2709-FCC2BF2ECA82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4C34EC-5CE6-8A56-7D79-26D29AFD4700}"/>
              </a:ext>
            </a:extLst>
          </p:cNvPr>
          <p:cNvGrpSpPr/>
          <p:nvPr/>
        </p:nvGrpSpPr>
        <p:grpSpPr>
          <a:xfrm>
            <a:off x="4029548" y="434298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7BFD776-C2AA-7801-870D-86FFD58C7A5D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7197154-C17C-5C80-6471-4BD0888FEDD6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BB54A-2E82-BF9B-064F-973A8A9AE79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4131-07A6-C1BE-5131-FAB11A28CD4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72AC1-E538-F097-ADF3-689869BCAB9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35214" y="2691178"/>
            <a:ext cx="298498" cy="8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478C4-6E64-E41A-164D-0EB84A857A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7689" y="3191067"/>
            <a:ext cx="520796" cy="115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4259E6-9C17-F8B9-7893-0C84B82E3BA3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9C8D887-6EF9-F268-7C78-C688A51538AE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3B8EC4-4F1A-E1E7-33EF-E6B3D3B5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BB61-EC92-7F4D-F679-E3C004C5C1C4}"/>
              </a:ext>
            </a:extLst>
          </p:cNvPr>
          <p:cNvSpPr/>
          <p:nvPr/>
        </p:nvSpPr>
        <p:spPr>
          <a:xfrm>
            <a:off x="3767593" y="1919859"/>
            <a:ext cx="1223784" cy="11344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Service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081192-6007-AE4E-507E-B5C60CF667A4}"/>
              </a:ext>
            </a:extLst>
          </p:cNvPr>
          <p:cNvSpPr/>
          <p:nvPr/>
        </p:nvSpPr>
        <p:spPr>
          <a:xfrm>
            <a:off x="4761755" y="2366044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7DA60-4976-9E24-6C3D-AE6B52360B1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421944" y="3070245"/>
            <a:ext cx="586959" cy="485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B1616-4651-B6C8-6F2C-6784853686C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280386" y="2487062"/>
            <a:ext cx="1487207" cy="1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602240-7FDF-FEB1-0C1A-01E78786B588}"/>
              </a:ext>
            </a:extLst>
          </p:cNvPr>
          <p:cNvSpPr/>
          <p:nvPr/>
        </p:nvSpPr>
        <p:spPr>
          <a:xfrm>
            <a:off x="4216115" y="1480568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authentication, secure Keys…</a:t>
            </a:r>
          </a:p>
        </p:txBody>
      </p:sp>
    </p:spTree>
    <p:extLst>
      <p:ext uri="{BB962C8B-B14F-4D97-AF65-F5344CB8AC3E}">
        <p14:creationId xmlns:p14="http://schemas.microsoft.com/office/powerpoint/2010/main" val="3438194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116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Demo Architecture</vt:lpstr>
      <vt:lpstr>Demo Architecture</vt:lpstr>
      <vt:lpstr>A Better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5</cp:revision>
  <dcterms:created xsi:type="dcterms:W3CDTF">2025-01-29T11:31:51Z</dcterms:created>
  <dcterms:modified xsi:type="dcterms:W3CDTF">2025-02-06T12:40:22Z</dcterms:modified>
</cp:coreProperties>
</file>