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7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10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F5113-2D8B-13B9-0598-E800DEEAB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A967DC-28B6-7E3F-96A4-A71254D662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166BC-99BD-0B92-9B13-710CE98F6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C4B6-AF8B-47D1-A3BA-C9921D51DAF6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7973A-4FA9-B136-6091-208E9C916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EA383-F537-6E02-D332-FE97F510C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B4BB-BEFB-4483-A56D-FA07ACFA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383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691FE-2FF6-01C3-F918-CBD07BFDB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2959BA-5195-AFE5-FCEA-43246DB4F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130E9-24DD-0A50-42D7-6D7DADE62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C4B6-AF8B-47D1-A3BA-C9921D51DAF6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95CBB-52AF-A069-8CDB-2D781C775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1DB6A-59BD-C70E-6505-1112CB902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B4BB-BEFB-4483-A56D-FA07ACFA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64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994071-5810-D9CC-E190-3D7532BFC6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E44AE9-4CB3-81EF-EFB4-AE29DE452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EE031-DB35-25D0-0192-3FED51421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C4B6-AF8B-47D1-A3BA-C9921D51DAF6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A526E-2C0F-3E31-9934-569453606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6A291-9035-FF6B-9930-B22B92F1E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B4BB-BEFB-4483-A56D-FA07ACFA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8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AB76-DE81-B0A2-BB3B-560C0EF6F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D5165-C187-5AB8-0C99-7C24842AE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F7EFC-B83E-539F-0782-0CAB0F67A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C4B6-AF8B-47D1-A3BA-C9921D51DAF6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4536E-AF22-A478-4D3E-6F1D4ADD0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7B0B9-A95F-4E65-4513-E4768BC3D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B4BB-BEFB-4483-A56D-FA07ACFA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5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C5D94-4CFD-0495-7AA4-888990047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D4F67-A3A7-C285-9C83-FA6630F44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C226B-1B18-2D49-3D69-6E76F9012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C4B6-AF8B-47D1-A3BA-C9921D51DAF6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8C055-049B-9458-D8BF-F7EA219FA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4ACB8-C400-5D78-F3B9-4C804834E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B4BB-BEFB-4483-A56D-FA07ACFA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88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77606-078D-A899-F53A-BFABBC1D6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07B42-B66B-CD7D-637F-EF95E2C593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12964-A3A0-AE8C-285E-E6F2CC7B4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EB8203-3232-CC1B-10AD-878F73F4B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C4B6-AF8B-47D1-A3BA-C9921D51DAF6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B7584-5589-A4B5-37C2-AA9CC65CC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4729D1-10E7-5A63-F4EC-FC8F2FF03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B4BB-BEFB-4483-A56D-FA07ACFA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34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82007-C5C8-7ADF-0BC8-B2940C4A9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99561-9EA9-2939-6CFE-D38F8F9BE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F9F099-EA8F-2EA3-46FF-6C9E2F8BB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154C2F-B83F-0B7F-9B26-2025950C7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703E0C-546A-5514-23E5-3314BA5E15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CCE5B-1BB4-0D68-188D-7D5EEFD17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C4B6-AF8B-47D1-A3BA-C9921D51DAF6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8FC537-8A2D-72F7-0167-74ADBA009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F04858-F469-655F-A96A-E98A76CC9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B4BB-BEFB-4483-A56D-FA07ACFA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41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6BCC7-9618-DD9E-BC28-00CD054D1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83CB50-32E9-3E1C-7DB8-8DD496AC8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C4B6-AF8B-47D1-A3BA-C9921D51DAF6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0E45DE-70D3-7970-5049-5E2670002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1DA6ED-9FFA-C06D-7F64-49A235B63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B4BB-BEFB-4483-A56D-FA07ACFA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53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B3F32E-C73E-B1D2-C04A-E4F6494FD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C4B6-AF8B-47D1-A3BA-C9921D51DAF6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45A6A9-B996-CB37-BBE4-09A1132E5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31DF7-3BBE-E92F-7BC5-96E16D902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B4BB-BEFB-4483-A56D-FA07ACFA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69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AB458-5A40-FB25-5E51-D4057FB7E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5E926-72EE-64E1-6355-0D5E2D8B3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C976DF-5363-0A82-135F-AF81A798F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A16D6-AEC3-032F-71C1-83AAB9289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C4B6-AF8B-47D1-A3BA-C9921D51DAF6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7EF39-9FDE-296F-DE19-AA884E03E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9625B-2DC0-DDDD-5819-802F2EC70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B4BB-BEFB-4483-A56D-FA07ACFA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328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27248-FC38-282C-E697-4F489CAB5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7D30BC-7B1E-91FE-F179-70014EABE1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3D92F2-A85F-0FA3-A042-7CA9467B7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55F6A-9F8D-8821-CC60-27E4463DC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C4B6-AF8B-47D1-A3BA-C9921D51DAF6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A3EC3-A612-A00E-2FF8-C31FCCE95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B4C21-FB0E-4F91-6D54-B6158965F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B4BB-BEFB-4483-A56D-FA07ACFA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8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D3F9EE-0837-EB75-AE85-E67F37644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47057-D4E2-7B8A-BAA2-62D9730CF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01E5D-60E3-E68E-DA35-9EA86DF0B3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64C4B6-AF8B-47D1-A3BA-C9921D51DAF6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9F79C-2C97-DD0F-528A-8543DFA2A9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26CC8-0FA4-AA66-B246-0485FA70DB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DFB4BB-BEFB-4483-A56D-FA07ACFA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81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6BB65D68-65BF-06C3-8A5D-29B410D9E523}"/>
              </a:ext>
            </a:extLst>
          </p:cNvPr>
          <p:cNvSpPr/>
          <p:nvPr/>
        </p:nvSpPr>
        <p:spPr>
          <a:xfrm>
            <a:off x="2280386" y="2123975"/>
            <a:ext cx="1196282" cy="1134406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Smart Client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487BA86-6F33-1164-52EA-2FB3915ED469}"/>
              </a:ext>
            </a:extLst>
          </p:cNvPr>
          <p:cNvSpPr/>
          <p:nvPr/>
        </p:nvSpPr>
        <p:spPr>
          <a:xfrm>
            <a:off x="2280386" y="3956632"/>
            <a:ext cx="1223784" cy="11344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 Client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830C31B7-B75E-71E0-9699-574FAB0324E7}"/>
              </a:ext>
            </a:extLst>
          </p:cNvPr>
          <p:cNvSpPr/>
          <p:nvPr/>
        </p:nvSpPr>
        <p:spPr>
          <a:xfrm>
            <a:off x="3256089" y="2278666"/>
            <a:ext cx="773459" cy="82502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Plugin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417F2B48-7502-5463-5392-A260A034D860}"/>
              </a:ext>
            </a:extLst>
          </p:cNvPr>
          <p:cNvSpPr/>
          <p:nvPr/>
        </p:nvSpPr>
        <p:spPr>
          <a:xfrm>
            <a:off x="5833712" y="2123975"/>
            <a:ext cx="1196282" cy="1134406"/>
          </a:xfrm>
          <a:prstGeom prst="flowChartConnector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Azure Semantic Kernel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DA3E19D1-8209-37DE-F221-DC614363B94D}"/>
              </a:ext>
            </a:extLst>
          </p:cNvPr>
          <p:cNvSpPr/>
          <p:nvPr/>
        </p:nvSpPr>
        <p:spPr>
          <a:xfrm>
            <a:off x="5833712" y="3389429"/>
            <a:ext cx="1196282" cy="11344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LLM 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65740EC3-4A52-287D-E0CF-EDF61766324C}"/>
              </a:ext>
            </a:extLst>
          </p:cNvPr>
          <p:cNvSpPr/>
          <p:nvPr/>
        </p:nvSpPr>
        <p:spPr>
          <a:xfrm>
            <a:off x="4029548" y="4807056"/>
            <a:ext cx="1196282" cy="1134406"/>
          </a:xfrm>
          <a:prstGeom prst="flowChartConnector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Service 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608CE41C-2FB8-21CA-2264-711C3EF43E77}"/>
              </a:ext>
            </a:extLst>
          </p:cNvPr>
          <p:cNvSpPr/>
          <p:nvPr/>
        </p:nvSpPr>
        <p:spPr>
          <a:xfrm>
            <a:off x="4493622" y="4342982"/>
            <a:ext cx="268133" cy="288757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28A815-CD7C-4342-D0F5-602A25BA6EA0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4627688" y="4631739"/>
            <a:ext cx="1" cy="1753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6ECD2E-5205-21AF-3DCA-9E60A6F3C52D}"/>
              </a:ext>
            </a:extLst>
          </p:cNvPr>
          <p:cNvCxnSpPr>
            <a:cxnSpLocks/>
            <a:stCxn id="10" idx="2"/>
            <a:endCxn id="5" idx="6"/>
          </p:cNvCxnSpPr>
          <p:nvPr/>
        </p:nvCxnSpPr>
        <p:spPr>
          <a:xfrm flipH="1">
            <a:off x="3504170" y="4487361"/>
            <a:ext cx="989452" cy="364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339B734-0745-C2D0-01E9-4C9161B30F1F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4029548" y="2691178"/>
            <a:ext cx="18041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02C092D-AEDB-A5FC-8F11-A463874C936A}"/>
              </a:ext>
            </a:extLst>
          </p:cNvPr>
          <p:cNvCxnSpPr>
            <a:cxnSpLocks/>
            <a:stCxn id="6" idx="5"/>
            <a:endCxn id="10" idx="1"/>
          </p:cNvCxnSpPr>
          <p:nvPr/>
        </p:nvCxnSpPr>
        <p:spPr>
          <a:xfrm>
            <a:off x="3916278" y="2982867"/>
            <a:ext cx="616611" cy="14024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7C2147B3-E070-B0E7-0702-6F1507F0D7EC}"/>
              </a:ext>
            </a:extLst>
          </p:cNvPr>
          <p:cNvSpPr/>
          <p:nvPr/>
        </p:nvSpPr>
        <p:spPr>
          <a:xfrm>
            <a:off x="5986112" y="3541829"/>
            <a:ext cx="1196282" cy="11344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LLM </a:t>
            </a:r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561D299E-4498-D11F-FCE8-2181549A5D4A}"/>
              </a:ext>
            </a:extLst>
          </p:cNvPr>
          <p:cNvSpPr/>
          <p:nvPr/>
        </p:nvSpPr>
        <p:spPr>
          <a:xfrm>
            <a:off x="6138512" y="3694229"/>
            <a:ext cx="1196282" cy="11344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LLM </a:t>
            </a:r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37B2E8B5-2048-C69A-7E08-BABE8BCC8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Architecture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D1BA78F-8189-91BF-EC65-61D762BAD9A1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4029548" y="2691178"/>
            <a:ext cx="1979355" cy="8643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7280BAD-DE7F-9C53-0345-4B409203D7BD}"/>
              </a:ext>
            </a:extLst>
          </p:cNvPr>
          <p:cNvSpPr txBox="1"/>
          <p:nvPr/>
        </p:nvSpPr>
        <p:spPr>
          <a:xfrm>
            <a:off x="8366760" y="492760"/>
            <a:ext cx="3426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OpenAPI</a:t>
            </a:r>
            <a:endParaRPr lang="en-US" dirty="0"/>
          </a:p>
          <a:p>
            <a:r>
              <a:rPr lang="en-US" dirty="0"/>
              <a:t>Semantic Kernel</a:t>
            </a:r>
          </a:p>
          <a:p>
            <a:r>
              <a:rPr lang="en-US" dirty="0"/>
              <a:t>Chat GPT</a:t>
            </a:r>
          </a:p>
          <a:p>
            <a:r>
              <a:rPr lang="en-US" dirty="0"/>
              <a:t>Copilot GPT</a:t>
            </a: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F01D0EA4-0051-399D-7E42-B7B4CD9CF432}"/>
              </a:ext>
            </a:extLst>
          </p:cNvPr>
          <p:cNvSpPr/>
          <p:nvPr/>
        </p:nvSpPr>
        <p:spPr>
          <a:xfrm>
            <a:off x="4781101" y="4351003"/>
            <a:ext cx="268133" cy="288757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E0D0D00-42C9-4955-16C2-F0FD724DE75B}"/>
              </a:ext>
            </a:extLst>
          </p:cNvPr>
          <p:cNvCxnSpPr>
            <a:cxnSpLocks/>
            <a:stCxn id="6" idx="5"/>
            <a:endCxn id="31" idx="0"/>
          </p:cNvCxnSpPr>
          <p:nvPr/>
        </p:nvCxnSpPr>
        <p:spPr>
          <a:xfrm>
            <a:off x="3916278" y="2982867"/>
            <a:ext cx="998890" cy="13681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0F7B519-F416-399B-D122-16B1BBB59AE9}"/>
              </a:ext>
            </a:extLst>
          </p:cNvPr>
          <p:cNvSpPr txBox="1"/>
          <p:nvPr/>
        </p:nvSpPr>
        <p:spPr>
          <a:xfrm>
            <a:off x="5000734" y="4249948"/>
            <a:ext cx="85953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OpenAPI</a:t>
            </a:r>
            <a:endParaRPr lang="en-US" sz="1050" dirty="0"/>
          </a:p>
          <a:p>
            <a:r>
              <a:rPr lang="en-US" sz="1050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2821312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AAE7E-4F3A-3A2C-F751-1811D44F5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279E0C81-6286-82C7-48A1-AA555C76711D}"/>
              </a:ext>
            </a:extLst>
          </p:cNvPr>
          <p:cNvSpPr/>
          <p:nvPr/>
        </p:nvSpPr>
        <p:spPr>
          <a:xfrm>
            <a:off x="1084104" y="1935634"/>
            <a:ext cx="1196282" cy="1134406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Smart Client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98B606B-EBAA-7C2C-90E3-4E2AB4C6CC50}"/>
              </a:ext>
            </a:extLst>
          </p:cNvPr>
          <p:cNvSpPr/>
          <p:nvPr/>
        </p:nvSpPr>
        <p:spPr>
          <a:xfrm>
            <a:off x="2280386" y="3956632"/>
            <a:ext cx="1223784" cy="11344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 Client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78A0A5CF-3ABF-55FB-6E83-AA58E0B5BABC}"/>
              </a:ext>
            </a:extLst>
          </p:cNvPr>
          <p:cNvSpPr/>
          <p:nvPr/>
        </p:nvSpPr>
        <p:spPr>
          <a:xfrm>
            <a:off x="5833712" y="2123975"/>
            <a:ext cx="1196282" cy="1134406"/>
          </a:xfrm>
          <a:prstGeom prst="flowChartConnector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Azure Semantic Kernel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5C81687D-9073-850F-2709-FCC2BF2ECA82}"/>
              </a:ext>
            </a:extLst>
          </p:cNvPr>
          <p:cNvSpPr/>
          <p:nvPr/>
        </p:nvSpPr>
        <p:spPr>
          <a:xfrm>
            <a:off x="5833712" y="3389429"/>
            <a:ext cx="1196282" cy="11344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LLM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C4C34EC-5CE6-8A56-7D79-26D29AFD4700}"/>
              </a:ext>
            </a:extLst>
          </p:cNvPr>
          <p:cNvGrpSpPr/>
          <p:nvPr/>
        </p:nvGrpSpPr>
        <p:grpSpPr>
          <a:xfrm>
            <a:off x="4029548" y="4342982"/>
            <a:ext cx="1196282" cy="1598480"/>
            <a:chOff x="4183552" y="1914742"/>
            <a:chExt cx="1196282" cy="1598480"/>
          </a:xfrm>
        </p:grpSpPr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87BFD776-C2AA-7801-870D-86FFD58C7A5D}"/>
                </a:ext>
              </a:extLst>
            </p:cNvPr>
            <p:cNvSpPr/>
            <p:nvPr/>
          </p:nvSpPr>
          <p:spPr>
            <a:xfrm>
              <a:off x="4183552" y="2378816"/>
              <a:ext cx="1196282" cy="1134406"/>
            </a:xfrm>
            <a:prstGeom prst="flowChartConnector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Service </a:t>
              </a:r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57197154-C17C-5C80-6471-4BD0888FEDD6}"/>
                </a:ext>
              </a:extLst>
            </p:cNvPr>
            <p:cNvSpPr/>
            <p:nvPr/>
          </p:nvSpPr>
          <p:spPr>
            <a:xfrm>
              <a:off x="4647626" y="1914742"/>
              <a:ext cx="268133" cy="288757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68BB54A-2E82-BF9B-064F-973A8A9AE79F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>
              <a:off x="4781692" y="2203499"/>
              <a:ext cx="1" cy="17531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2FC4131-07A6-C1BE-5131-FAB11A28CD47}"/>
              </a:ext>
            </a:extLst>
          </p:cNvPr>
          <p:cNvCxnSpPr>
            <a:cxnSpLocks/>
            <a:stCxn id="10" idx="2"/>
            <a:endCxn id="5" idx="6"/>
          </p:cNvCxnSpPr>
          <p:nvPr/>
        </p:nvCxnSpPr>
        <p:spPr>
          <a:xfrm flipH="1">
            <a:off x="3504170" y="4487361"/>
            <a:ext cx="989452" cy="364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A272AC1-E538-F097-ADF3-689869BCAB9E}"/>
              </a:ext>
            </a:extLst>
          </p:cNvPr>
          <p:cNvCxnSpPr>
            <a:stCxn id="6" idx="6"/>
            <a:endCxn id="7" idx="2"/>
          </p:cNvCxnSpPr>
          <p:nvPr/>
        </p:nvCxnSpPr>
        <p:spPr>
          <a:xfrm flipV="1">
            <a:off x="5535214" y="2691178"/>
            <a:ext cx="298498" cy="873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B5478C4-6E64-E41A-164D-0EB84A857AA2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 flipH="1">
            <a:off x="4627689" y="3191067"/>
            <a:ext cx="520796" cy="11519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494259E6-9C17-F8B9-7893-0C84B82E3BA3}"/>
              </a:ext>
            </a:extLst>
          </p:cNvPr>
          <p:cNvSpPr/>
          <p:nvPr/>
        </p:nvSpPr>
        <p:spPr>
          <a:xfrm>
            <a:off x="5986112" y="3541829"/>
            <a:ext cx="1196282" cy="11344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LLM </a:t>
            </a:r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F9C8D887-6EF9-F268-7C78-C688A51538AE}"/>
              </a:ext>
            </a:extLst>
          </p:cNvPr>
          <p:cNvSpPr/>
          <p:nvPr/>
        </p:nvSpPr>
        <p:spPr>
          <a:xfrm>
            <a:off x="6138512" y="3694229"/>
            <a:ext cx="1196282" cy="11344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LLM </a:t>
            </a:r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033B8EC4-4F1A-E1E7-33EF-E6B3D3B5F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Better Architecture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073BB61-EC92-7F4D-F679-E3C004C5C1C4}"/>
              </a:ext>
            </a:extLst>
          </p:cNvPr>
          <p:cNvSpPr/>
          <p:nvPr/>
        </p:nvSpPr>
        <p:spPr>
          <a:xfrm>
            <a:off x="3767593" y="1919859"/>
            <a:ext cx="1223784" cy="113440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Smart Service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7D081192-6007-AE4E-507E-B5C60CF667A4}"/>
              </a:ext>
            </a:extLst>
          </p:cNvPr>
          <p:cNvSpPr/>
          <p:nvPr/>
        </p:nvSpPr>
        <p:spPr>
          <a:xfrm>
            <a:off x="4761755" y="2366044"/>
            <a:ext cx="773459" cy="82502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Plugin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BA7DA60-4976-9E24-6C3D-AE6B52360B1A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5421944" y="3070245"/>
            <a:ext cx="586959" cy="4853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8B1616-4651-B6C8-6F2C-6784853686C4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2280386" y="2487062"/>
            <a:ext cx="1487207" cy="157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00602240-7FDF-FEB1-0C1A-01E78786B588}"/>
              </a:ext>
            </a:extLst>
          </p:cNvPr>
          <p:cNvSpPr/>
          <p:nvPr/>
        </p:nvSpPr>
        <p:spPr>
          <a:xfrm>
            <a:off x="4216115" y="1480568"/>
            <a:ext cx="1409564" cy="385437"/>
          </a:xfrm>
          <a:prstGeom prst="wedgeRoundRectCallout">
            <a:avLst>
              <a:gd name="adj1" fmla="val -20833"/>
              <a:gd name="adj2" fmla="val 92299"/>
              <a:gd name="adj3" fmla="val 16667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Handles authentication, secure Keys…</a:t>
            </a:r>
          </a:p>
        </p:txBody>
      </p:sp>
    </p:spTree>
    <p:extLst>
      <p:ext uri="{BB962C8B-B14F-4D97-AF65-F5344CB8AC3E}">
        <p14:creationId xmlns:p14="http://schemas.microsoft.com/office/powerpoint/2010/main" val="3438194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1487</TotalTime>
  <Words>46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Demo Architecture</vt:lpstr>
      <vt:lpstr>A Better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Pierre Huguet</dc:creator>
  <cp:lastModifiedBy>Pierre Huguet</cp:lastModifiedBy>
  <cp:revision>3</cp:revision>
  <dcterms:created xsi:type="dcterms:W3CDTF">2025-01-29T11:31:51Z</dcterms:created>
  <dcterms:modified xsi:type="dcterms:W3CDTF">2025-02-02T12:29:55Z</dcterms:modified>
</cp:coreProperties>
</file>