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63" r:id="rId4"/>
    <p:sldId id="262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5" autoAdjust="0"/>
    <p:restoredTop sz="85003" autoAdjust="0"/>
  </p:normalViewPr>
  <p:slideViewPr>
    <p:cSldViewPr snapToGrid="0">
      <p:cViewPr varScale="1">
        <p:scale>
          <a:sx n="126" d="100"/>
          <a:sy n="126" d="100"/>
        </p:scale>
        <p:origin x="106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1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9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29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2398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0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01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38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45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5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5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7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3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0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5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2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7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564C4B6-AF8B-47D1-A3BA-C9921D51DAF6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8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F7CC8D-2DFC-F15B-43DC-FE930046C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AI Friendly APIs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089B66F-6CB6-36B8-AA01-EB0F9F78E9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Enabling, controlling, and optimizing AI access to our APIs </a:t>
            </a:r>
          </a:p>
        </p:txBody>
      </p:sp>
    </p:spTree>
    <p:extLst>
      <p:ext uri="{BB962C8B-B14F-4D97-AF65-F5344CB8AC3E}">
        <p14:creationId xmlns:p14="http://schemas.microsoft.com/office/powerpoint/2010/main" val="1289609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9640E0-B062-C1E1-A0D6-FF734ECE1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Why?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6905D7-AA95-8E1F-DACB-0A94FC64A5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4794" y="1049695"/>
            <a:ext cx="6642806" cy="4758611"/>
          </a:xfrm>
        </p:spPr>
        <p:txBody>
          <a:bodyPr anchor="ctr">
            <a:normAutofit/>
          </a:bodyPr>
          <a:lstStyle/>
          <a:p>
            <a:r>
              <a:rPr lang="en-US" dirty="0"/>
              <a:t>AI Plugins and AI agents performance and reliability relies on A deep understanding of the domain our </a:t>
            </a:r>
            <a:r>
              <a:rPr lang="en-US" dirty="0" err="1"/>
              <a:t>apis</a:t>
            </a:r>
            <a:endParaRPr lang="en-US" dirty="0"/>
          </a:p>
          <a:p>
            <a:pPr lvl="1"/>
            <a:r>
              <a:rPr lang="en-US" dirty="0"/>
              <a:t>Reduces the amount of token required for a response</a:t>
            </a:r>
          </a:p>
          <a:p>
            <a:pPr lvl="1"/>
            <a:r>
              <a:rPr lang="en-US" dirty="0"/>
              <a:t>Allows for complex interactions beyond programming</a:t>
            </a:r>
          </a:p>
          <a:p>
            <a:pPr lvl="1"/>
            <a:r>
              <a:rPr lang="en-US" dirty="0"/>
              <a:t>Allows protocols creations and strong domain knowledge enhancement.</a:t>
            </a:r>
          </a:p>
          <a:p>
            <a:pPr lvl="1"/>
            <a:r>
              <a:rPr lang="en-US" dirty="0"/>
              <a:t>Open agile human interfacing through natural Language processing.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0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5C81EF-CDEB-4B6C-B6E4-7492C3356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C1397C-7C6D-6DA1-C570-6DA28DECE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4C9174-8CE4-EE60-DEC4-DA103B140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720BC8-2CB1-79BA-6BFE-384CAC2B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How?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C980FBD-7CA5-DA44-1D65-11BCC075D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58544C-FAC3-AEE3-DA62-659AA98A566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4794" y="1049695"/>
            <a:ext cx="6642806" cy="4758611"/>
          </a:xfrm>
        </p:spPr>
        <p:txBody>
          <a:bodyPr anchor="ctr">
            <a:normAutofit/>
          </a:bodyPr>
          <a:lstStyle/>
          <a:p>
            <a:r>
              <a:rPr lang="en-US" dirty="0"/>
              <a:t>Clear definition of our </a:t>
            </a:r>
            <a:r>
              <a:rPr lang="en-US" dirty="0" err="1"/>
              <a:t>our</a:t>
            </a:r>
            <a:r>
              <a:rPr lang="en-US" dirty="0"/>
              <a:t> interface with appropriate and standardized protocols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OpenAPI</a:t>
            </a:r>
            <a:r>
              <a:rPr lang="en-US" dirty="0"/>
              <a:t> standard</a:t>
            </a:r>
          </a:p>
          <a:p>
            <a:pPr lvl="1"/>
            <a:r>
              <a:rPr lang="en-US" dirty="0"/>
              <a:t>Defining, describing accessors and parameters</a:t>
            </a:r>
          </a:p>
          <a:p>
            <a:pPr lvl="1"/>
            <a:r>
              <a:rPr lang="en-US" dirty="0"/>
              <a:t>Picking the right endpoints for the job</a:t>
            </a:r>
          </a:p>
          <a:p>
            <a:pPr lvl="1"/>
            <a:r>
              <a:rPr lang="en-US" dirty="0"/>
              <a:t>Consistency in access and protocol usage</a:t>
            </a:r>
          </a:p>
          <a:p>
            <a:pPr lvl="1"/>
            <a:r>
              <a:rPr lang="en-US" dirty="0"/>
              <a:t>Enhancing clarity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37A98D0-DD21-6A59-355E-97FF54564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5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44C9-F923-B94E-FFD1-07AFA095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AF1B1-3F1D-AFBB-A416-C171399190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726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D1905-4D1F-F5D6-315E-FDD5B361D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42714A30-BB2E-14D0-D693-B7BD27199B70}"/>
              </a:ext>
            </a:extLst>
          </p:cNvPr>
          <p:cNvSpPr/>
          <p:nvPr/>
        </p:nvSpPr>
        <p:spPr>
          <a:xfrm>
            <a:off x="3464752" y="2196642"/>
            <a:ext cx="1196282" cy="1134406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Client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70A0A7-1AF5-ADD8-E0CA-EE1343EFE7F3}"/>
              </a:ext>
            </a:extLst>
          </p:cNvPr>
          <p:cNvSpPr/>
          <p:nvPr/>
        </p:nvSpPr>
        <p:spPr>
          <a:xfrm>
            <a:off x="2386816" y="4457936"/>
            <a:ext cx="1223784" cy="11344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 Client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30D0B0BF-76E3-9B3F-CDC2-6439777C8EEE}"/>
              </a:ext>
            </a:extLst>
          </p:cNvPr>
          <p:cNvSpPr/>
          <p:nvPr/>
        </p:nvSpPr>
        <p:spPr>
          <a:xfrm>
            <a:off x="4440455" y="2320913"/>
            <a:ext cx="825405" cy="85544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Plugin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E1ECCD0-4656-0C45-2B66-1A8011D36D44}"/>
              </a:ext>
            </a:extLst>
          </p:cNvPr>
          <p:cNvSpPr/>
          <p:nvPr/>
        </p:nvSpPr>
        <p:spPr>
          <a:xfrm>
            <a:off x="2645814" y="2053679"/>
            <a:ext cx="873171" cy="87036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Azure Semantic Kernel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D21853DE-6297-CC6D-9FDA-D00C0787477F}"/>
              </a:ext>
            </a:extLst>
          </p:cNvPr>
          <p:cNvSpPr/>
          <p:nvPr/>
        </p:nvSpPr>
        <p:spPr>
          <a:xfrm>
            <a:off x="7018078" y="3462096"/>
            <a:ext cx="1196282" cy="11344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LLM 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7D3B8BFF-60D4-5638-5D7A-686275FA99DD}"/>
              </a:ext>
            </a:extLst>
          </p:cNvPr>
          <p:cNvSpPr/>
          <p:nvPr/>
        </p:nvSpPr>
        <p:spPr>
          <a:xfrm>
            <a:off x="5213914" y="4879723"/>
            <a:ext cx="1196282" cy="1134406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Service 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884F9DF1-A358-2EE0-475D-32350783EC9C}"/>
              </a:ext>
            </a:extLst>
          </p:cNvPr>
          <p:cNvSpPr/>
          <p:nvPr/>
        </p:nvSpPr>
        <p:spPr>
          <a:xfrm>
            <a:off x="5677988" y="4415649"/>
            <a:ext cx="268133" cy="288757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7BBD23-39AA-FFD2-929A-F016AB8418B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812054" y="4704406"/>
            <a:ext cx="1" cy="175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F64296-A2EC-A029-C1AF-B8DA8EC68263}"/>
              </a:ext>
            </a:extLst>
          </p:cNvPr>
          <p:cNvCxnSpPr>
            <a:cxnSpLocks/>
            <a:stCxn id="10" idx="3"/>
            <a:endCxn id="5" idx="6"/>
          </p:cNvCxnSpPr>
          <p:nvPr/>
        </p:nvCxnSpPr>
        <p:spPr>
          <a:xfrm flipH="1">
            <a:off x="3610600" y="4662119"/>
            <a:ext cx="2106655" cy="363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DE006E-99F1-A96E-E498-EEB6B2D48324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5144982" y="3051079"/>
            <a:ext cx="667073" cy="13645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22570428-4C2E-235A-87A6-6A8038FEF004}"/>
              </a:ext>
            </a:extLst>
          </p:cNvPr>
          <p:cNvSpPr/>
          <p:nvPr/>
        </p:nvSpPr>
        <p:spPr>
          <a:xfrm>
            <a:off x="7170478" y="3614496"/>
            <a:ext cx="1196282" cy="11344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LLM </a:t>
            </a: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D98ED7B8-52BD-84BF-A19A-42EE14A56715}"/>
              </a:ext>
            </a:extLst>
          </p:cNvPr>
          <p:cNvSpPr/>
          <p:nvPr/>
        </p:nvSpPr>
        <p:spPr>
          <a:xfrm>
            <a:off x="7322878" y="3766896"/>
            <a:ext cx="1196282" cy="11344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Azure</a:t>
            </a:r>
          </a:p>
          <a:p>
            <a:pPr algn="ctr"/>
            <a:r>
              <a:rPr lang="en-US" sz="1600" dirty="0"/>
              <a:t>Google… 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1B853603-486C-8803-D22E-40FA40442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62" y="209991"/>
            <a:ext cx="10364451" cy="1596177"/>
          </a:xfrm>
        </p:spPr>
        <p:txBody>
          <a:bodyPr/>
          <a:lstStyle/>
          <a:p>
            <a:r>
              <a:rPr lang="en-US" dirty="0"/>
              <a:t>Demo Architecture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54732D4-CD37-64EB-8216-E4233C12AB8D}"/>
              </a:ext>
            </a:extLst>
          </p:cNvPr>
          <p:cNvCxnSpPr>
            <a:cxnSpLocks/>
            <a:stCxn id="6" idx="6"/>
            <a:endCxn id="2" idx="2"/>
          </p:cNvCxnSpPr>
          <p:nvPr/>
        </p:nvCxnSpPr>
        <p:spPr>
          <a:xfrm>
            <a:off x="5265860" y="2748635"/>
            <a:ext cx="1797875" cy="2264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271B2E5-A84A-CEEB-8318-2123C741847C}"/>
              </a:ext>
            </a:extLst>
          </p:cNvPr>
          <p:cNvSpPr txBox="1"/>
          <p:nvPr/>
        </p:nvSpPr>
        <p:spPr>
          <a:xfrm>
            <a:off x="8405488" y="672642"/>
            <a:ext cx="3426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OpenAPI</a:t>
            </a:r>
            <a:endParaRPr lang="en-US" dirty="0"/>
          </a:p>
          <a:p>
            <a:r>
              <a:rPr lang="en-US" dirty="0"/>
              <a:t>Semantic Kernel</a:t>
            </a:r>
          </a:p>
          <a:p>
            <a:r>
              <a:rPr lang="en-US" dirty="0"/>
              <a:t>	OpenAI Connector</a:t>
            </a:r>
          </a:p>
          <a:p>
            <a:pPr lvl="1"/>
            <a:r>
              <a:rPr lang="en-US" dirty="0"/>
              <a:t>GPT 40 mini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6B81E34A-0CD0-D60F-A6BD-EB821A65009A}"/>
              </a:ext>
            </a:extLst>
          </p:cNvPr>
          <p:cNvSpPr/>
          <p:nvPr/>
        </p:nvSpPr>
        <p:spPr>
          <a:xfrm>
            <a:off x="5466612" y="4292956"/>
            <a:ext cx="268133" cy="288757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B67E72-707D-7494-AE93-D99862D7C313}"/>
              </a:ext>
            </a:extLst>
          </p:cNvPr>
          <p:cNvCxnSpPr>
            <a:cxnSpLocks/>
            <a:stCxn id="22" idx="5"/>
            <a:endCxn id="31" idx="1"/>
          </p:cNvCxnSpPr>
          <p:nvPr/>
        </p:nvCxnSpPr>
        <p:spPr>
          <a:xfrm>
            <a:off x="3252867" y="3204944"/>
            <a:ext cx="2253012" cy="113029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FDC6E53-7AF2-2E09-4532-ED0E81DC119F}"/>
              </a:ext>
            </a:extLst>
          </p:cNvPr>
          <p:cNvSpPr txBox="1"/>
          <p:nvPr/>
        </p:nvSpPr>
        <p:spPr>
          <a:xfrm>
            <a:off x="4682557" y="4229585"/>
            <a:ext cx="8595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OpenAPI</a:t>
            </a:r>
            <a:endParaRPr lang="en-US" sz="1050" dirty="0"/>
          </a:p>
          <a:p>
            <a:r>
              <a:rPr lang="en-US" sz="1050" dirty="0"/>
              <a:t>Description</a:t>
            </a: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4D04CB62-52E4-5BF9-6F81-06D8F3CBB38D}"/>
              </a:ext>
            </a:extLst>
          </p:cNvPr>
          <p:cNvSpPr/>
          <p:nvPr/>
        </p:nvSpPr>
        <p:spPr>
          <a:xfrm>
            <a:off x="7063735" y="2396175"/>
            <a:ext cx="1227934" cy="1157743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OpenAI</a:t>
            </a:r>
            <a:r>
              <a:rPr lang="en-US" sz="1600" dirty="0"/>
              <a:t> 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92B377A4-56D5-D879-671D-9015022E6BE6}"/>
              </a:ext>
            </a:extLst>
          </p:cNvPr>
          <p:cNvSpPr/>
          <p:nvPr/>
        </p:nvSpPr>
        <p:spPr>
          <a:xfrm>
            <a:off x="3493187" y="1760159"/>
            <a:ext cx="1409564" cy="385437"/>
          </a:xfrm>
          <a:prstGeom prst="wedgeRoundRectCallout">
            <a:avLst>
              <a:gd name="adj1" fmla="val -20833"/>
              <a:gd name="adj2" fmla="val 92299"/>
              <a:gd name="adj3" fmla="val 16667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Cross Platform Client Android pixel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B555FA2C-C664-F48D-8EED-561D507A366C}"/>
              </a:ext>
            </a:extLst>
          </p:cNvPr>
          <p:cNvSpPr/>
          <p:nvPr/>
        </p:nvSpPr>
        <p:spPr>
          <a:xfrm>
            <a:off x="2210604" y="3952417"/>
            <a:ext cx="1695805" cy="465910"/>
          </a:xfrm>
          <a:prstGeom prst="wedgeRoundRectCallout">
            <a:avLst>
              <a:gd name="adj1" fmla="val -20833"/>
              <a:gd name="adj2" fmla="val 92299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Just</a:t>
            </a:r>
            <a:r>
              <a:rPr lang="en-US" sz="1000" dirty="0"/>
              <a:t> a visual helper to show the state (WPF APP)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B54AE1B3-8877-D7F6-004D-4EFE05DD2F41}"/>
              </a:ext>
            </a:extLst>
          </p:cNvPr>
          <p:cNvSpPr/>
          <p:nvPr/>
        </p:nvSpPr>
        <p:spPr>
          <a:xfrm>
            <a:off x="2878633" y="2814063"/>
            <a:ext cx="438442" cy="45794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2CD17966-15B3-BFFA-AB11-58911FDAFD39}"/>
              </a:ext>
            </a:extLst>
          </p:cNvPr>
          <p:cNvSpPr/>
          <p:nvPr/>
        </p:nvSpPr>
        <p:spPr>
          <a:xfrm>
            <a:off x="1547705" y="2657599"/>
            <a:ext cx="994050" cy="673449"/>
          </a:xfrm>
          <a:prstGeom prst="wedgeRoundRectCallout">
            <a:avLst>
              <a:gd name="adj1" fmla="val 93264"/>
              <a:gd name="adj2" fmla="val 14374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Connector to OpenAI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94954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6" grpId="0" animBg="1"/>
      <p:bldP spid="7" grpId="0" animBg="1"/>
      <p:bldP spid="9" grpId="0" animBg="1"/>
      <p:bldP spid="4" grpId="0" animBg="1"/>
      <p:bldP spid="10" grpId="0" animBg="1"/>
      <p:bldP spid="24" grpId="0" animBg="1"/>
      <p:bldP spid="25" grpId="0" animBg="1"/>
      <p:bldP spid="31" grpId="0" animBg="1"/>
      <p:bldP spid="36" grpId="0"/>
      <p:bldP spid="2" grpId="0" animBg="1"/>
      <p:bldP spid="3" grpId="0" animBg="1"/>
      <p:bldP spid="11" grpId="0" animBg="1"/>
      <p:bldP spid="22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AAE7E-4F3A-3A2C-F751-1811D44F5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279E0C81-6286-82C7-48A1-AA555C76711D}"/>
              </a:ext>
            </a:extLst>
          </p:cNvPr>
          <p:cNvSpPr/>
          <p:nvPr/>
        </p:nvSpPr>
        <p:spPr>
          <a:xfrm>
            <a:off x="1084104" y="1935634"/>
            <a:ext cx="1196282" cy="1134406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Client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8B606B-EBAA-7C2C-90E3-4E2AB4C6CC50}"/>
              </a:ext>
            </a:extLst>
          </p:cNvPr>
          <p:cNvSpPr/>
          <p:nvPr/>
        </p:nvSpPr>
        <p:spPr>
          <a:xfrm>
            <a:off x="2280386" y="3956632"/>
            <a:ext cx="1223784" cy="11344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 Client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78A0A5CF-3ABF-55FB-6E83-AA58E0B5BABC}"/>
              </a:ext>
            </a:extLst>
          </p:cNvPr>
          <p:cNvSpPr/>
          <p:nvPr/>
        </p:nvSpPr>
        <p:spPr>
          <a:xfrm>
            <a:off x="5833712" y="2123975"/>
            <a:ext cx="1196282" cy="1134406"/>
          </a:xfrm>
          <a:prstGeom prst="flowChartConnector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Azure Semantic Kernel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5C81687D-9073-850F-2709-FCC2BF2ECA82}"/>
              </a:ext>
            </a:extLst>
          </p:cNvPr>
          <p:cNvSpPr/>
          <p:nvPr/>
        </p:nvSpPr>
        <p:spPr>
          <a:xfrm>
            <a:off x="5833712" y="3389429"/>
            <a:ext cx="1196282" cy="11344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LLM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C4C34EC-5CE6-8A56-7D79-26D29AFD4700}"/>
              </a:ext>
            </a:extLst>
          </p:cNvPr>
          <p:cNvGrpSpPr/>
          <p:nvPr/>
        </p:nvGrpSpPr>
        <p:grpSpPr>
          <a:xfrm>
            <a:off x="4029548" y="4342982"/>
            <a:ext cx="1196282" cy="1598480"/>
            <a:chOff x="4183552" y="1914742"/>
            <a:chExt cx="1196282" cy="1598480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87BFD776-C2AA-7801-870D-86FFD58C7A5D}"/>
                </a:ext>
              </a:extLst>
            </p:cNvPr>
            <p:cNvSpPr/>
            <p:nvPr/>
          </p:nvSpPr>
          <p:spPr>
            <a:xfrm>
              <a:off x="4183552" y="2378816"/>
              <a:ext cx="1196282" cy="1134406"/>
            </a:xfrm>
            <a:prstGeom prst="flowChartConnector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Service </a:t>
              </a:r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57197154-C17C-5C80-6471-4BD0888FEDD6}"/>
                </a:ext>
              </a:extLst>
            </p:cNvPr>
            <p:cNvSpPr/>
            <p:nvPr/>
          </p:nvSpPr>
          <p:spPr>
            <a:xfrm>
              <a:off x="4647626" y="1914742"/>
              <a:ext cx="268133" cy="288757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68BB54A-2E82-BF9B-064F-973A8A9AE79F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4781692" y="2203499"/>
              <a:ext cx="1" cy="1753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FC4131-07A6-C1BE-5131-FAB11A28CD47}"/>
              </a:ext>
            </a:extLst>
          </p:cNvPr>
          <p:cNvCxnSpPr>
            <a:cxnSpLocks/>
            <a:stCxn id="10" idx="2"/>
            <a:endCxn id="5" idx="6"/>
          </p:cNvCxnSpPr>
          <p:nvPr/>
        </p:nvCxnSpPr>
        <p:spPr>
          <a:xfrm flipH="1">
            <a:off x="3504170" y="4487361"/>
            <a:ext cx="989452" cy="364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272AC1-E538-F097-ADF3-689869BCAB9E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5535214" y="2691178"/>
            <a:ext cx="298498" cy="873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5478C4-6E64-E41A-164D-0EB84A857AA2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4627689" y="3191067"/>
            <a:ext cx="520796" cy="11519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494259E6-9C17-F8B9-7893-0C84B82E3BA3}"/>
              </a:ext>
            </a:extLst>
          </p:cNvPr>
          <p:cNvSpPr/>
          <p:nvPr/>
        </p:nvSpPr>
        <p:spPr>
          <a:xfrm>
            <a:off x="5986112" y="3541829"/>
            <a:ext cx="1196282" cy="11344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LLM </a:t>
            </a: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F9C8D887-6EF9-F268-7C78-C688A51538AE}"/>
              </a:ext>
            </a:extLst>
          </p:cNvPr>
          <p:cNvSpPr/>
          <p:nvPr/>
        </p:nvSpPr>
        <p:spPr>
          <a:xfrm>
            <a:off x="6138512" y="3694229"/>
            <a:ext cx="1196282" cy="11344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LLM 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033B8EC4-4F1A-E1E7-33EF-E6B3D3B5F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286" y="218405"/>
            <a:ext cx="10364451" cy="1596177"/>
          </a:xfrm>
        </p:spPr>
        <p:txBody>
          <a:bodyPr/>
          <a:lstStyle/>
          <a:p>
            <a:r>
              <a:rPr lang="en-US" dirty="0"/>
              <a:t>A Better Architecture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73BB61-EC92-7F4D-F679-E3C004C5C1C4}"/>
              </a:ext>
            </a:extLst>
          </p:cNvPr>
          <p:cNvSpPr/>
          <p:nvPr/>
        </p:nvSpPr>
        <p:spPr>
          <a:xfrm>
            <a:off x="3767593" y="1919859"/>
            <a:ext cx="1223784" cy="11344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Smart Service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7D081192-6007-AE4E-507E-B5C60CF667A4}"/>
              </a:ext>
            </a:extLst>
          </p:cNvPr>
          <p:cNvSpPr/>
          <p:nvPr/>
        </p:nvSpPr>
        <p:spPr>
          <a:xfrm>
            <a:off x="4761755" y="2366044"/>
            <a:ext cx="773459" cy="82502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Plugin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A7DA60-4976-9E24-6C3D-AE6B52360B1A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5421944" y="3070245"/>
            <a:ext cx="586959" cy="4853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8B1616-4651-B6C8-6F2C-6784853686C4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2280386" y="2487062"/>
            <a:ext cx="1487207" cy="15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00602240-7FDF-FEB1-0C1A-01E78786B588}"/>
              </a:ext>
            </a:extLst>
          </p:cNvPr>
          <p:cNvSpPr/>
          <p:nvPr/>
        </p:nvSpPr>
        <p:spPr>
          <a:xfrm>
            <a:off x="4216115" y="1480568"/>
            <a:ext cx="1409564" cy="385437"/>
          </a:xfrm>
          <a:prstGeom prst="wedgeRoundRectCallout">
            <a:avLst>
              <a:gd name="adj1" fmla="val -20833"/>
              <a:gd name="adj2" fmla="val 92299"/>
              <a:gd name="adj3" fmla="val 16667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Handles authentication, secure Keys…</a:t>
            </a:r>
          </a:p>
        </p:txBody>
      </p:sp>
    </p:spTree>
    <p:extLst>
      <p:ext uri="{BB962C8B-B14F-4D97-AF65-F5344CB8AC3E}">
        <p14:creationId xmlns:p14="http://schemas.microsoft.com/office/powerpoint/2010/main" val="343819406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2787</TotalTime>
  <Words>178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Droplet</vt:lpstr>
      <vt:lpstr>Creating AI Friendly APIs</vt:lpstr>
      <vt:lpstr>Why?</vt:lpstr>
      <vt:lpstr>How?</vt:lpstr>
      <vt:lpstr>How?</vt:lpstr>
      <vt:lpstr>Demo Architecture</vt:lpstr>
      <vt:lpstr>A Better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Pierre Huguet</dc:creator>
  <cp:lastModifiedBy>Pierre Huguet</cp:lastModifiedBy>
  <cp:revision>6</cp:revision>
  <dcterms:created xsi:type="dcterms:W3CDTF">2025-01-29T11:31:51Z</dcterms:created>
  <dcterms:modified xsi:type="dcterms:W3CDTF">2025-02-13T08:43:47Z</dcterms:modified>
</cp:coreProperties>
</file>