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017" autoAdjust="0"/>
    <p:restoredTop sz="94660"/>
  </p:normalViewPr>
  <p:slideViewPr>
    <p:cSldViewPr snapToGrid="0">
      <p:cViewPr>
        <p:scale>
          <a:sx n="150" d="100"/>
          <a:sy n="150" d="100"/>
        </p:scale>
        <p:origin x="-163" y="80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F5113-2D8B-13B9-0598-E800DEEABA7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7A967DC-28B6-7E3F-96A4-A71254D662B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8166BC-99BD-0B92-9B13-710CE98F6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D7973A-4FA9-B136-6091-208E9C9160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1EA383-F537-6E02-D332-FE97F510C8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23837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A691FE-2FF6-01C3-F918-CBD07BFDB1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E2959BA-5195-AFE5-FCEA-43246DB4F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130E9-24DD-0A50-42D7-6D7DADE62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F95CBB-52AF-A069-8CDB-2D781C775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1DB6A-59BD-C70E-6505-1112CB902D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647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9994071-5810-D9CC-E190-3D7532BFC6A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E44AE9-4CB3-81EF-EFB4-AE29DE452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53EE031-DB35-25D0-0192-3FED514212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EA526E-2C0F-3E31-9934-5694536065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E6A291-9035-FF6B-9930-B22B92F1E3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168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D6AB76-DE81-B0A2-BB3B-560C0EF6F0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3D5165-C187-5AB8-0C99-7C24842AED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0F7EFC-B83E-539F-0782-0CAB0F67A8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4536E-AF22-A478-4D3E-6F1D4ADD0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57B0B9-A95F-4E65-4513-E4768BC3D4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5589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5D94-4CFD-0495-7AA4-888990047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7D4F67-A3A7-C285-9C83-FA6630F44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C226B-1B18-2D49-3D69-6E76F9012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98C055-049B-9458-D8BF-F7EA219FA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E4ACB8-C400-5D78-F3B9-4C804834EE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27889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77606-078D-A899-F53A-BFABBC1D6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307B42-B66B-CD7D-637F-EF95E2C5937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12964-A3A0-AE8C-285E-E6F2CC7B43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EB8203-3232-CC1B-10AD-878F73F4B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6B7584-5589-A4B5-37C2-AA9CC65CC6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4729D1-10E7-5A63-F4EC-FC8F2FF036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9934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82007-C5C8-7ADF-0BC8-B2940C4A9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C99561-9EA9-2939-6CFE-D38F8F9BEA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F9F099-EA8F-2EA3-46FF-6C9E2F8BB7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A154C2F-B83F-0B7F-9B26-2025950C7E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703E0C-546A-5514-23E5-3314BA5E15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9CCE5B-1BB4-0D68-188D-7D5EEFD17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8FC537-8A2D-72F7-0167-74ADBA009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8F04858-F469-655F-A96A-E98A76CC9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3141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6BCC7-9618-DD9E-BC28-00CD054D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83CB50-32E9-3E1C-7DB8-8DD496AC82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B0E45DE-70D3-7970-5049-5E2670002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1DA6ED-9FFA-C06D-7F64-49A235B63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68537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CB3F32E-C73E-B1D2-C04A-E4F6494FDB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145A6A9-B996-CB37-BBE4-09A1132E51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531DF7-3BBE-E92F-7BC5-96E16D902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9698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FAB458-5A40-FB25-5E51-D4057FB7EF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E926-72EE-64E1-6355-0D5E2D8B36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C976DF-5363-0A82-135F-AF81A798FC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1A16D6-AEC3-032F-71C1-83AAB92895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47EF39-9FDE-296F-DE19-AA884E03E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89625B-2DC0-DDDD-5819-802F2EC700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83288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C27248-FC38-282C-E697-4F489CAB5D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E7D30BC-7B1E-91FE-F179-70014EABE1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3D92F2-A85F-0FA3-A042-7CA9467B71C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D55F6A-9F8D-8821-CC60-27E4463DCE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66A3EC3-A612-A00E-2FF8-C31FCCE95A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8B4C21-FB0E-4F91-6D54-B6158965F4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95840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D3F9EE-0837-EB75-AE85-E67F376443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E847057-D4E2-7B8A-BAA2-62D9730CFC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101E5D-60E3-E68E-DA35-9EA86DF0B30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64C4B6-AF8B-47D1-A3BA-C9921D51DAF6}" type="datetimeFigureOut">
              <a:rPr lang="en-US" smtClean="0"/>
              <a:t>1/29/2025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E9F79C-2C97-DD0F-528A-8543DFA2A90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F26CC8-0FA4-AA66-B246-0485FA70DB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DFB4BB-BEFB-4483-A56D-FA07ACFADE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4813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6BB65D68-65BF-06C3-8A5D-29B410D9E523}"/>
              </a:ext>
            </a:extLst>
          </p:cNvPr>
          <p:cNvSpPr/>
          <p:nvPr/>
        </p:nvSpPr>
        <p:spPr>
          <a:xfrm>
            <a:off x="2011146" y="1219735"/>
            <a:ext cx="1196282" cy="1134406"/>
          </a:xfrm>
          <a:prstGeom prst="flowChartConnector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Smart Client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487BA86-6F33-1164-52EA-2FB3915ED469}"/>
              </a:ext>
            </a:extLst>
          </p:cNvPr>
          <p:cNvSpPr/>
          <p:nvPr/>
        </p:nvSpPr>
        <p:spPr>
          <a:xfrm>
            <a:off x="2011146" y="3052392"/>
            <a:ext cx="1223784" cy="1134406"/>
          </a:xfrm>
          <a:prstGeom prst="ellipse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Visual Client</a:t>
            </a:r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830C31B7-B75E-71E0-9699-574FAB0324E7}"/>
              </a:ext>
            </a:extLst>
          </p:cNvPr>
          <p:cNvSpPr/>
          <p:nvPr/>
        </p:nvSpPr>
        <p:spPr>
          <a:xfrm>
            <a:off x="2986849" y="1374426"/>
            <a:ext cx="773459" cy="825023"/>
          </a:xfrm>
          <a:prstGeom prst="flowChartConnector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/>
              <a:t>Plugin</a:t>
            </a:r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417F2B48-7502-5463-5392-A260A034D860}"/>
              </a:ext>
            </a:extLst>
          </p:cNvPr>
          <p:cNvSpPr/>
          <p:nvPr/>
        </p:nvSpPr>
        <p:spPr>
          <a:xfrm>
            <a:off x="5564472" y="1219735"/>
            <a:ext cx="1196282" cy="1134406"/>
          </a:xfrm>
          <a:prstGeom prst="flowChartConnector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Azure Semantic Kernel</a:t>
            </a:r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DA3E19D1-8209-37DE-F221-DC614363B94D}"/>
              </a:ext>
            </a:extLst>
          </p:cNvPr>
          <p:cNvSpPr/>
          <p:nvPr/>
        </p:nvSpPr>
        <p:spPr>
          <a:xfrm>
            <a:off x="5564472" y="2485189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D6D7B9A-4E94-46C2-9F7B-20C0CD57957E}"/>
              </a:ext>
            </a:extLst>
          </p:cNvPr>
          <p:cNvGrpSpPr/>
          <p:nvPr/>
        </p:nvGrpSpPr>
        <p:grpSpPr>
          <a:xfrm>
            <a:off x="3760308" y="3438742"/>
            <a:ext cx="1196282" cy="1598480"/>
            <a:chOff x="4183552" y="1914742"/>
            <a:chExt cx="1196282" cy="1598480"/>
          </a:xfrm>
        </p:grpSpPr>
        <p:sp>
          <p:nvSpPr>
            <p:cNvPr id="4" name="Flowchart: Connector 3">
              <a:extLst>
                <a:ext uri="{FF2B5EF4-FFF2-40B4-BE49-F238E27FC236}">
                  <a16:creationId xmlns:a16="http://schemas.microsoft.com/office/drawing/2014/main" id="{65740EC3-4A52-287D-E0CF-EDF61766324C}"/>
                </a:ext>
              </a:extLst>
            </p:cNvPr>
            <p:cNvSpPr/>
            <p:nvPr/>
          </p:nvSpPr>
          <p:spPr>
            <a:xfrm>
              <a:off x="4183552" y="2378816"/>
              <a:ext cx="1196282" cy="1134406"/>
            </a:xfrm>
            <a:prstGeom prst="flowChartConnector">
              <a:avLst/>
            </a:prstGeom>
          </p:spPr>
          <p:style>
            <a:lnRef idx="2">
              <a:schemeClr val="accent2">
                <a:shade val="15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/>
                <a:t>Service </a:t>
              </a:r>
            </a:p>
          </p:txBody>
        </p:sp>
        <p:sp>
          <p:nvSpPr>
            <p:cNvPr id="10" name="Flowchart: Connector 9">
              <a:extLst>
                <a:ext uri="{FF2B5EF4-FFF2-40B4-BE49-F238E27FC236}">
                  <a16:creationId xmlns:a16="http://schemas.microsoft.com/office/drawing/2014/main" id="{608CE41C-2FB8-21CA-2264-711C3EF43E77}"/>
                </a:ext>
              </a:extLst>
            </p:cNvPr>
            <p:cNvSpPr/>
            <p:nvPr/>
          </p:nvSpPr>
          <p:spPr>
            <a:xfrm>
              <a:off x="4647626" y="1914742"/>
              <a:ext cx="268133" cy="288757"/>
            </a:xfrm>
            <a:prstGeom prst="flowChartConnector">
              <a:avLst/>
            </a:prstGeom>
            <a:solidFill>
              <a:schemeClr val="accent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128A815-CD7C-4342-D0F5-602A25BA6EA0}"/>
                </a:ext>
              </a:extLst>
            </p:cNvPr>
            <p:cNvCxnSpPr>
              <a:cxnSpLocks/>
              <a:endCxn id="4" idx="0"/>
            </p:cNvCxnSpPr>
            <p:nvPr/>
          </p:nvCxnSpPr>
          <p:spPr>
            <a:xfrm>
              <a:off x="4781692" y="2203499"/>
              <a:ext cx="1" cy="175317"/>
            </a:xfrm>
            <a:prstGeom prst="lin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AC6ECD2E-5205-21AF-3DCA-9E60A6F3C52D}"/>
              </a:ext>
            </a:extLst>
          </p:cNvPr>
          <p:cNvCxnSpPr>
            <a:cxnSpLocks/>
            <a:stCxn id="10" idx="2"/>
            <a:endCxn id="5" idx="6"/>
          </p:cNvCxnSpPr>
          <p:nvPr/>
        </p:nvCxnSpPr>
        <p:spPr>
          <a:xfrm flipH="1">
            <a:off x="3234930" y="3583121"/>
            <a:ext cx="989452" cy="3647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F339B734-0745-C2D0-01E9-4C9161B30F1F}"/>
              </a:ext>
            </a:extLst>
          </p:cNvPr>
          <p:cNvCxnSpPr>
            <a:stCxn id="6" idx="6"/>
            <a:endCxn id="7" idx="2"/>
          </p:cNvCxnSpPr>
          <p:nvPr/>
        </p:nvCxnSpPr>
        <p:spPr>
          <a:xfrm>
            <a:off x="3760308" y="1786938"/>
            <a:ext cx="180416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802C092D-AEDB-A5FC-8F11-A463874C936A}"/>
              </a:ext>
            </a:extLst>
          </p:cNvPr>
          <p:cNvCxnSpPr>
            <a:cxnSpLocks/>
            <a:stCxn id="6" idx="5"/>
            <a:endCxn id="10" idx="1"/>
          </p:cNvCxnSpPr>
          <p:nvPr/>
        </p:nvCxnSpPr>
        <p:spPr>
          <a:xfrm>
            <a:off x="3647038" y="2078627"/>
            <a:ext cx="616611" cy="140240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Flowchart: Connector 23">
            <a:extLst>
              <a:ext uri="{FF2B5EF4-FFF2-40B4-BE49-F238E27FC236}">
                <a16:creationId xmlns:a16="http://schemas.microsoft.com/office/drawing/2014/main" id="{7C2147B3-E070-B0E7-0702-6F1507F0D7EC}"/>
              </a:ext>
            </a:extLst>
          </p:cNvPr>
          <p:cNvSpPr/>
          <p:nvPr/>
        </p:nvSpPr>
        <p:spPr>
          <a:xfrm>
            <a:off x="5716872" y="2637589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  <p:sp>
        <p:nvSpPr>
          <p:cNvPr id="25" name="Flowchart: Connector 24">
            <a:extLst>
              <a:ext uri="{FF2B5EF4-FFF2-40B4-BE49-F238E27FC236}">
                <a16:creationId xmlns:a16="http://schemas.microsoft.com/office/drawing/2014/main" id="{561D299E-4498-D11F-FCE8-2181549A5D4A}"/>
              </a:ext>
            </a:extLst>
          </p:cNvPr>
          <p:cNvSpPr/>
          <p:nvPr/>
        </p:nvSpPr>
        <p:spPr>
          <a:xfrm>
            <a:off x="5869272" y="2789989"/>
            <a:ext cx="1196282" cy="1134406"/>
          </a:xfrm>
          <a:prstGeom prst="flowChartConnector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LLM </a:t>
            </a:r>
          </a:p>
        </p:txBody>
      </p:sp>
    </p:spTree>
    <p:extLst>
      <p:ext uri="{BB962C8B-B14F-4D97-AF65-F5344CB8AC3E}">
        <p14:creationId xmlns:p14="http://schemas.microsoft.com/office/powerpoint/2010/main" val="2821312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12</Words>
  <Application>Microsoft Office PowerPoint</Application>
  <PresentationFormat>Widescreen</PresentationFormat>
  <Paragraphs>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Pierre Huguet</dc:creator>
  <cp:lastModifiedBy>Pierre Huguet</cp:lastModifiedBy>
  <cp:revision>1</cp:revision>
  <dcterms:created xsi:type="dcterms:W3CDTF">2025-01-29T11:31:51Z</dcterms:created>
  <dcterms:modified xsi:type="dcterms:W3CDTF">2025-01-29T11:58:14Z</dcterms:modified>
</cp:coreProperties>
</file>