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60" r:id="rId6"/>
    <p:sldId id="259" r:id="rId7"/>
    <p:sldId id="267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39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43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03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83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2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79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00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38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2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53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62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84455-76F4-4AAA-9BF1-07600BF98B0E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98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 COMPUTATION OF SEAMLESS VIDEO LOOPS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zh-TW" altLang="en-US" dirty="0"/>
              <a:t> 李天智</a:t>
            </a:r>
            <a:r>
              <a:rPr lang="en-US" altLang="zh-TW" dirty="0"/>
              <a:t>, </a:t>
            </a:r>
            <a:r>
              <a:rPr lang="zh-TW" altLang="en-US" dirty="0"/>
              <a:t>李啟維</a:t>
            </a:r>
          </a:p>
          <a:p>
            <a:r>
              <a:rPr lang="en-US" altLang="zh-TW" dirty="0" smtClean="0"/>
              <a:t>2016/6/17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7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Video </a:t>
            </a:r>
            <a:r>
              <a:rPr lang="en-US" altLang="zh-TW" dirty="0"/>
              <a:t>Loop </a:t>
            </a:r>
            <a:r>
              <a:rPr lang="en-US" altLang="zh-TW" dirty="0" smtClean="0"/>
              <a:t>- Our </a:t>
            </a:r>
            <a:r>
              <a:rPr lang="en-US" altLang="zh-TW" dirty="0"/>
              <a:t>Approach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without </a:t>
            </a:r>
            <a:r>
              <a:rPr lang="en-US" altLang="zh-TW" dirty="0" smtClean="0"/>
              <a:t>multi label graph </a:t>
            </a:r>
            <a:r>
              <a:rPr lang="en-US" altLang="zh-TW" dirty="0" smtClean="0"/>
              <a:t>cut</a:t>
            </a:r>
            <a:endParaRPr lang="en-US" altLang="zh-TW" dirty="0" smtClean="0"/>
          </a:p>
          <a:p>
            <a:r>
              <a:rPr lang="en-US" altLang="zh-TW" dirty="0" smtClean="0"/>
              <a:t>We use candidates {p} of p=8,9,…,30, s = 2,3,…,37-p</a:t>
            </a:r>
          </a:p>
          <a:p>
            <a:r>
              <a:rPr lang="en-US" altLang="zh-TW" dirty="0" smtClean="0"/>
              <a:t>For each input video frame we calculate the absolute error over the </a:t>
            </a:r>
            <a:r>
              <a:rPr lang="en-US" altLang="zh-TW" dirty="0" err="1" smtClean="0"/>
              <a:t>loopable</a:t>
            </a:r>
            <a:r>
              <a:rPr lang="en-US" altLang="zh-TW" dirty="0" smtClean="0"/>
              <a:t> pixels with all possible p, s</a:t>
            </a:r>
          </a:p>
          <a:p>
            <a:pPr marL="0" indent="0">
              <a:buNone/>
            </a:pPr>
            <a:r>
              <a:rPr lang="en-US" altLang="zh-TW" dirty="0" smtClean="0"/>
              <a:t>    error =|V(.,s) – V(.,</a:t>
            </a:r>
            <a:r>
              <a:rPr lang="en-US" altLang="zh-TW" dirty="0" err="1" smtClean="0"/>
              <a:t>s+p</a:t>
            </a:r>
            <a:r>
              <a:rPr lang="en-US" altLang="zh-TW" dirty="0" smtClean="0"/>
              <a:t>)| + </a:t>
            </a:r>
            <a:r>
              <a:rPr lang="en-US" altLang="zh-TW" dirty="0"/>
              <a:t>|V(.,</a:t>
            </a:r>
            <a:r>
              <a:rPr lang="en-US" altLang="zh-TW" dirty="0" smtClean="0"/>
              <a:t>s-1) </a:t>
            </a:r>
            <a:r>
              <a:rPr lang="en-US" altLang="zh-TW" dirty="0"/>
              <a:t>– V(.,</a:t>
            </a:r>
            <a:r>
              <a:rPr lang="en-US" altLang="zh-TW" dirty="0" smtClean="0"/>
              <a:t>s+p-1)| 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We find the s, p with minimum error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33452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80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•LIAO, Z., JOSHI, N., and HOPPE, H. 2013. Automated video looping with progressive dynamism. ACM Trans. Graph., 32(4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•LIAO, J., Finch, M., and HOPPE, H. 2015. Fast computation of seamless video loops. ACM Trans. Graph., 34(6)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01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621" y="1690688"/>
            <a:ext cx="5790476" cy="24571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658" y="4361098"/>
            <a:ext cx="5561905" cy="10190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328" y="5380146"/>
            <a:ext cx="3371429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2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Spatiotemporal </a:t>
            </a:r>
            <a:r>
              <a:rPr lang="en-US" altLang="zh-TW" dirty="0" err="1" smtClean="0"/>
              <a:t>downsampling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temporal scaling factor is 4</a:t>
            </a:r>
          </a:p>
          <a:p>
            <a:r>
              <a:rPr lang="en-US" altLang="zh-TW" dirty="0" smtClean="0"/>
              <a:t>The spatial scaling factor is 2</a:t>
            </a:r>
          </a:p>
          <a:p>
            <a:r>
              <a:rPr lang="en-US" altLang="zh-TW" dirty="0" smtClean="0"/>
              <a:t>For example, an input video with resolution 960×540×150 is scaled to 480×270×37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784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Classification of </a:t>
            </a:r>
            <a:r>
              <a:rPr lang="en-US" altLang="zh-TW" dirty="0" err="1" smtClean="0"/>
              <a:t>loopable</a:t>
            </a:r>
            <a:r>
              <a:rPr lang="en-US" altLang="zh-TW" dirty="0" smtClean="0"/>
              <a:t> pixels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classify each pixel into one of 3 classes: unchanging, </a:t>
            </a:r>
            <a:r>
              <a:rPr lang="en-US" altLang="zh-TW" dirty="0" err="1" smtClean="0"/>
              <a:t>unloopable</a:t>
            </a:r>
            <a:r>
              <a:rPr lang="en-US" altLang="zh-TW" dirty="0" smtClean="0"/>
              <a:t>, or </a:t>
            </a:r>
            <a:r>
              <a:rPr lang="en-US" altLang="zh-TW" dirty="0" err="1" smtClean="0"/>
              <a:t>loopable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30" y="3154553"/>
            <a:ext cx="8812216" cy="247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5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Classification of </a:t>
            </a:r>
            <a:r>
              <a:rPr lang="en-US" altLang="zh-TW" dirty="0" err="1" smtClean="0"/>
              <a:t>loopable</a:t>
            </a:r>
            <a:r>
              <a:rPr lang="en-US" altLang="zh-TW" dirty="0" smtClean="0"/>
              <a:t> pixels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104" y="2300657"/>
            <a:ext cx="8412681" cy="215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9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Classification of </a:t>
            </a:r>
            <a:r>
              <a:rPr lang="en-US" altLang="zh-TW" dirty="0" err="1" smtClean="0"/>
              <a:t>loopable</a:t>
            </a:r>
            <a:r>
              <a:rPr lang="en-US" altLang="zh-TW" dirty="0" smtClean="0"/>
              <a:t> pixels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66" y="2008740"/>
            <a:ext cx="7042396" cy="3345138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331" y="2008740"/>
            <a:ext cx="7042396" cy="3345138"/>
          </a:xfrm>
        </p:spPr>
      </p:pic>
      <p:sp>
        <p:nvSpPr>
          <p:cNvPr id="6" name="文字方塊 5"/>
          <p:cNvSpPr txBox="1"/>
          <p:nvPr/>
        </p:nvSpPr>
        <p:spPr>
          <a:xfrm>
            <a:off x="6718852" y="4969566"/>
            <a:ext cx="42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Smoothed by Gaussian filter (</a:t>
            </a:r>
            <a:r>
              <a:rPr lang="el-GR" altLang="zh-TW" dirty="0" smtClean="0"/>
              <a:t>σ = </a:t>
            </a:r>
            <a:r>
              <a:rPr lang="en-US" altLang="zh-TW" dirty="0" smtClean="0"/>
              <a:t>2</a:t>
            </a:r>
            <a:r>
              <a:rPr lang="el-GR" altLang="zh-TW" dirty="0" smtClean="0"/>
              <a:t> </a:t>
            </a:r>
            <a:r>
              <a:rPr lang="en-US" altLang="zh-TW" dirty="0" smtClean="0"/>
              <a:t>pixels) 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36036" y="4958042"/>
            <a:ext cx="42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Result without smoothing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8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Classification of </a:t>
            </a:r>
            <a:r>
              <a:rPr lang="en-US" altLang="zh-TW" dirty="0" err="1" smtClean="0"/>
              <a:t>loopable</a:t>
            </a:r>
            <a:r>
              <a:rPr lang="en-US" altLang="zh-TW" dirty="0" smtClean="0"/>
              <a:t> pixels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18852" y="4969566"/>
            <a:ext cx="42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Smoothed by Gaussian filter (</a:t>
            </a:r>
            <a:r>
              <a:rPr lang="el-GR" altLang="zh-TW" dirty="0" smtClean="0"/>
              <a:t>σ = </a:t>
            </a:r>
            <a:r>
              <a:rPr lang="en-US" altLang="zh-TW" dirty="0" smtClean="0"/>
              <a:t>2</a:t>
            </a:r>
            <a:r>
              <a:rPr lang="el-GR" altLang="zh-TW" dirty="0" smtClean="0"/>
              <a:t> </a:t>
            </a:r>
            <a:r>
              <a:rPr lang="en-US" altLang="zh-TW" dirty="0" smtClean="0"/>
              <a:t>pixels) 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36036" y="4958042"/>
            <a:ext cx="42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Result without smoothing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3" y="2084832"/>
            <a:ext cx="5276963" cy="2931646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67" y="2080111"/>
            <a:ext cx="5318379" cy="295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3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Video Loop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each </a:t>
            </a:r>
            <a:r>
              <a:rPr lang="en-US" altLang="zh-TW" dirty="0" err="1" smtClean="0"/>
              <a:t>loopable</a:t>
            </a:r>
            <a:r>
              <a:rPr lang="en-US" altLang="zh-TW" dirty="0" smtClean="0"/>
              <a:t> pixel, we want to find the best start frame s, and best period p</a:t>
            </a:r>
          </a:p>
          <a:p>
            <a:r>
              <a:rPr lang="en-US" altLang="zh-TW" dirty="0" smtClean="0"/>
              <a:t>Consider all possible periods {p} and start frames {s}</a:t>
            </a:r>
          </a:p>
          <a:p>
            <a:r>
              <a:rPr lang="en-US" altLang="zh-TW" dirty="0" smtClean="0"/>
              <a:t>S=0,1,…,37 | p=1; s=0,1,…,29 | p=8; s = 0,1,…,28 | p=9;</a:t>
            </a:r>
            <a:r>
              <a:rPr lang="en-US" altLang="zh-TW" dirty="0"/>
              <a:t> …; s=0|p=37</a:t>
            </a:r>
            <a:endParaRPr lang="zh-TW" altLang="en-US" dirty="0"/>
          </a:p>
          <a:p>
            <a:r>
              <a:rPr lang="en-US" altLang="zh-TW" dirty="0" smtClean="0"/>
              <a:t>It results in a multi label graph cut with 502 labels (Liao et al. 2013)</a:t>
            </a:r>
          </a:p>
          <a:p>
            <a:r>
              <a:rPr lang="en-US" altLang="zh-TW" dirty="0" smtClean="0"/>
              <a:t>The energy to minimize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920" y="4875422"/>
            <a:ext cx="4047619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2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Video Loop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the paper of </a:t>
            </a:r>
            <a:r>
              <a:rPr lang="en-US" altLang="zh-TW" dirty="0"/>
              <a:t>(Liao et al. </a:t>
            </a:r>
            <a:r>
              <a:rPr lang="en-US" altLang="zh-TW" dirty="0" smtClean="0"/>
              <a:t>2015), they prune the set of 502 labels to 21 candidates with two dominant periods and 9 nearest start frames, plus a static frame (p=1)</a:t>
            </a:r>
            <a:endParaRPr lang="en-US" altLang="zh-TW" dirty="0"/>
          </a:p>
          <a:p>
            <a:r>
              <a:rPr lang="en-US" altLang="zh-TW" dirty="0" smtClean="0"/>
              <a:t> Apply Poisson Blending </a:t>
            </a:r>
            <a:r>
              <a:rPr lang="en-US" altLang="zh-TW" dirty="0"/>
              <a:t>(Liao et al. 2015</a:t>
            </a:r>
            <a:r>
              <a:rPr lang="en-US" altLang="zh-TW" dirty="0" smtClean="0"/>
              <a:t>) to reduce discrepancies at the stitching boundaries</a:t>
            </a:r>
          </a:p>
        </p:txBody>
      </p:sp>
    </p:spTree>
    <p:extLst>
      <p:ext uri="{BB962C8B-B14F-4D97-AF65-F5344CB8AC3E}">
        <p14:creationId xmlns:p14="http://schemas.microsoft.com/office/powerpoint/2010/main" val="343809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369</Words>
  <Application>Microsoft Office PowerPoint</Application>
  <PresentationFormat>寬螢幕</PresentationFormat>
  <Paragraphs>40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  COMPUTATION OF SEAMLESS VIDEO LOOPS</vt:lpstr>
      <vt:lpstr>Problem</vt:lpstr>
      <vt:lpstr>Spatiotemporal downsampling</vt:lpstr>
      <vt:lpstr>Classification of loopable pixels </vt:lpstr>
      <vt:lpstr>Classification of loopable pixels </vt:lpstr>
      <vt:lpstr>Classification of loopable pixels </vt:lpstr>
      <vt:lpstr>Classification of loopable pixels </vt:lpstr>
      <vt:lpstr>Create Video Loop</vt:lpstr>
      <vt:lpstr>Create Video Loop</vt:lpstr>
      <vt:lpstr>Create Video Loop - Our Approach </vt:lpstr>
      <vt:lpstr>Demo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 OF SEAMLESS VIDEO LOOPS</dc:title>
  <dc:creator>peterlee</dc:creator>
  <cp:lastModifiedBy>Peter Lee</cp:lastModifiedBy>
  <cp:revision>10</cp:revision>
  <dcterms:created xsi:type="dcterms:W3CDTF">2016-06-13T03:48:01Z</dcterms:created>
  <dcterms:modified xsi:type="dcterms:W3CDTF">2016-06-15T03:47:28Z</dcterms:modified>
</cp:coreProperties>
</file>