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58" r:id="rId4"/>
    <p:sldId id="264" r:id="rId5"/>
    <p:sldId id="272" r:id="rId6"/>
    <p:sldId id="270" r:id="rId7"/>
    <p:sldId id="266" r:id="rId8"/>
    <p:sldId id="268" r:id="rId9"/>
    <p:sldId id="269" r:id="rId10"/>
    <p:sldId id="271" r:id="rId11"/>
    <p:sldId id="262" r:id="rId12"/>
    <p:sldId id="273" r:id="rId13"/>
    <p:sldId id="265" r:id="rId14"/>
    <p:sldId id="274" r:id="rId15"/>
    <p:sldId id="26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0" autoAdjust="0"/>
    <p:restoredTop sz="94660"/>
  </p:normalViewPr>
  <p:slideViewPr>
    <p:cSldViewPr>
      <p:cViewPr varScale="1">
        <p:scale>
          <a:sx n="81" d="100"/>
          <a:sy n="81" d="100"/>
        </p:scale>
        <p:origin x="166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BF205-FFC7-40CC-BFE6-FAE19F827FE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90B609-D130-4953-B5DB-060C1B54DFE7}">
      <dgm:prSet phldrT="[Texte]"/>
      <dgm:spPr/>
      <dgm:t>
        <a:bodyPr/>
        <a:lstStyle/>
        <a:p>
          <a:r>
            <a:rPr lang="fr-FR" dirty="0" smtClean="0"/>
            <a:t>6 décembre</a:t>
          </a:r>
          <a:endParaRPr lang="fr-FR" dirty="0"/>
        </a:p>
      </dgm:t>
    </dgm:pt>
    <dgm:pt modelId="{4E2AFA4A-6999-4A31-AE01-4A513F3E3F1D}" type="parTrans" cxnId="{164EEFFE-97E1-47C7-8B7B-B79920678815}">
      <dgm:prSet/>
      <dgm:spPr/>
      <dgm:t>
        <a:bodyPr/>
        <a:lstStyle/>
        <a:p>
          <a:endParaRPr lang="fr-FR"/>
        </a:p>
      </dgm:t>
    </dgm:pt>
    <dgm:pt modelId="{12D08D7B-A4CC-4672-8358-57DC126C072A}" type="sibTrans" cxnId="{164EEFFE-97E1-47C7-8B7B-B79920678815}">
      <dgm:prSet/>
      <dgm:spPr/>
      <dgm:t>
        <a:bodyPr/>
        <a:lstStyle/>
        <a:p>
          <a:endParaRPr lang="fr-FR"/>
        </a:p>
      </dgm:t>
    </dgm:pt>
    <dgm:pt modelId="{2C193803-3B1F-4105-A8E9-4C0D4AFE3ECA}">
      <dgm:prSet phldrT="[Texte]"/>
      <dgm:spPr/>
      <dgm:t>
        <a:bodyPr/>
        <a:lstStyle/>
        <a:p>
          <a:r>
            <a:rPr lang="fr-FR" dirty="0" smtClean="0">
              <a:solidFill>
                <a:schemeClr val="accent6"/>
              </a:solidFill>
            </a:rPr>
            <a:t>Salon de l’étudiant</a:t>
          </a:r>
          <a:endParaRPr lang="fr-FR" dirty="0">
            <a:solidFill>
              <a:schemeClr val="accent6"/>
            </a:solidFill>
          </a:endParaRPr>
        </a:p>
      </dgm:t>
    </dgm:pt>
    <dgm:pt modelId="{92FF24E8-4622-46FC-8EFB-E3AABD165AB8}" type="parTrans" cxnId="{FD3192E7-2056-491C-A749-FF86E3FCF67F}">
      <dgm:prSet/>
      <dgm:spPr/>
      <dgm:t>
        <a:bodyPr/>
        <a:lstStyle/>
        <a:p>
          <a:endParaRPr lang="fr-FR"/>
        </a:p>
      </dgm:t>
    </dgm:pt>
    <dgm:pt modelId="{8C1357B4-EEB6-4DA0-8264-6F66E5EAFCF6}" type="sibTrans" cxnId="{FD3192E7-2056-491C-A749-FF86E3FCF67F}">
      <dgm:prSet/>
      <dgm:spPr/>
      <dgm:t>
        <a:bodyPr/>
        <a:lstStyle/>
        <a:p>
          <a:endParaRPr lang="fr-FR"/>
        </a:p>
      </dgm:t>
    </dgm:pt>
    <dgm:pt modelId="{66E78C08-BBB3-4408-8182-F46EC8D057D1}">
      <dgm:prSet phldrT="[Texte]"/>
      <dgm:spPr/>
      <dgm:t>
        <a:bodyPr/>
        <a:lstStyle/>
        <a:p>
          <a:r>
            <a:rPr lang="fr-FR" dirty="0" smtClean="0"/>
            <a:t>Janvier; Février; Mars</a:t>
          </a:r>
          <a:endParaRPr lang="fr-FR" dirty="0"/>
        </a:p>
      </dgm:t>
    </dgm:pt>
    <dgm:pt modelId="{9D90506D-F7D1-4C7F-BE68-04AB8847C5D8}" type="parTrans" cxnId="{FA102AF6-8780-4634-A8BB-EAEDCFA49331}">
      <dgm:prSet/>
      <dgm:spPr/>
      <dgm:t>
        <a:bodyPr/>
        <a:lstStyle/>
        <a:p>
          <a:endParaRPr lang="fr-FR"/>
        </a:p>
      </dgm:t>
    </dgm:pt>
    <dgm:pt modelId="{CF73397F-9A4D-4713-B1BF-F4F9435C937E}" type="sibTrans" cxnId="{FA102AF6-8780-4634-A8BB-EAEDCFA49331}">
      <dgm:prSet/>
      <dgm:spPr/>
      <dgm:t>
        <a:bodyPr/>
        <a:lstStyle/>
        <a:p>
          <a:endParaRPr lang="fr-FR"/>
        </a:p>
      </dgm:t>
    </dgm:pt>
    <dgm:pt modelId="{5DAF873C-EBC5-4876-8BF5-15254EE61DB0}">
      <dgm:prSet phldrT="[Texte]"/>
      <dgm:spPr/>
      <dgm:t>
        <a:bodyPr/>
        <a:lstStyle/>
        <a:p>
          <a:r>
            <a:rPr lang="fr-FR" dirty="0" smtClean="0"/>
            <a:t>Une version du logiciel par étage v2-3</a:t>
          </a:r>
          <a:endParaRPr lang="fr-FR" dirty="0"/>
        </a:p>
      </dgm:t>
    </dgm:pt>
    <dgm:pt modelId="{6855572C-E569-40B9-B411-3E1DAE9EC311}" type="parTrans" cxnId="{E43DF49E-A20B-4B37-9360-E979A5002593}">
      <dgm:prSet/>
      <dgm:spPr/>
      <dgm:t>
        <a:bodyPr/>
        <a:lstStyle/>
        <a:p>
          <a:endParaRPr lang="fr-FR"/>
        </a:p>
      </dgm:t>
    </dgm:pt>
    <dgm:pt modelId="{C5796034-DA3B-4006-9BD8-B8B22E470790}" type="sibTrans" cxnId="{E43DF49E-A20B-4B37-9360-E979A5002593}">
      <dgm:prSet/>
      <dgm:spPr/>
      <dgm:t>
        <a:bodyPr/>
        <a:lstStyle/>
        <a:p>
          <a:endParaRPr lang="fr-FR"/>
        </a:p>
      </dgm:t>
    </dgm:pt>
    <dgm:pt modelId="{86DCC52B-B95D-4C90-97D3-5E9EA4A396F8}">
      <dgm:prSet phldrT="[Texte]"/>
      <dgm:spPr/>
      <dgm:t>
        <a:bodyPr/>
        <a:lstStyle/>
        <a:p>
          <a:r>
            <a:rPr lang="fr-FR" dirty="0" smtClean="0"/>
            <a:t>Avril</a:t>
          </a:r>
          <a:endParaRPr lang="fr-FR" dirty="0"/>
        </a:p>
      </dgm:t>
    </dgm:pt>
    <dgm:pt modelId="{19CC8ED2-8436-4116-90D2-6A6F6199DBE6}" type="parTrans" cxnId="{B7C8DBE8-1A90-4256-9897-3E769263A6FC}">
      <dgm:prSet/>
      <dgm:spPr/>
      <dgm:t>
        <a:bodyPr/>
        <a:lstStyle/>
        <a:p>
          <a:endParaRPr lang="fr-FR"/>
        </a:p>
      </dgm:t>
    </dgm:pt>
    <dgm:pt modelId="{29BADEB4-C83F-4DBB-8482-BB1E627A9859}" type="sibTrans" cxnId="{B7C8DBE8-1A90-4256-9897-3E769263A6FC}">
      <dgm:prSet/>
      <dgm:spPr/>
      <dgm:t>
        <a:bodyPr/>
        <a:lstStyle/>
        <a:p>
          <a:endParaRPr lang="fr-FR"/>
        </a:p>
      </dgm:t>
    </dgm:pt>
    <dgm:pt modelId="{0E0FD72E-BF1A-4769-B2D7-789A0C8AFD43}">
      <dgm:prSet phldrT="[Texte]"/>
      <dgm:spPr/>
      <dgm:t>
        <a:bodyPr/>
        <a:lstStyle/>
        <a:p>
          <a:r>
            <a:rPr lang="fr-FR" dirty="0" smtClean="0"/>
            <a:t>02/04 - Version Bêta</a:t>
          </a:r>
          <a:endParaRPr lang="fr-FR" dirty="0"/>
        </a:p>
      </dgm:t>
    </dgm:pt>
    <dgm:pt modelId="{12F35E28-17F5-4636-9736-D454F887E8CA}" type="parTrans" cxnId="{D7B93E9F-BEA7-49D7-8761-B2758F37608E}">
      <dgm:prSet/>
      <dgm:spPr/>
      <dgm:t>
        <a:bodyPr/>
        <a:lstStyle/>
        <a:p>
          <a:endParaRPr lang="fr-FR"/>
        </a:p>
      </dgm:t>
    </dgm:pt>
    <dgm:pt modelId="{097CAA6B-FDC7-490C-B510-F4A38BEF5530}" type="sibTrans" cxnId="{D7B93E9F-BEA7-49D7-8761-B2758F37608E}">
      <dgm:prSet/>
      <dgm:spPr/>
      <dgm:t>
        <a:bodyPr/>
        <a:lstStyle/>
        <a:p>
          <a:endParaRPr lang="fr-FR"/>
        </a:p>
      </dgm:t>
    </dgm:pt>
    <dgm:pt modelId="{9B85F0CB-C60B-4543-81CA-A2EC93907AD9}">
      <dgm:prSet phldrT="[Texte]"/>
      <dgm:spPr/>
      <dgm:t>
        <a:bodyPr/>
        <a:lstStyle/>
        <a:p>
          <a:r>
            <a:rPr lang="fr-FR" dirty="0" smtClean="0"/>
            <a:t>Prototype V1</a:t>
          </a:r>
          <a:endParaRPr lang="fr-FR" dirty="0"/>
        </a:p>
      </dgm:t>
    </dgm:pt>
    <dgm:pt modelId="{D3BDE1AA-58A5-42DE-BE19-36141DBEBB85}" type="parTrans" cxnId="{28B84899-3C07-4E79-AE8C-2B3F669636C3}">
      <dgm:prSet/>
      <dgm:spPr/>
      <dgm:t>
        <a:bodyPr/>
        <a:lstStyle/>
        <a:p>
          <a:endParaRPr lang="fr-FR"/>
        </a:p>
      </dgm:t>
    </dgm:pt>
    <dgm:pt modelId="{05A11502-A6D7-4066-BCBC-7DB645EAE84E}" type="sibTrans" cxnId="{28B84899-3C07-4E79-AE8C-2B3F669636C3}">
      <dgm:prSet/>
      <dgm:spPr/>
      <dgm:t>
        <a:bodyPr/>
        <a:lstStyle/>
        <a:p>
          <a:endParaRPr lang="fr-FR"/>
        </a:p>
      </dgm:t>
    </dgm:pt>
    <dgm:pt modelId="{254AB6DA-1DCF-4187-B4A3-310DD1831887}">
      <dgm:prSet phldrT="[Texte]"/>
      <dgm:spPr/>
      <dgm:t>
        <a:bodyPr/>
        <a:lstStyle/>
        <a:p>
          <a:r>
            <a:rPr lang="fr-FR" dirty="0" smtClean="0"/>
            <a:t>15/04 – Version stable</a:t>
          </a:r>
          <a:endParaRPr lang="fr-FR" dirty="0"/>
        </a:p>
      </dgm:t>
    </dgm:pt>
    <dgm:pt modelId="{6692FAD4-CC91-4CEB-9257-9CC72C975981}" type="parTrans" cxnId="{35588FF7-6893-418C-A663-C5158A87C82A}">
      <dgm:prSet/>
      <dgm:spPr/>
      <dgm:t>
        <a:bodyPr/>
        <a:lstStyle/>
        <a:p>
          <a:endParaRPr lang="fr-FR"/>
        </a:p>
      </dgm:t>
    </dgm:pt>
    <dgm:pt modelId="{3CF198DF-6609-4BBE-B196-FFB41C48B695}" type="sibTrans" cxnId="{35588FF7-6893-418C-A663-C5158A87C82A}">
      <dgm:prSet/>
      <dgm:spPr/>
      <dgm:t>
        <a:bodyPr/>
        <a:lstStyle/>
        <a:p>
          <a:endParaRPr lang="fr-FR"/>
        </a:p>
      </dgm:t>
    </dgm:pt>
    <dgm:pt modelId="{734F8631-5195-4AAD-8767-D476D5E6E301}">
      <dgm:prSet phldrT="[Texte]"/>
      <dgm:spPr/>
      <dgm:t>
        <a:bodyPr/>
        <a:lstStyle/>
        <a:p>
          <a:r>
            <a:rPr lang="fr-FR" dirty="0" smtClean="0"/>
            <a:t>Phase d’analyse</a:t>
          </a:r>
          <a:endParaRPr lang="fr-FR" dirty="0"/>
        </a:p>
      </dgm:t>
    </dgm:pt>
    <dgm:pt modelId="{D92D7ED4-635A-4E1D-8982-4D1AB494804B}" type="parTrans" cxnId="{604145AD-C2F7-453E-951B-42D773195124}">
      <dgm:prSet/>
      <dgm:spPr/>
      <dgm:t>
        <a:bodyPr/>
        <a:lstStyle/>
        <a:p>
          <a:endParaRPr lang="fr-FR"/>
        </a:p>
      </dgm:t>
    </dgm:pt>
    <dgm:pt modelId="{6C337DE3-B5E7-4F0D-BF1F-E319EA6CF760}" type="sibTrans" cxnId="{604145AD-C2F7-453E-951B-42D773195124}">
      <dgm:prSet/>
      <dgm:spPr/>
      <dgm:t>
        <a:bodyPr/>
        <a:lstStyle/>
        <a:p>
          <a:endParaRPr lang="fr-FR"/>
        </a:p>
      </dgm:t>
    </dgm:pt>
    <dgm:pt modelId="{2D5B8184-234B-4FE1-84F3-F871895CD87A}">
      <dgm:prSet phldrT="[Texte]"/>
      <dgm:spPr/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46B38B04-8DF3-4CEE-B970-96F1187C4D81}" type="parTrans" cxnId="{F99C8F8B-150C-48B2-A04E-A756141DA759}">
      <dgm:prSet/>
      <dgm:spPr/>
      <dgm:t>
        <a:bodyPr/>
        <a:lstStyle/>
        <a:p>
          <a:endParaRPr lang="fr-FR"/>
        </a:p>
      </dgm:t>
    </dgm:pt>
    <dgm:pt modelId="{CBFCBE10-287B-4859-80DF-E379B4A4B0F0}" type="sibTrans" cxnId="{F99C8F8B-150C-48B2-A04E-A756141DA759}">
      <dgm:prSet/>
      <dgm:spPr/>
      <dgm:t>
        <a:bodyPr/>
        <a:lstStyle/>
        <a:p>
          <a:endParaRPr lang="fr-FR"/>
        </a:p>
      </dgm:t>
    </dgm:pt>
    <dgm:pt modelId="{ECC484D1-E2ED-443F-9B54-4808DF3EAAB8}">
      <dgm:prSet phldrT="[Texte]"/>
      <dgm:spPr/>
      <dgm:t>
        <a:bodyPr/>
        <a:lstStyle/>
        <a:p>
          <a:r>
            <a:rPr lang="fr-FR" dirty="0" smtClean="0"/>
            <a:t>Déploiement des outils</a:t>
          </a:r>
          <a:endParaRPr lang="fr-FR" dirty="0"/>
        </a:p>
      </dgm:t>
    </dgm:pt>
    <dgm:pt modelId="{E5111396-05AC-499E-88DA-3B72A0455F22}" type="parTrans" cxnId="{FAF1C584-7273-4AEB-A80B-A130A9FEC636}">
      <dgm:prSet/>
      <dgm:spPr/>
      <dgm:t>
        <a:bodyPr/>
        <a:lstStyle/>
        <a:p>
          <a:endParaRPr lang="fr-FR"/>
        </a:p>
      </dgm:t>
    </dgm:pt>
    <dgm:pt modelId="{0892BBDD-BD01-4753-9B58-AFD7E90CE968}" type="sibTrans" cxnId="{FAF1C584-7273-4AEB-A80B-A130A9FEC636}">
      <dgm:prSet/>
      <dgm:spPr/>
      <dgm:t>
        <a:bodyPr/>
        <a:lstStyle/>
        <a:p>
          <a:endParaRPr lang="fr-FR"/>
        </a:p>
      </dgm:t>
    </dgm:pt>
    <dgm:pt modelId="{675AFE37-747F-4344-B953-AED1D9DD5ED0}" type="pres">
      <dgm:prSet presAssocID="{C1DBF205-FFC7-40CC-BFE6-FAE19F827FE6}" presName="linearFlow" presStyleCnt="0">
        <dgm:presLayoutVars>
          <dgm:dir/>
          <dgm:animLvl val="lvl"/>
          <dgm:resizeHandles val="exact"/>
        </dgm:presLayoutVars>
      </dgm:prSet>
      <dgm:spPr/>
    </dgm:pt>
    <dgm:pt modelId="{9A6FC8FD-06CF-4FCF-BAEF-1DCD4A6462A0}" type="pres">
      <dgm:prSet presAssocID="{734F8631-5195-4AAD-8767-D476D5E6E301}" presName="composite" presStyleCnt="0"/>
      <dgm:spPr/>
    </dgm:pt>
    <dgm:pt modelId="{19BF4E9E-2279-415A-89B8-15F17AC1C6F9}" type="pres">
      <dgm:prSet presAssocID="{734F8631-5195-4AAD-8767-D476D5E6E30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6077CD-C588-46F4-8939-0C5E6736B9BC}" type="pres">
      <dgm:prSet presAssocID="{734F8631-5195-4AAD-8767-D476D5E6E301}" presName="parSh" presStyleLbl="node1" presStyleIdx="0" presStyleCnt="4"/>
      <dgm:spPr/>
    </dgm:pt>
    <dgm:pt modelId="{A433ADCB-03AA-4564-8050-DF6F1B56ECCB}" type="pres">
      <dgm:prSet presAssocID="{734F8631-5195-4AAD-8767-D476D5E6E301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8B0744-99B2-4D45-BDF0-8F82AA73CC52}" type="pres">
      <dgm:prSet presAssocID="{6C337DE3-B5E7-4F0D-BF1F-E319EA6CF760}" presName="sibTrans" presStyleLbl="sibTrans2D1" presStyleIdx="0" presStyleCnt="3"/>
      <dgm:spPr/>
    </dgm:pt>
    <dgm:pt modelId="{5AA9EB76-8619-45EB-B40F-9B7DD27ABBF3}" type="pres">
      <dgm:prSet presAssocID="{6C337DE3-B5E7-4F0D-BF1F-E319EA6CF760}" presName="connTx" presStyleLbl="sibTrans2D1" presStyleIdx="0" presStyleCnt="3"/>
      <dgm:spPr/>
    </dgm:pt>
    <dgm:pt modelId="{CD9FE5F7-9D21-44DB-AE46-0602EFEA742A}" type="pres">
      <dgm:prSet presAssocID="{4590B609-D130-4953-B5DB-060C1B54DFE7}" presName="composite" presStyleCnt="0"/>
      <dgm:spPr/>
    </dgm:pt>
    <dgm:pt modelId="{1422B58F-5AF6-40BA-B8AA-981071671141}" type="pres">
      <dgm:prSet presAssocID="{4590B609-D130-4953-B5DB-060C1B54DFE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EF3DE4-403A-4882-959A-12B2389F469A}" type="pres">
      <dgm:prSet presAssocID="{4590B609-D130-4953-B5DB-060C1B54DFE7}" presName="parSh" presStyleLbl="node1" presStyleIdx="1" presStyleCnt="4"/>
      <dgm:spPr/>
    </dgm:pt>
    <dgm:pt modelId="{7350E2C5-8DE5-48F4-BA64-EA81974B770C}" type="pres">
      <dgm:prSet presAssocID="{4590B609-D130-4953-B5DB-060C1B54DFE7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5A11CD-BACF-416E-BF5E-F8B4CECE716E}" type="pres">
      <dgm:prSet presAssocID="{12D08D7B-A4CC-4672-8358-57DC126C072A}" presName="sibTrans" presStyleLbl="sibTrans2D1" presStyleIdx="1" presStyleCnt="3"/>
      <dgm:spPr/>
    </dgm:pt>
    <dgm:pt modelId="{9953FE27-4A3D-4A51-B9D2-E1C33DC144D7}" type="pres">
      <dgm:prSet presAssocID="{12D08D7B-A4CC-4672-8358-57DC126C072A}" presName="connTx" presStyleLbl="sibTrans2D1" presStyleIdx="1" presStyleCnt="3"/>
      <dgm:spPr/>
    </dgm:pt>
    <dgm:pt modelId="{0878EAFD-B64A-49FE-9947-AE8963A72ADB}" type="pres">
      <dgm:prSet presAssocID="{66E78C08-BBB3-4408-8182-F46EC8D057D1}" presName="composite" presStyleCnt="0"/>
      <dgm:spPr/>
    </dgm:pt>
    <dgm:pt modelId="{FC552370-A7AC-442F-997B-92DE755C36DE}" type="pres">
      <dgm:prSet presAssocID="{66E78C08-BBB3-4408-8182-F46EC8D057D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78F88B-835F-4B5B-A35F-2C3E503C66BA}" type="pres">
      <dgm:prSet presAssocID="{66E78C08-BBB3-4408-8182-F46EC8D057D1}" presName="parSh" presStyleLbl="node1" presStyleIdx="2" presStyleCnt="4"/>
      <dgm:spPr/>
    </dgm:pt>
    <dgm:pt modelId="{E5182797-224C-44DE-968E-3542A9B1F8D3}" type="pres">
      <dgm:prSet presAssocID="{66E78C08-BBB3-4408-8182-F46EC8D057D1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293E11-667F-4233-BB6A-8599B90B155C}" type="pres">
      <dgm:prSet presAssocID="{CF73397F-9A4D-4713-B1BF-F4F9435C937E}" presName="sibTrans" presStyleLbl="sibTrans2D1" presStyleIdx="2" presStyleCnt="3"/>
      <dgm:spPr/>
    </dgm:pt>
    <dgm:pt modelId="{4294ECDB-0898-4BDF-A3A7-B633F06016C2}" type="pres">
      <dgm:prSet presAssocID="{CF73397F-9A4D-4713-B1BF-F4F9435C937E}" presName="connTx" presStyleLbl="sibTrans2D1" presStyleIdx="2" presStyleCnt="3"/>
      <dgm:spPr/>
    </dgm:pt>
    <dgm:pt modelId="{FFE43CF2-540E-4ED8-AF16-59C14EB361DA}" type="pres">
      <dgm:prSet presAssocID="{86DCC52B-B95D-4C90-97D3-5E9EA4A396F8}" presName="composite" presStyleCnt="0"/>
      <dgm:spPr/>
    </dgm:pt>
    <dgm:pt modelId="{21F7206B-27F0-46F5-B928-B1BF646F8BC8}" type="pres">
      <dgm:prSet presAssocID="{86DCC52B-B95D-4C90-97D3-5E9EA4A396F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153453-198E-443E-80AE-90AAFF6B076E}" type="pres">
      <dgm:prSet presAssocID="{86DCC52B-B95D-4C90-97D3-5E9EA4A396F8}" presName="parSh" presStyleLbl="node1" presStyleIdx="3" presStyleCnt="4"/>
      <dgm:spPr/>
    </dgm:pt>
    <dgm:pt modelId="{EC8F6533-8F1B-4FD4-A860-D7BD41C9938C}" type="pres">
      <dgm:prSet presAssocID="{86DCC52B-B95D-4C90-97D3-5E9EA4A396F8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3D3DB8-234B-4E95-9E01-119A7AF95E18}" type="presOf" srcId="{2D5B8184-234B-4FE1-84F3-F871895CD87A}" destId="{A433ADCB-03AA-4564-8050-DF6F1B56ECCB}" srcOrd="0" destOrd="0" presId="urn:microsoft.com/office/officeart/2005/8/layout/process3"/>
    <dgm:cxn modelId="{8D09655D-5BA5-44D1-8D5B-D27405741848}" type="presOf" srcId="{C1DBF205-FFC7-40CC-BFE6-FAE19F827FE6}" destId="{675AFE37-747F-4344-B953-AED1D9DD5ED0}" srcOrd="0" destOrd="0" presId="urn:microsoft.com/office/officeart/2005/8/layout/process3"/>
    <dgm:cxn modelId="{0B839CDA-0BA6-4005-BB6B-CA58180A0D95}" type="presOf" srcId="{0E0FD72E-BF1A-4769-B2D7-789A0C8AFD43}" destId="{EC8F6533-8F1B-4FD4-A860-D7BD41C9938C}" srcOrd="0" destOrd="0" presId="urn:microsoft.com/office/officeart/2005/8/layout/process3"/>
    <dgm:cxn modelId="{35588FF7-6893-418C-A663-C5158A87C82A}" srcId="{86DCC52B-B95D-4C90-97D3-5E9EA4A396F8}" destId="{254AB6DA-1DCF-4187-B4A3-310DD1831887}" srcOrd="1" destOrd="0" parTransId="{6692FAD4-CC91-4CEB-9257-9CC72C975981}" sibTransId="{3CF198DF-6609-4BBE-B196-FFB41C48B695}"/>
    <dgm:cxn modelId="{23BA4307-C490-46AD-A7DD-B2C527668FAD}" type="presOf" srcId="{86DCC52B-B95D-4C90-97D3-5E9EA4A396F8}" destId="{21F7206B-27F0-46F5-B928-B1BF646F8BC8}" srcOrd="0" destOrd="0" presId="urn:microsoft.com/office/officeart/2005/8/layout/process3"/>
    <dgm:cxn modelId="{8EDBD84D-85EB-4A70-9039-314158B68E01}" type="presOf" srcId="{86DCC52B-B95D-4C90-97D3-5E9EA4A396F8}" destId="{5A153453-198E-443E-80AE-90AAFF6B076E}" srcOrd="1" destOrd="0" presId="urn:microsoft.com/office/officeart/2005/8/layout/process3"/>
    <dgm:cxn modelId="{03880353-D371-4553-8652-B8B5664798E9}" type="presOf" srcId="{5DAF873C-EBC5-4876-8BF5-15254EE61DB0}" destId="{E5182797-224C-44DE-968E-3542A9B1F8D3}" srcOrd="0" destOrd="0" presId="urn:microsoft.com/office/officeart/2005/8/layout/process3"/>
    <dgm:cxn modelId="{136B4DFB-1DE1-470F-BB09-462EA05D31E3}" type="presOf" srcId="{12D08D7B-A4CC-4672-8358-57DC126C072A}" destId="{8F5A11CD-BACF-416E-BF5E-F8B4CECE716E}" srcOrd="0" destOrd="0" presId="urn:microsoft.com/office/officeart/2005/8/layout/process3"/>
    <dgm:cxn modelId="{28B84899-3C07-4E79-AE8C-2B3F669636C3}" srcId="{4590B609-D130-4953-B5DB-060C1B54DFE7}" destId="{9B85F0CB-C60B-4543-81CA-A2EC93907AD9}" srcOrd="1" destOrd="0" parTransId="{D3BDE1AA-58A5-42DE-BE19-36141DBEBB85}" sibTransId="{05A11502-A6D7-4066-BCBC-7DB645EAE84E}"/>
    <dgm:cxn modelId="{D7B93E9F-BEA7-49D7-8761-B2758F37608E}" srcId="{86DCC52B-B95D-4C90-97D3-5E9EA4A396F8}" destId="{0E0FD72E-BF1A-4769-B2D7-789A0C8AFD43}" srcOrd="0" destOrd="0" parTransId="{12F35E28-17F5-4636-9736-D454F887E8CA}" sibTransId="{097CAA6B-FDC7-490C-B510-F4A38BEF5530}"/>
    <dgm:cxn modelId="{EC1BA0F4-A37E-422E-8F18-A238F85DC084}" type="presOf" srcId="{9B85F0CB-C60B-4543-81CA-A2EC93907AD9}" destId="{7350E2C5-8DE5-48F4-BA64-EA81974B770C}" srcOrd="0" destOrd="1" presId="urn:microsoft.com/office/officeart/2005/8/layout/process3"/>
    <dgm:cxn modelId="{4568A0B9-1BEB-4768-8F66-9D465387CD48}" type="presOf" srcId="{ECC484D1-E2ED-443F-9B54-4808DF3EAAB8}" destId="{A433ADCB-03AA-4564-8050-DF6F1B56ECCB}" srcOrd="0" destOrd="1" presId="urn:microsoft.com/office/officeart/2005/8/layout/process3"/>
    <dgm:cxn modelId="{880F8C37-0D85-4CED-864D-B4F94459EF89}" type="presOf" srcId="{4590B609-D130-4953-B5DB-060C1B54DFE7}" destId="{1422B58F-5AF6-40BA-B8AA-981071671141}" srcOrd="0" destOrd="0" presId="urn:microsoft.com/office/officeart/2005/8/layout/process3"/>
    <dgm:cxn modelId="{DAEE0058-A3DD-4DF4-9BE2-FF1D90EE3732}" type="presOf" srcId="{734F8631-5195-4AAD-8767-D476D5E6E301}" destId="{19BF4E9E-2279-415A-89B8-15F17AC1C6F9}" srcOrd="0" destOrd="0" presId="urn:microsoft.com/office/officeart/2005/8/layout/process3"/>
    <dgm:cxn modelId="{604145AD-C2F7-453E-951B-42D773195124}" srcId="{C1DBF205-FFC7-40CC-BFE6-FAE19F827FE6}" destId="{734F8631-5195-4AAD-8767-D476D5E6E301}" srcOrd="0" destOrd="0" parTransId="{D92D7ED4-635A-4E1D-8982-4D1AB494804B}" sibTransId="{6C337DE3-B5E7-4F0D-BF1F-E319EA6CF760}"/>
    <dgm:cxn modelId="{FD3192E7-2056-491C-A749-FF86E3FCF67F}" srcId="{4590B609-D130-4953-B5DB-060C1B54DFE7}" destId="{2C193803-3B1F-4105-A8E9-4C0D4AFE3ECA}" srcOrd="0" destOrd="0" parTransId="{92FF24E8-4622-46FC-8EFB-E3AABD165AB8}" sibTransId="{8C1357B4-EEB6-4DA0-8264-6F66E5EAFCF6}"/>
    <dgm:cxn modelId="{B623819B-CE4E-4978-990D-FA5D033E628B}" type="presOf" srcId="{254AB6DA-1DCF-4187-B4A3-310DD1831887}" destId="{EC8F6533-8F1B-4FD4-A860-D7BD41C9938C}" srcOrd="0" destOrd="1" presId="urn:microsoft.com/office/officeart/2005/8/layout/process3"/>
    <dgm:cxn modelId="{27AEB9E9-8211-4ED1-9C7E-D73BE2EA219F}" type="presOf" srcId="{CF73397F-9A4D-4713-B1BF-F4F9435C937E}" destId="{4294ECDB-0898-4BDF-A3A7-B633F06016C2}" srcOrd="1" destOrd="0" presId="urn:microsoft.com/office/officeart/2005/8/layout/process3"/>
    <dgm:cxn modelId="{F99C8F8B-150C-48B2-A04E-A756141DA759}" srcId="{734F8631-5195-4AAD-8767-D476D5E6E301}" destId="{2D5B8184-234B-4FE1-84F3-F871895CD87A}" srcOrd="0" destOrd="0" parTransId="{46B38B04-8DF3-4CEE-B970-96F1187C4D81}" sibTransId="{CBFCBE10-287B-4859-80DF-E379B4A4B0F0}"/>
    <dgm:cxn modelId="{AC43D4CA-7599-4EFA-95DC-124B1555A383}" type="presOf" srcId="{66E78C08-BBB3-4408-8182-F46EC8D057D1}" destId="{4178F88B-835F-4B5B-A35F-2C3E503C66BA}" srcOrd="1" destOrd="0" presId="urn:microsoft.com/office/officeart/2005/8/layout/process3"/>
    <dgm:cxn modelId="{FAF1C584-7273-4AEB-A80B-A130A9FEC636}" srcId="{734F8631-5195-4AAD-8767-D476D5E6E301}" destId="{ECC484D1-E2ED-443F-9B54-4808DF3EAAB8}" srcOrd="1" destOrd="0" parTransId="{E5111396-05AC-499E-88DA-3B72A0455F22}" sibTransId="{0892BBDD-BD01-4753-9B58-AFD7E90CE968}"/>
    <dgm:cxn modelId="{164EEFFE-97E1-47C7-8B7B-B79920678815}" srcId="{C1DBF205-FFC7-40CC-BFE6-FAE19F827FE6}" destId="{4590B609-D130-4953-B5DB-060C1B54DFE7}" srcOrd="1" destOrd="0" parTransId="{4E2AFA4A-6999-4A31-AE01-4A513F3E3F1D}" sibTransId="{12D08D7B-A4CC-4672-8358-57DC126C072A}"/>
    <dgm:cxn modelId="{56E409EA-5328-47D9-B2F8-8FB0D85FACDD}" type="presOf" srcId="{CF73397F-9A4D-4713-B1BF-F4F9435C937E}" destId="{96293E11-667F-4233-BB6A-8599B90B155C}" srcOrd="0" destOrd="0" presId="urn:microsoft.com/office/officeart/2005/8/layout/process3"/>
    <dgm:cxn modelId="{E01EDAAB-252A-416A-9D59-6AD36743BD01}" type="presOf" srcId="{66E78C08-BBB3-4408-8182-F46EC8D057D1}" destId="{FC552370-A7AC-442F-997B-92DE755C36DE}" srcOrd="0" destOrd="0" presId="urn:microsoft.com/office/officeart/2005/8/layout/process3"/>
    <dgm:cxn modelId="{FB1DA2EF-0181-4604-AC6F-57C98B42E46C}" type="presOf" srcId="{2C193803-3B1F-4105-A8E9-4C0D4AFE3ECA}" destId="{7350E2C5-8DE5-48F4-BA64-EA81974B770C}" srcOrd="0" destOrd="0" presId="urn:microsoft.com/office/officeart/2005/8/layout/process3"/>
    <dgm:cxn modelId="{FA102AF6-8780-4634-A8BB-EAEDCFA49331}" srcId="{C1DBF205-FFC7-40CC-BFE6-FAE19F827FE6}" destId="{66E78C08-BBB3-4408-8182-F46EC8D057D1}" srcOrd="2" destOrd="0" parTransId="{9D90506D-F7D1-4C7F-BE68-04AB8847C5D8}" sibTransId="{CF73397F-9A4D-4713-B1BF-F4F9435C937E}"/>
    <dgm:cxn modelId="{7CE618A0-D7CA-43FA-8378-C0B3E338C72E}" type="presOf" srcId="{4590B609-D130-4953-B5DB-060C1B54DFE7}" destId="{E5EF3DE4-403A-4882-959A-12B2389F469A}" srcOrd="1" destOrd="0" presId="urn:microsoft.com/office/officeart/2005/8/layout/process3"/>
    <dgm:cxn modelId="{E43DF49E-A20B-4B37-9360-E979A5002593}" srcId="{66E78C08-BBB3-4408-8182-F46EC8D057D1}" destId="{5DAF873C-EBC5-4876-8BF5-15254EE61DB0}" srcOrd="0" destOrd="0" parTransId="{6855572C-E569-40B9-B411-3E1DAE9EC311}" sibTransId="{C5796034-DA3B-4006-9BD8-B8B22E470790}"/>
    <dgm:cxn modelId="{B7C8DBE8-1A90-4256-9897-3E769263A6FC}" srcId="{C1DBF205-FFC7-40CC-BFE6-FAE19F827FE6}" destId="{86DCC52B-B95D-4C90-97D3-5E9EA4A396F8}" srcOrd="3" destOrd="0" parTransId="{19CC8ED2-8436-4116-90D2-6A6F6199DBE6}" sibTransId="{29BADEB4-C83F-4DBB-8482-BB1E627A9859}"/>
    <dgm:cxn modelId="{C8FA817E-FA4F-4BA5-BB5C-C7BFC919528D}" type="presOf" srcId="{6C337DE3-B5E7-4F0D-BF1F-E319EA6CF760}" destId="{5AA9EB76-8619-45EB-B40F-9B7DD27ABBF3}" srcOrd="1" destOrd="0" presId="urn:microsoft.com/office/officeart/2005/8/layout/process3"/>
    <dgm:cxn modelId="{A3351B0B-D084-42D7-90B4-3420E86A75A5}" type="presOf" srcId="{6C337DE3-B5E7-4F0D-BF1F-E319EA6CF760}" destId="{178B0744-99B2-4D45-BDF0-8F82AA73CC52}" srcOrd="0" destOrd="0" presId="urn:microsoft.com/office/officeart/2005/8/layout/process3"/>
    <dgm:cxn modelId="{E12367A0-1712-4E87-8D8E-63671FA23359}" type="presOf" srcId="{734F8631-5195-4AAD-8767-D476D5E6E301}" destId="{786077CD-C588-46F4-8939-0C5E6736B9BC}" srcOrd="1" destOrd="0" presId="urn:microsoft.com/office/officeart/2005/8/layout/process3"/>
    <dgm:cxn modelId="{1354DACB-40E9-488F-AB11-25458FB09336}" type="presOf" srcId="{12D08D7B-A4CC-4672-8358-57DC126C072A}" destId="{9953FE27-4A3D-4A51-B9D2-E1C33DC144D7}" srcOrd="1" destOrd="0" presId="urn:microsoft.com/office/officeart/2005/8/layout/process3"/>
    <dgm:cxn modelId="{8E45ABA9-00AC-45E9-8307-1E39890B5000}" type="presParOf" srcId="{675AFE37-747F-4344-B953-AED1D9DD5ED0}" destId="{9A6FC8FD-06CF-4FCF-BAEF-1DCD4A6462A0}" srcOrd="0" destOrd="0" presId="urn:microsoft.com/office/officeart/2005/8/layout/process3"/>
    <dgm:cxn modelId="{9B307444-4F34-417B-99E4-68102E9E4DBC}" type="presParOf" srcId="{9A6FC8FD-06CF-4FCF-BAEF-1DCD4A6462A0}" destId="{19BF4E9E-2279-415A-89B8-15F17AC1C6F9}" srcOrd="0" destOrd="0" presId="urn:microsoft.com/office/officeart/2005/8/layout/process3"/>
    <dgm:cxn modelId="{126C4791-427A-4995-9A3B-54A930E71E7E}" type="presParOf" srcId="{9A6FC8FD-06CF-4FCF-BAEF-1DCD4A6462A0}" destId="{786077CD-C588-46F4-8939-0C5E6736B9BC}" srcOrd="1" destOrd="0" presId="urn:microsoft.com/office/officeart/2005/8/layout/process3"/>
    <dgm:cxn modelId="{256407A7-01CE-4190-9BE3-BF5EA0B57E9A}" type="presParOf" srcId="{9A6FC8FD-06CF-4FCF-BAEF-1DCD4A6462A0}" destId="{A433ADCB-03AA-4564-8050-DF6F1B56ECCB}" srcOrd="2" destOrd="0" presId="urn:microsoft.com/office/officeart/2005/8/layout/process3"/>
    <dgm:cxn modelId="{3587A3EB-B8E8-48CF-98BD-86C5B5B3434C}" type="presParOf" srcId="{675AFE37-747F-4344-B953-AED1D9DD5ED0}" destId="{178B0744-99B2-4D45-BDF0-8F82AA73CC52}" srcOrd="1" destOrd="0" presId="urn:microsoft.com/office/officeart/2005/8/layout/process3"/>
    <dgm:cxn modelId="{9D50DBBF-FA22-4F47-9FFD-C04BC19DA5DC}" type="presParOf" srcId="{178B0744-99B2-4D45-BDF0-8F82AA73CC52}" destId="{5AA9EB76-8619-45EB-B40F-9B7DD27ABBF3}" srcOrd="0" destOrd="0" presId="urn:microsoft.com/office/officeart/2005/8/layout/process3"/>
    <dgm:cxn modelId="{E9F0F2C9-42C6-4ED5-8E69-63A3730EB7A6}" type="presParOf" srcId="{675AFE37-747F-4344-B953-AED1D9DD5ED0}" destId="{CD9FE5F7-9D21-44DB-AE46-0602EFEA742A}" srcOrd="2" destOrd="0" presId="urn:microsoft.com/office/officeart/2005/8/layout/process3"/>
    <dgm:cxn modelId="{96005F7A-E7A0-4E63-B10D-CABA85CC3EBD}" type="presParOf" srcId="{CD9FE5F7-9D21-44DB-AE46-0602EFEA742A}" destId="{1422B58F-5AF6-40BA-B8AA-981071671141}" srcOrd="0" destOrd="0" presId="urn:microsoft.com/office/officeart/2005/8/layout/process3"/>
    <dgm:cxn modelId="{0BEBD674-D9E8-4F9A-A3E0-508B27736667}" type="presParOf" srcId="{CD9FE5F7-9D21-44DB-AE46-0602EFEA742A}" destId="{E5EF3DE4-403A-4882-959A-12B2389F469A}" srcOrd="1" destOrd="0" presId="urn:microsoft.com/office/officeart/2005/8/layout/process3"/>
    <dgm:cxn modelId="{089E6898-AAFF-4AC5-850D-8E5732D7E2D2}" type="presParOf" srcId="{CD9FE5F7-9D21-44DB-AE46-0602EFEA742A}" destId="{7350E2C5-8DE5-48F4-BA64-EA81974B770C}" srcOrd="2" destOrd="0" presId="urn:microsoft.com/office/officeart/2005/8/layout/process3"/>
    <dgm:cxn modelId="{1E796E2C-11CA-4420-B8C7-338ACC210D3D}" type="presParOf" srcId="{675AFE37-747F-4344-B953-AED1D9DD5ED0}" destId="{8F5A11CD-BACF-416E-BF5E-F8B4CECE716E}" srcOrd="3" destOrd="0" presId="urn:microsoft.com/office/officeart/2005/8/layout/process3"/>
    <dgm:cxn modelId="{AC43B539-47AB-42BE-8F5E-2B2464B921B8}" type="presParOf" srcId="{8F5A11CD-BACF-416E-BF5E-F8B4CECE716E}" destId="{9953FE27-4A3D-4A51-B9D2-E1C33DC144D7}" srcOrd="0" destOrd="0" presId="urn:microsoft.com/office/officeart/2005/8/layout/process3"/>
    <dgm:cxn modelId="{73C4B3BB-A01B-4295-920B-32E0BB3863B8}" type="presParOf" srcId="{675AFE37-747F-4344-B953-AED1D9DD5ED0}" destId="{0878EAFD-B64A-49FE-9947-AE8963A72ADB}" srcOrd="4" destOrd="0" presId="urn:microsoft.com/office/officeart/2005/8/layout/process3"/>
    <dgm:cxn modelId="{47B929F4-BCF9-4D2A-BEF7-A79685F18724}" type="presParOf" srcId="{0878EAFD-B64A-49FE-9947-AE8963A72ADB}" destId="{FC552370-A7AC-442F-997B-92DE755C36DE}" srcOrd="0" destOrd="0" presId="urn:microsoft.com/office/officeart/2005/8/layout/process3"/>
    <dgm:cxn modelId="{EEFD1A5E-E839-43C4-B7B5-D6A327E92EBD}" type="presParOf" srcId="{0878EAFD-B64A-49FE-9947-AE8963A72ADB}" destId="{4178F88B-835F-4B5B-A35F-2C3E503C66BA}" srcOrd="1" destOrd="0" presId="urn:microsoft.com/office/officeart/2005/8/layout/process3"/>
    <dgm:cxn modelId="{906F93AD-479C-458B-9559-5C46C8369C4A}" type="presParOf" srcId="{0878EAFD-B64A-49FE-9947-AE8963A72ADB}" destId="{E5182797-224C-44DE-968E-3542A9B1F8D3}" srcOrd="2" destOrd="0" presId="urn:microsoft.com/office/officeart/2005/8/layout/process3"/>
    <dgm:cxn modelId="{88579CD4-4F03-4D5E-9AF1-628C58C2765F}" type="presParOf" srcId="{675AFE37-747F-4344-B953-AED1D9DD5ED0}" destId="{96293E11-667F-4233-BB6A-8599B90B155C}" srcOrd="5" destOrd="0" presId="urn:microsoft.com/office/officeart/2005/8/layout/process3"/>
    <dgm:cxn modelId="{EBD29E39-47F2-4D97-8E4E-B6C53FDF6BEF}" type="presParOf" srcId="{96293E11-667F-4233-BB6A-8599B90B155C}" destId="{4294ECDB-0898-4BDF-A3A7-B633F06016C2}" srcOrd="0" destOrd="0" presId="urn:microsoft.com/office/officeart/2005/8/layout/process3"/>
    <dgm:cxn modelId="{F0C77EFD-8046-4F93-B275-EB747284946C}" type="presParOf" srcId="{675AFE37-747F-4344-B953-AED1D9DD5ED0}" destId="{FFE43CF2-540E-4ED8-AF16-59C14EB361DA}" srcOrd="6" destOrd="0" presId="urn:microsoft.com/office/officeart/2005/8/layout/process3"/>
    <dgm:cxn modelId="{9185E823-4178-46A3-8C0B-C34A41247B21}" type="presParOf" srcId="{FFE43CF2-540E-4ED8-AF16-59C14EB361DA}" destId="{21F7206B-27F0-46F5-B928-B1BF646F8BC8}" srcOrd="0" destOrd="0" presId="urn:microsoft.com/office/officeart/2005/8/layout/process3"/>
    <dgm:cxn modelId="{C0008C34-1B13-48AB-88AA-95308D5F3052}" type="presParOf" srcId="{FFE43CF2-540E-4ED8-AF16-59C14EB361DA}" destId="{5A153453-198E-443E-80AE-90AAFF6B076E}" srcOrd="1" destOrd="0" presId="urn:microsoft.com/office/officeart/2005/8/layout/process3"/>
    <dgm:cxn modelId="{518BB491-216D-485C-A31C-00D5E694C922}" type="presParOf" srcId="{FFE43CF2-540E-4ED8-AF16-59C14EB361DA}" destId="{EC8F6533-8F1B-4FD4-A860-D7BD41C9938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077CD-C588-46F4-8939-0C5E6736B9BC}">
      <dsp:nvSpPr>
        <dsp:cNvPr id="0" name=""/>
        <dsp:cNvSpPr/>
      </dsp:nvSpPr>
      <dsp:spPr>
        <a:xfrm>
          <a:off x="1086" y="285888"/>
          <a:ext cx="1365780" cy="81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d’analyse</a:t>
          </a:r>
          <a:endParaRPr lang="fr-FR" sz="1400" kern="1200" dirty="0"/>
        </a:p>
      </dsp:txBody>
      <dsp:txXfrm>
        <a:off x="1086" y="285888"/>
        <a:ext cx="1365780" cy="546312"/>
      </dsp:txXfrm>
    </dsp:sp>
    <dsp:sp modelId="{A433ADCB-03AA-4564-8050-DF6F1B56ECCB}">
      <dsp:nvSpPr>
        <dsp:cNvPr id="0" name=""/>
        <dsp:cNvSpPr/>
      </dsp:nvSpPr>
      <dsp:spPr>
        <a:xfrm>
          <a:off x="280824" y="832200"/>
          <a:ext cx="1365780" cy="1286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Cahier des Charges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Déploiement des outils</a:t>
          </a:r>
          <a:endParaRPr lang="fr-FR" sz="1400" kern="1200" dirty="0"/>
        </a:p>
      </dsp:txBody>
      <dsp:txXfrm>
        <a:off x="318512" y="869888"/>
        <a:ext cx="1290404" cy="1211399"/>
      </dsp:txXfrm>
    </dsp:sp>
    <dsp:sp modelId="{178B0744-99B2-4D45-BDF0-8F82AA73CC52}">
      <dsp:nvSpPr>
        <dsp:cNvPr id="0" name=""/>
        <dsp:cNvSpPr/>
      </dsp:nvSpPr>
      <dsp:spPr>
        <a:xfrm>
          <a:off x="1573914" y="389024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573914" y="457032"/>
        <a:ext cx="336928" cy="204023"/>
      </dsp:txXfrm>
    </dsp:sp>
    <dsp:sp modelId="{E5EF3DE4-403A-4882-959A-12B2389F469A}">
      <dsp:nvSpPr>
        <dsp:cNvPr id="0" name=""/>
        <dsp:cNvSpPr/>
      </dsp:nvSpPr>
      <dsp:spPr>
        <a:xfrm>
          <a:off x="2195056" y="285888"/>
          <a:ext cx="1365780" cy="81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6 décembre</a:t>
          </a:r>
          <a:endParaRPr lang="fr-FR" sz="1400" kern="1200" dirty="0"/>
        </a:p>
      </dsp:txBody>
      <dsp:txXfrm>
        <a:off x="2195056" y="285888"/>
        <a:ext cx="1365780" cy="546312"/>
      </dsp:txXfrm>
    </dsp:sp>
    <dsp:sp modelId="{7350E2C5-8DE5-48F4-BA64-EA81974B770C}">
      <dsp:nvSpPr>
        <dsp:cNvPr id="0" name=""/>
        <dsp:cNvSpPr/>
      </dsp:nvSpPr>
      <dsp:spPr>
        <a:xfrm>
          <a:off x="2474794" y="832200"/>
          <a:ext cx="1365780" cy="1286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>
              <a:solidFill>
                <a:schemeClr val="accent6"/>
              </a:solidFill>
            </a:rPr>
            <a:t>Salon de l’étudiant</a:t>
          </a:r>
          <a:endParaRPr lang="fr-FR" sz="1400" kern="1200" dirty="0">
            <a:solidFill>
              <a:schemeClr val="accent6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Prototype V1</a:t>
          </a:r>
          <a:endParaRPr lang="fr-FR" sz="1400" kern="1200" dirty="0"/>
        </a:p>
      </dsp:txBody>
      <dsp:txXfrm>
        <a:off x="2512482" y="869888"/>
        <a:ext cx="1290404" cy="1211399"/>
      </dsp:txXfrm>
    </dsp:sp>
    <dsp:sp modelId="{8F5A11CD-BACF-416E-BF5E-F8B4CECE716E}">
      <dsp:nvSpPr>
        <dsp:cNvPr id="0" name=""/>
        <dsp:cNvSpPr/>
      </dsp:nvSpPr>
      <dsp:spPr>
        <a:xfrm>
          <a:off x="3767883" y="389024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3767883" y="457032"/>
        <a:ext cx="336928" cy="204023"/>
      </dsp:txXfrm>
    </dsp:sp>
    <dsp:sp modelId="{4178F88B-835F-4B5B-A35F-2C3E503C66BA}">
      <dsp:nvSpPr>
        <dsp:cNvPr id="0" name=""/>
        <dsp:cNvSpPr/>
      </dsp:nvSpPr>
      <dsp:spPr>
        <a:xfrm>
          <a:off x="4389025" y="285888"/>
          <a:ext cx="1365780" cy="81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Janvier; Février; Mars</a:t>
          </a:r>
          <a:endParaRPr lang="fr-FR" sz="1400" kern="1200" dirty="0"/>
        </a:p>
      </dsp:txBody>
      <dsp:txXfrm>
        <a:off x="4389025" y="285888"/>
        <a:ext cx="1365780" cy="546312"/>
      </dsp:txXfrm>
    </dsp:sp>
    <dsp:sp modelId="{E5182797-224C-44DE-968E-3542A9B1F8D3}">
      <dsp:nvSpPr>
        <dsp:cNvPr id="0" name=""/>
        <dsp:cNvSpPr/>
      </dsp:nvSpPr>
      <dsp:spPr>
        <a:xfrm>
          <a:off x="4668763" y="832200"/>
          <a:ext cx="1365780" cy="1286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version du logiciel par étage v2-3</a:t>
          </a:r>
          <a:endParaRPr lang="fr-FR" sz="1400" kern="1200" dirty="0"/>
        </a:p>
      </dsp:txBody>
      <dsp:txXfrm>
        <a:off x="4706451" y="869888"/>
        <a:ext cx="1290404" cy="1211399"/>
      </dsp:txXfrm>
    </dsp:sp>
    <dsp:sp modelId="{96293E11-667F-4233-BB6A-8599B90B155C}">
      <dsp:nvSpPr>
        <dsp:cNvPr id="0" name=""/>
        <dsp:cNvSpPr/>
      </dsp:nvSpPr>
      <dsp:spPr>
        <a:xfrm>
          <a:off x="5961853" y="389024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61853" y="457032"/>
        <a:ext cx="336928" cy="204023"/>
      </dsp:txXfrm>
    </dsp:sp>
    <dsp:sp modelId="{5A153453-198E-443E-80AE-90AAFF6B076E}">
      <dsp:nvSpPr>
        <dsp:cNvPr id="0" name=""/>
        <dsp:cNvSpPr/>
      </dsp:nvSpPr>
      <dsp:spPr>
        <a:xfrm>
          <a:off x="6582994" y="285888"/>
          <a:ext cx="1365780" cy="81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Avril</a:t>
          </a:r>
          <a:endParaRPr lang="fr-FR" sz="1400" kern="1200" dirty="0"/>
        </a:p>
      </dsp:txBody>
      <dsp:txXfrm>
        <a:off x="6582994" y="285888"/>
        <a:ext cx="1365780" cy="546312"/>
      </dsp:txXfrm>
    </dsp:sp>
    <dsp:sp modelId="{EC8F6533-8F1B-4FD4-A860-D7BD41C9938C}">
      <dsp:nvSpPr>
        <dsp:cNvPr id="0" name=""/>
        <dsp:cNvSpPr/>
      </dsp:nvSpPr>
      <dsp:spPr>
        <a:xfrm>
          <a:off x="6862733" y="832200"/>
          <a:ext cx="1365780" cy="1286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02/04 - Version Bêta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15/04 – Version stable</a:t>
          </a:r>
          <a:endParaRPr lang="fr-FR" sz="1400" kern="1200" dirty="0"/>
        </a:p>
      </dsp:txBody>
      <dsp:txXfrm>
        <a:off x="6900421" y="869888"/>
        <a:ext cx="1290404" cy="1211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383EF-7DC7-4A41-AC34-C492A001A06C}" type="datetimeFigureOut">
              <a:rPr lang="fr-FR" smtClean="0"/>
              <a:pPr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DA82C-9C79-468B-B744-6E45DF35637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16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vague-ecole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7156704" cy="7894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3356992"/>
            <a:ext cx="7772400" cy="605929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1760" y="4149080"/>
            <a:ext cx="6400800" cy="72008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Image 7" descr="Logensicaeno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68144" y="404664"/>
            <a:ext cx="2829664" cy="1763946"/>
          </a:xfrm>
          <a:prstGeom prst="rect">
            <a:avLst/>
          </a:prstGeom>
        </p:spPr>
      </p:pic>
      <p:pic>
        <p:nvPicPr>
          <p:cNvPr id="9" name="Image 8" descr="EURACE_logo_web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388424" y="6453336"/>
            <a:ext cx="648072" cy="224664"/>
          </a:xfrm>
          <a:prstGeom prst="rect">
            <a:avLst/>
          </a:prstGeom>
        </p:spPr>
      </p:pic>
      <p:pic>
        <p:nvPicPr>
          <p:cNvPr id="11" name="Image 10" descr="cti.pf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20272" y="6237312"/>
            <a:ext cx="568485" cy="432048"/>
          </a:xfrm>
          <a:prstGeom prst="rect">
            <a:avLst/>
          </a:prstGeom>
        </p:spPr>
      </p:pic>
      <p:pic>
        <p:nvPicPr>
          <p:cNvPr id="12" name="Image 11" descr="pres.pf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68344" y="6237312"/>
            <a:ext cx="597924" cy="360040"/>
          </a:xfrm>
          <a:prstGeom prst="rect">
            <a:avLst/>
          </a:prstGeom>
        </p:spPr>
      </p:pic>
      <p:pic>
        <p:nvPicPr>
          <p:cNvPr id="13" name="Image 12" descr="Logo_CGE_RV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388424" y="6187846"/>
            <a:ext cx="618060" cy="193482"/>
          </a:xfrm>
          <a:prstGeom prst="rect">
            <a:avLst/>
          </a:prstGeom>
        </p:spPr>
      </p:pic>
      <p:sp>
        <p:nvSpPr>
          <p:cNvPr id="28673" name="Rectangle 1"/>
          <p:cNvSpPr>
            <a:spLocks noChangeArrowheads="1"/>
          </p:cNvSpPr>
          <p:nvPr userDrawn="1"/>
        </p:nvSpPr>
        <p:spPr bwMode="auto">
          <a:xfrm>
            <a:off x="3851920" y="6263300"/>
            <a:ext cx="25922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6, boulevard Maréchal Juin – CS  45 </a:t>
            </a:r>
            <a:r>
              <a:rPr kumimoji="0" lang="fr-FR" sz="700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053 – F - 14050 </a:t>
            </a: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Caen Cedex 4</a:t>
            </a:r>
            <a:endParaRPr kumimoji="0" lang="fr-F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14" descr="photos_ppt13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3068960"/>
            <a:ext cx="9144000" cy="103829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vague-ecole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7156704" cy="7894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3356992"/>
            <a:ext cx="7772400" cy="605929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1760" y="4149080"/>
            <a:ext cx="6400800" cy="72008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Image 7" descr="Logensicaeno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68144" y="404664"/>
            <a:ext cx="2829664" cy="1763946"/>
          </a:xfrm>
          <a:prstGeom prst="rect">
            <a:avLst/>
          </a:prstGeom>
        </p:spPr>
      </p:pic>
      <p:pic>
        <p:nvPicPr>
          <p:cNvPr id="9" name="Image 8" descr="EURACE_logo_web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388424" y="6453336"/>
            <a:ext cx="648072" cy="224664"/>
          </a:xfrm>
          <a:prstGeom prst="rect">
            <a:avLst/>
          </a:prstGeom>
        </p:spPr>
      </p:pic>
      <p:pic>
        <p:nvPicPr>
          <p:cNvPr id="11" name="Image 10" descr="cti.pf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20272" y="6237312"/>
            <a:ext cx="568485" cy="432048"/>
          </a:xfrm>
          <a:prstGeom prst="rect">
            <a:avLst/>
          </a:prstGeom>
        </p:spPr>
      </p:pic>
      <p:pic>
        <p:nvPicPr>
          <p:cNvPr id="12" name="Image 11" descr="pres.pf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68344" y="6237312"/>
            <a:ext cx="597924" cy="360040"/>
          </a:xfrm>
          <a:prstGeom prst="rect">
            <a:avLst/>
          </a:prstGeom>
        </p:spPr>
      </p:pic>
      <p:pic>
        <p:nvPicPr>
          <p:cNvPr id="13" name="Image 12" descr="Logo_CGE_RV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388424" y="6187846"/>
            <a:ext cx="618060" cy="193482"/>
          </a:xfrm>
          <a:prstGeom prst="rect">
            <a:avLst/>
          </a:prstGeom>
        </p:spPr>
      </p:pic>
      <p:sp>
        <p:nvSpPr>
          <p:cNvPr id="28673" name="Rectangle 1"/>
          <p:cNvSpPr>
            <a:spLocks noChangeArrowheads="1"/>
          </p:cNvSpPr>
          <p:nvPr userDrawn="1"/>
        </p:nvSpPr>
        <p:spPr bwMode="auto">
          <a:xfrm>
            <a:off x="3851920" y="6263300"/>
            <a:ext cx="25922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6, boulevard Maréchal Juin – CS  45 053 - 14050 Caen Cedex 4</a:t>
            </a:r>
            <a:endParaRPr kumimoji="0" lang="fr-F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 su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None/>
              <a:defRPr sz="2400" b="0">
                <a:solidFill>
                  <a:srgbClr val="0070C0"/>
                </a:solidFill>
              </a:defRPr>
            </a:lvl1pPr>
            <a:lvl3pPr>
              <a:defRPr sz="2000"/>
            </a:lvl3pPr>
          </a:lstStyle>
          <a:p>
            <a:pPr lvl="0"/>
            <a:r>
              <a:rPr lang="fr-FR" dirty="0" smtClean="0"/>
              <a:t>Cliquez pour modifier les styles du texte du masque Deuxième niveau</a:t>
            </a:r>
          </a:p>
          <a:p>
            <a:pPr lvl="0"/>
            <a:endParaRPr lang="fr-FR" dirty="0" smtClean="0"/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7" name="Image 6" descr="Logensicaen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28384" y="6165304"/>
            <a:ext cx="957456" cy="596856"/>
          </a:xfrm>
          <a:prstGeom prst="rect">
            <a:avLst/>
          </a:prstGeom>
        </p:spPr>
      </p:pic>
      <p:pic>
        <p:nvPicPr>
          <p:cNvPr id="9" name="Image 8" descr="vague-ecole201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165304"/>
            <a:ext cx="4932040" cy="544037"/>
          </a:xfrm>
          <a:prstGeom prst="rect">
            <a:avLst/>
          </a:prstGeom>
        </p:spPr>
      </p:pic>
      <p:sp>
        <p:nvSpPr>
          <p:cNvPr id="8" name="Espace réservé du pied de page 4"/>
          <p:cNvSpPr txBox="1">
            <a:spLocks/>
          </p:cNvSpPr>
          <p:nvPr userDrawn="1"/>
        </p:nvSpPr>
        <p:spPr>
          <a:xfrm>
            <a:off x="4716016" y="6492875"/>
            <a:ext cx="2823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Visite virtuelle de l’ENSICAEN – Spécialité Informatique - 2013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596336" y="6525344"/>
            <a:ext cx="432048" cy="332656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7A3547-F5F1-436F-BDD7-69D65944F62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ge su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buNone/>
              <a:defRPr sz="2000">
                <a:solidFill>
                  <a:srgbClr val="0070C0"/>
                </a:solidFill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 - Deuxième niveau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buNone/>
              <a:defRPr sz="2000">
                <a:solidFill>
                  <a:srgbClr val="0070C0"/>
                </a:solidFill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 - Deuxième niveau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8" name="Espace réservé du pied de page 4"/>
          <p:cNvSpPr txBox="1">
            <a:spLocks/>
          </p:cNvSpPr>
          <p:nvPr userDrawn="1"/>
        </p:nvSpPr>
        <p:spPr>
          <a:xfrm>
            <a:off x="5364088" y="6492875"/>
            <a:ext cx="2175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générale ENSICAEN – S </a:t>
            </a: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- 2013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7596336" y="6492875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3547-F5F1-436F-BDD7-69D65944F62D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Image 10" descr="Logensicaen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28384" y="6165304"/>
            <a:ext cx="957456" cy="596856"/>
          </a:xfrm>
          <a:prstGeom prst="rect">
            <a:avLst/>
          </a:prstGeom>
        </p:spPr>
      </p:pic>
      <p:pic>
        <p:nvPicPr>
          <p:cNvPr id="12" name="Image 11" descr="vague-ecole201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165304"/>
            <a:ext cx="4932040" cy="544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 su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 txBox="1">
            <a:spLocks/>
          </p:cNvSpPr>
          <p:nvPr userDrawn="1"/>
        </p:nvSpPr>
        <p:spPr>
          <a:xfrm>
            <a:off x="5364088" y="6492875"/>
            <a:ext cx="2175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générale ENSICAEN – S </a:t>
            </a: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- 2013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 txBox="1">
            <a:spLocks/>
          </p:cNvSpPr>
          <p:nvPr userDrawn="1"/>
        </p:nvSpPr>
        <p:spPr>
          <a:xfrm>
            <a:off x="7596336" y="6492875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3547-F5F1-436F-BDD7-69D65944F62D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Logensicaen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28384" y="6165304"/>
            <a:ext cx="957456" cy="596856"/>
          </a:xfrm>
          <a:prstGeom prst="rect">
            <a:avLst/>
          </a:prstGeom>
        </p:spPr>
      </p:pic>
      <p:pic>
        <p:nvPicPr>
          <p:cNvPr id="9" name="Image 8" descr="vague-ecole201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165304"/>
            <a:ext cx="4932040" cy="544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su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70C0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Espace réservé du pied de page 4"/>
          <p:cNvSpPr txBox="1">
            <a:spLocks/>
          </p:cNvSpPr>
          <p:nvPr userDrawn="1"/>
        </p:nvSpPr>
        <p:spPr>
          <a:xfrm>
            <a:off x="5364088" y="6492875"/>
            <a:ext cx="2175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générale ENSICAEN – S </a:t>
            </a:r>
            <a:r>
              <a:rPr kumimoji="0" lang="fr-FR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- 2013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5"/>
          <p:cNvSpPr txBox="1">
            <a:spLocks/>
          </p:cNvSpPr>
          <p:nvPr userDrawn="1"/>
        </p:nvSpPr>
        <p:spPr>
          <a:xfrm>
            <a:off x="7596336" y="6492875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3547-F5F1-436F-BDD7-69D65944F62D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Image 9" descr="Logensicaen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28384" y="6165304"/>
            <a:ext cx="957456" cy="596856"/>
          </a:xfrm>
          <a:prstGeom prst="rect">
            <a:avLst/>
          </a:prstGeom>
        </p:spPr>
      </p:pic>
      <p:pic>
        <p:nvPicPr>
          <p:cNvPr id="11" name="Image 10" descr="vague-ecole201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37312"/>
            <a:ext cx="4932040" cy="5440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CCD3-1521-4581-B4B1-774C7CE61632}" type="datetime1">
              <a:rPr lang="fr-FR" smtClean="0"/>
              <a:pPr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2" r:id="rId4"/>
    <p:sldLayoutId id="2147483655" r:id="rId5"/>
    <p:sldLayoutId id="2147483661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B2FC2-D1A5-4400-94C7-BBC476344C9D}" type="datetime1">
              <a:rPr lang="fr-FR" smtClean="0"/>
              <a:pPr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C994-A40E-42BC-9FD1-D25F2E62D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Visite virtuelle de l’ENSICAEN 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2A – 2013/2014</a:t>
            </a:r>
            <a:br>
              <a:rPr lang="fr-FR" dirty="0"/>
            </a:br>
            <a:r>
              <a:rPr lang="fr-FR" dirty="0"/>
              <a:t>Bruyère Julien – Matteucci Victor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 et Choix </a:t>
            </a:r>
            <a:r>
              <a:rPr lang="fr-FR" dirty="0" smtClean="0"/>
              <a:t>des solutions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609600" y="17526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>
                <a:solidFill>
                  <a:schemeClr val="accent3"/>
                </a:solidFill>
              </a:rPr>
              <a:t>CDC Livré</a:t>
            </a:r>
          </a:p>
          <a:p>
            <a:endParaRPr lang="fr-FR" sz="2400" dirty="0" smtClean="0">
              <a:solidFill>
                <a:schemeClr val="accent3"/>
              </a:solidFill>
            </a:endParaRPr>
          </a:p>
          <a:p>
            <a:r>
              <a:rPr lang="fr-FR" sz="2400" dirty="0" smtClean="0"/>
              <a:t>Logiciels </a:t>
            </a:r>
            <a:r>
              <a:rPr lang="fr-FR" sz="2400" dirty="0" smtClean="0"/>
              <a:t>utilisés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</a:t>
            </a:r>
            <a:r>
              <a:rPr lang="fr-FR" dirty="0" err="1" smtClean="0">
                <a:solidFill>
                  <a:schemeClr val="tx1"/>
                </a:solidFill>
              </a:rPr>
              <a:t>Unity</a:t>
            </a:r>
            <a:r>
              <a:rPr lang="fr-FR" dirty="0" smtClean="0">
                <a:solidFill>
                  <a:schemeClr val="tx1"/>
                </a:solidFill>
              </a:rPr>
              <a:t> ( moteur jeu 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Maya ( modélisation 3D 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Sketch-up ( bâtiment 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</a:t>
            </a:r>
            <a:r>
              <a:rPr lang="fr-FR" dirty="0" err="1" smtClean="0">
                <a:solidFill>
                  <a:schemeClr val="tx1"/>
                </a:solidFill>
              </a:rPr>
              <a:t>Gimp</a:t>
            </a:r>
            <a:r>
              <a:rPr lang="fr-FR" dirty="0" smtClean="0">
                <a:solidFill>
                  <a:schemeClr val="tx1"/>
                </a:solidFill>
              </a:rPr>
              <a:t> ( textures 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sz="2400" dirty="0" smtClean="0"/>
              <a:t>Ressources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Plan du bâtiment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Textures photo réalistes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Script langage C# ( C </a:t>
            </a:r>
            <a:r>
              <a:rPr lang="fr-FR" dirty="0" err="1" smtClean="0">
                <a:solidFill>
                  <a:schemeClr val="tx1"/>
                </a:solidFill>
              </a:rPr>
              <a:t>sharp</a:t>
            </a:r>
            <a:r>
              <a:rPr lang="fr-FR" dirty="0" smtClean="0">
                <a:solidFill>
                  <a:schemeClr val="tx1"/>
                </a:solidFill>
              </a:rPr>
              <a:t> )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968" y="2564904"/>
            <a:ext cx="4320480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7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Salon de l’étudiant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57200" y="1844824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>
                <a:solidFill>
                  <a:schemeClr val="accent3"/>
                </a:solidFill>
              </a:rPr>
              <a:t>Prototype Livré et fonctionnel</a:t>
            </a:r>
          </a:p>
          <a:p>
            <a:pPr marL="0" indent="0"/>
            <a:endParaRPr lang="fr-FR" sz="2800" dirty="0">
              <a:solidFill>
                <a:schemeClr val="accent3"/>
              </a:solidFill>
            </a:endParaRPr>
          </a:p>
          <a:p>
            <a:pPr marL="0" indent="0"/>
            <a:r>
              <a:rPr lang="fr-FR" sz="2000" dirty="0" err="1">
                <a:solidFill>
                  <a:schemeClr val="tx1"/>
                </a:solidFill>
              </a:rPr>
              <a:t>Rez</a:t>
            </a:r>
            <a:r>
              <a:rPr lang="fr-FR" sz="2000" dirty="0">
                <a:solidFill>
                  <a:schemeClr val="tx1"/>
                </a:solidFill>
              </a:rPr>
              <a:t> de chaussé Bâtiment </a:t>
            </a:r>
            <a:r>
              <a:rPr lang="fr-FR" sz="2000" dirty="0" smtClean="0">
                <a:solidFill>
                  <a:schemeClr val="tx1"/>
                </a:solidFill>
              </a:rPr>
              <a:t>A</a:t>
            </a:r>
          </a:p>
          <a:p>
            <a:pPr marL="0" indent="0"/>
            <a:r>
              <a:rPr lang="fr-FR" sz="2000" dirty="0" smtClean="0">
                <a:solidFill>
                  <a:schemeClr val="tx1"/>
                </a:solidFill>
              </a:rPr>
              <a:t>+ Objets simples</a:t>
            </a:r>
          </a:p>
          <a:p>
            <a:pPr marL="0" indent="0"/>
            <a:r>
              <a:rPr lang="fr-FR" sz="2000" dirty="0" smtClean="0">
                <a:solidFill>
                  <a:schemeClr val="tx1"/>
                </a:solidFill>
              </a:rPr>
              <a:t>+ 1 salle de cours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64" y="2060848"/>
            <a:ext cx="5050408" cy="2888895"/>
          </a:xfrm>
        </p:spPr>
      </p:pic>
    </p:spTree>
    <p:extLst>
      <p:ext uri="{BB962C8B-B14F-4D97-AF65-F5344CB8AC3E}">
        <p14:creationId xmlns:p14="http://schemas.microsoft.com/office/powerpoint/2010/main" val="20456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Planning 1/2 </a:t>
            </a:r>
            <a:r>
              <a:rPr lang="fr-FR" dirty="0" smtClean="0"/>
              <a:t>– Schéma GANTT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44452" y="1124745"/>
            <a:ext cx="8855096" cy="5184576"/>
            <a:chOff x="0" y="1274401"/>
            <a:chExt cx="7486944" cy="4383536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lum/>
              <a:alphaModFix/>
            </a:blip>
            <a:srcRect r="80003" b="21173"/>
            <a:stretch/>
          </p:blipFill>
          <p:spPr>
            <a:xfrm>
              <a:off x="0" y="1274401"/>
              <a:ext cx="1835696" cy="4383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>
              <a:lum/>
              <a:alphaModFix/>
            </a:blip>
            <a:srcRect l="38437" t="-1" b="21174"/>
            <a:stretch/>
          </p:blipFill>
          <p:spPr>
            <a:xfrm>
              <a:off x="1835696" y="1274401"/>
              <a:ext cx="5651248" cy="438353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987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2/2 </a:t>
            </a:r>
            <a:r>
              <a:rPr lang="fr-FR" dirty="0" smtClean="0"/>
              <a:t>– Schéma GANTT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13</a:t>
            </a:fld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144452" y="2348880"/>
            <a:ext cx="8855096" cy="1680569"/>
            <a:chOff x="0" y="5414406"/>
            <a:chExt cx="7486944" cy="142091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lum/>
              <a:alphaModFix/>
            </a:blip>
            <a:srcRect t="74448" r="80003"/>
            <a:stretch/>
          </p:blipFill>
          <p:spPr>
            <a:xfrm>
              <a:off x="0" y="5414406"/>
              <a:ext cx="1835696" cy="1420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>
              <a:lum/>
              <a:alphaModFix/>
            </a:blip>
            <a:srcRect l="38437" t="74448"/>
            <a:stretch/>
          </p:blipFill>
          <p:spPr>
            <a:xfrm>
              <a:off x="1835696" y="5414406"/>
              <a:ext cx="5651248" cy="142091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33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Merci de votre attention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UNE DEMO ???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Objectifs et contraintes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 client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L’ENSICAEN ( Mr. </a:t>
            </a:r>
            <a:r>
              <a:rPr lang="fr-FR" sz="1800" dirty="0" err="1" smtClean="0">
                <a:solidFill>
                  <a:schemeClr val="tx1"/>
                </a:solidFill>
              </a:rPr>
              <a:t>Mahier</a:t>
            </a:r>
            <a:r>
              <a:rPr lang="fr-FR" sz="1800" dirty="0" smtClean="0">
                <a:solidFill>
                  <a:schemeClr val="tx1"/>
                </a:solidFill>
              </a:rPr>
              <a:t> )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sz="2400" dirty="0" smtClean="0"/>
              <a:t>Besoins du client</a:t>
            </a:r>
          </a:p>
          <a:p>
            <a:r>
              <a:rPr lang="fr-FR" sz="2400" dirty="0" smtClean="0"/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Visite virtuelle interactive de l’ENSICAEN</a:t>
            </a:r>
          </a:p>
          <a:p>
            <a:endParaRPr lang="fr-FR" sz="2400" dirty="0" smtClean="0"/>
          </a:p>
          <a:p>
            <a:r>
              <a:rPr lang="fr-FR" sz="2400" dirty="0" smtClean="0"/>
              <a:t>Objectifs</a:t>
            </a:r>
          </a:p>
          <a:p>
            <a:r>
              <a:rPr lang="fr-FR" dirty="0" smtClean="0"/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Produire des prototypes</a:t>
            </a:r>
          </a:p>
          <a:p>
            <a:r>
              <a:rPr lang="fr-FR" sz="1800" dirty="0" smtClean="0"/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Tendre vers première version finale</a:t>
            </a:r>
            <a:endParaRPr lang="fr-FR" sz="1800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716016" y="1606599"/>
            <a:ext cx="38164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Contraintes développement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Logiciels gratuits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Utilisation Unity3D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Ré exploitable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Temps ( 5 mois )</a:t>
            </a:r>
          </a:p>
          <a:p>
            <a:endParaRPr lang="fr-FR" sz="2400" dirty="0" smtClean="0"/>
          </a:p>
          <a:p>
            <a:r>
              <a:rPr lang="fr-FR" sz="2400" dirty="0" smtClean="0"/>
              <a:t>Contraintes rendu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	Ergonomique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Beau – réaliste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Portable ( PC et Web)</a:t>
            </a:r>
          </a:p>
          <a:p>
            <a:endParaRPr lang="fr-F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à mener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fr-FR" sz="2400" dirty="0">
                <a:latin typeface="Calibri" pitchFamily="18"/>
              </a:rPr>
              <a:t>Mettre en place un environnement de travail</a:t>
            </a:r>
            <a:br>
              <a:rPr lang="fr-FR" sz="2400" dirty="0">
                <a:latin typeface="Calibri" pitchFamily="18"/>
              </a:rPr>
            </a:br>
            <a:r>
              <a:rPr lang="fr-FR" sz="2400" dirty="0" smtClean="0">
                <a:latin typeface="Calibri" pitchFamily="18"/>
              </a:rPr>
              <a:t>	</a:t>
            </a: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Recherche </a:t>
            </a: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des logiciels et définition de la structure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fr-FR" sz="2400" dirty="0">
                <a:latin typeface="Calibri" pitchFamily="18"/>
              </a:rPr>
              <a:t>Modélisation de l'intérieur du bâtiment</a:t>
            </a:r>
            <a:br>
              <a:rPr lang="fr-FR" sz="2400" dirty="0">
                <a:latin typeface="Calibri" pitchFamily="18"/>
              </a:rPr>
            </a:br>
            <a:r>
              <a:rPr lang="fr-FR" sz="2400" dirty="0" smtClean="0">
                <a:latin typeface="Calibri" pitchFamily="18"/>
              </a:rPr>
              <a:t>	</a:t>
            </a: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RDC</a:t>
            </a: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, 1er étage, 2e étage, 3e étage, 4e étage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fr-FR" sz="2400" dirty="0">
                <a:latin typeface="Calibri" pitchFamily="18"/>
              </a:rPr>
              <a:t>Modélisation de l'extérieur du bâtiment</a:t>
            </a:r>
            <a:r>
              <a:rPr lang="fr-FR" sz="2400" i="1" dirty="0">
                <a:latin typeface="Calibri" pitchFamily="18"/>
              </a:rPr>
              <a:t/>
            </a:r>
            <a:br>
              <a:rPr lang="fr-FR" sz="2400" i="1" dirty="0">
                <a:latin typeface="Calibri" pitchFamily="18"/>
              </a:rPr>
            </a:br>
            <a:r>
              <a:rPr lang="fr-FR" sz="2400" i="1" dirty="0" smtClean="0">
                <a:latin typeface="Calibri" pitchFamily="18"/>
              </a:rPr>
              <a:t>	</a:t>
            </a: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Façade </a:t>
            </a: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et aspect extérieur, </a:t>
            </a: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environnement </a:t>
            </a: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proche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fr-FR" sz="2400" dirty="0">
                <a:latin typeface="Calibri" pitchFamily="18"/>
              </a:rPr>
              <a:t>Modélisation des objets</a:t>
            </a:r>
            <a:r>
              <a:rPr lang="fr-FR" sz="2400" i="1" dirty="0">
                <a:latin typeface="Calibri" pitchFamily="18"/>
              </a:rPr>
              <a:t/>
            </a:r>
            <a:br>
              <a:rPr lang="fr-FR" sz="2400" i="1" dirty="0">
                <a:latin typeface="Calibri" pitchFamily="18"/>
              </a:rPr>
            </a:br>
            <a:r>
              <a:rPr lang="fr-FR" sz="2400" i="1" dirty="0" smtClean="0">
                <a:latin typeface="Calibri" pitchFamily="18"/>
              </a:rPr>
              <a:t>	</a:t>
            </a: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Salle </a:t>
            </a: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de classe type, entrée, espaces de vie étudiante</a:t>
            </a: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,</a:t>
            </a:r>
          </a:p>
          <a:p>
            <a:pPr marL="0" lvl="0" indent="0">
              <a:spcBef>
                <a:spcPts val="638"/>
              </a:spcBef>
            </a:pP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	</a:t>
            </a: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salles </a:t>
            </a: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particulières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fr-FR" sz="2400" dirty="0" err="1">
                <a:latin typeface="Calibri" pitchFamily="18"/>
              </a:rPr>
              <a:t>Scripter</a:t>
            </a:r>
            <a:r>
              <a:rPr lang="fr-FR" sz="2400" dirty="0">
                <a:latin typeface="Calibri" pitchFamily="18"/>
              </a:rPr>
              <a:t> les interactions</a:t>
            </a:r>
            <a:r>
              <a:rPr lang="fr-FR" sz="2400" i="1" dirty="0">
                <a:latin typeface="Calibri" pitchFamily="18"/>
              </a:rPr>
              <a:t/>
            </a:r>
            <a:br>
              <a:rPr lang="fr-FR" sz="2400" i="1" dirty="0">
                <a:latin typeface="Calibri" pitchFamily="18"/>
              </a:rPr>
            </a:br>
            <a:r>
              <a:rPr lang="fr-FR" sz="2400" i="1" dirty="0" smtClean="0">
                <a:latin typeface="Calibri" pitchFamily="18"/>
              </a:rPr>
              <a:t>	</a:t>
            </a: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Animations</a:t>
            </a: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, mini-jeux in </a:t>
            </a:r>
            <a:r>
              <a:rPr lang="fr-FR" i="1" dirty="0" err="1">
                <a:solidFill>
                  <a:schemeClr val="tx1"/>
                </a:solidFill>
                <a:latin typeface="Calibri" pitchFamily="18"/>
              </a:rPr>
              <a:t>game</a:t>
            </a: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, modes démo et quête, </a:t>
            </a: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IA</a:t>
            </a:r>
          </a:p>
          <a:p>
            <a:pPr marL="0" lvl="0" indent="0">
              <a:spcBef>
                <a:spcPts val="638"/>
              </a:spcBef>
            </a:pPr>
            <a:r>
              <a:rPr lang="fr-FR" i="1" dirty="0" smtClean="0">
                <a:solidFill>
                  <a:schemeClr val="tx1"/>
                </a:solidFill>
                <a:latin typeface="Calibri" pitchFamily="18"/>
              </a:rPr>
              <a:t>	des </a:t>
            </a:r>
            <a:r>
              <a:rPr lang="fr-FR" i="1" dirty="0">
                <a:solidFill>
                  <a:schemeClr val="tx1"/>
                </a:solidFill>
                <a:latin typeface="Calibri" pitchFamily="18"/>
              </a:rPr>
              <a:t>PNJ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7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Organisation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Inspiré des méthodes agiles</a:t>
            </a:r>
          </a:p>
          <a:p>
            <a:r>
              <a:rPr lang="fr-FR" sz="3200" dirty="0" smtClean="0"/>
              <a:t>Réunion hebdomadaire</a:t>
            </a:r>
          </a:p>
          <a:p>
            <a:pPr lvl="1"/>
            <a:r>
              <a:rPr lang="fr-FR" dirty="0" smtClean="0"/>
              <a:t>Suivi client fort</a:t>
            </a:r>
          </a:p>
          <a:p>
            <a:pPr lvl="1"/>
            <a:r>
              <a:rPr lang="fr-FR" dirty="0" smtClean="0"/>
              <a:t>Compte rendu à l’issu de chaque réunion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0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fr-FR" dirty="0" smtClean="0"/>
              <a:t>Planning prévisionnel et livrables logiciels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958936"/>
              </p:ext>
            </p:extLst>
          </p:nvPr>
        </p:nvGraphicFramePr>
        <p:xfrm>
          <a:off x="457200" y="836712"/>
          <a:ext cx="8229600" cy="2404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6" name="Picture 2" descr="C:\Users\BRUYERE-J-ASUS\Desktop\Diagramme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75891"/>
            <a:ext cx="6850620" cy="28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495"/>
          </a:xfrm>
        </p:spPr>
        <p:txBody>
          <a:bodyPr/>
          <a:lstStyle/>
          <a:p>
            <a:r>
              <a:rPr lang="fr-FR" dirty="0" smtClean="0"/>
              <a:t>Ressources </a:t>
            </a:r>
            <a:r>
              <a:rPr lang="fr-FR" dirty="0"/>
              <a:t>H</a:t>
            </a:r>
            <a:r>
              <a:rPr lang="fr-FR" dirty="0" smtClean="0"/>
              <a:t>umaines et budget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797603"/>
              </p:ext>
            </p:extLst>
          </p:nvPr>
        </p:nvGraphicFramePr>
        <p:xfrm>
          <a:off x="467544" y="1640200"/>
          <a:ext cx="82296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440160"/>
                <a:gridCol w="1008112"/>
                <a:gridCol w="648072"/>
                <a:gridCol w="576064"/>
                <a:gridCol w="648072"/>
                <a:gridCol w="720080"/>
                <a:gridCol w="648072"/>
                <a:gridCol w="576064"/>
                <a:gridCol w="6687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Intervenant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Compétence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Avr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Mahier</a:t>
                      </a:r>
                      <a:r>
                        <a:rPr lang="fr-FR" sz="1400" baseline="0" dirty="0" smtClean="0"/>
                        <a:t> Julien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24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Bruyère</a:t>
                      </a:r>
                      <a:r>
                        <a:rPr lang="fr-FR" sz="1400" baseline="0" dirty="0" smtClean="0"/>
                        <a:t> Julien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Programmation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Etudiant ingénieur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122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Matteucci Victor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Modélisation 3D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Etudiant</a:t>
                      </a:r>
                    </a:p>
                    <a:p>
                      <a:r>
                        <a:rPr lang="fr-FR" sz="1400" dirty="0" smtClean="0"/>
                        <a:t>ingénieur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137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Total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58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46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41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58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56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24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283</a:t>
                      </a:r>
                      <a:endParaRPr lang="fr-FR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67544" y="38517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Unité de temps</a:t>
            </a:r>
            <a:r>
              <a:rPr lang="fr-FR" dirty="0" smtClean="0"/>
              <a:t> : heure</a:t>
            </a:r>
            <a:endParaRPr lang="fr-FR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467544" y="4293096"/>
            <a:ext cx="8229600" cy="167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Budget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logiciels gratuits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Logiciel payant</a:t>
            </a:r>
          </a:p>
          <a:p>
            <a:pPr lvl="2"/>
            <a:r>
              <a:rPr lang="fr-FR" sz="1800" dirty="0"/>
              <a:t>Sketch-up : 50€ / licence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168133"/>
            <a:ext cx="26682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0070C0"/>
                </a:solidFill>
              </a:rPr>
              <a:t>Ressources </a:t>
            </a:r>
            <a:r>
              <a:rPr lang="fr-FR" sz="2200" dirty="0" smtClean="0">
                <a:solidFill>
                  <a:srgbClr val="0070C0"/>
                </a:solidFill>
              </a:rPr>
              <a:t>Humaines</a:t>
            </a:r>
            <a:endParaRPr lang="fr-FR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risques du projet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500354"/>
              </p:ext>
            </p:extLst>
          </p:nvPr>
        </p:nvGraphicFramePr>
        <p:xfrm>
          <a:off x="467544" y="1412776"/>
          <a:ext cx="8229599" cy="43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47"/>
                <a:gridCol w="4536513"/>
                <a:gridCol w="1388839"/>
              </a:tblGrid>
              <a:tr h="31242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Risque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Solutions envisagées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anchor="ctr"/>
                </a:tc>
              </a:tr>
              <a:tr h="786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Incompatibilités de formats</a:t>
                      </a:r>
                    </a:p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i="0" u="none" strike="noStrike" baseline="0" dirty="0" smtClean="0"/>
                        <a:t>Incompatibilités de formats	Recherche de logiciels compatibles, installation de </a:t>
                      </a:r>
                      <a:r>
                        <a:rPr lang="fr-FR" b="0" i="0" u="none" strike="noStrike" baseline="0" dirty="0" smtClean="0"/>
                        <a:t>plugins</a:t>
                      </a:r>
                      <a:endParaRPr lang="fr-FR" b="0" i="0" u="none" strike="noStrik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i="0" u="none" strike="noStrike" baseline="0" dirty="0" smtClean="0"/>
                        <a:t>Faible</a:t>
                      </a:r>
                      <a:endParaRPr lang="fr-FR" b="0" i="0" u="none" strike="noStrike" baseline="0" dirty="0" smtClean="0"/>
                    </a:p>
                  </a:txBody>
                  <a:tcPr anchor="ctr"/>
                </a:tc>
              </a:tr>
              <a:tr h="546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Réunion avec le client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impossible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Poursuite du projet suivant le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GANTT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Faible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81052">
                <a:tc>
                  <a:txBody>
                    <a:bodyPr/>
                    <a:lstStyle/>
                    <a:p>
                      <a:pPr algn="l"/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Délai insuffisant avant une échéance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prototype, modélisation d'un environnement de démonstration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simplifié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81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Problèmes graphiques (bugs, affichage de textures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Modification des modèles problématiques, favorisée par développement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Moyen</a:t>
                      </a:r>
                      <a:endParaRPr lang="fr-FR" dirty="0"/>
                    </a:p>
                  </a:txBody>
                  <a:tcPr anchor="ctr"/>
                </a:tc>
              </a:tr>
              <a:tr h="781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Panne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Sauvegardes régulières sur supports externes, partage de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fichiers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Moyen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6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des risques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3470"/>
            <a:ext cx="8229600" cy="42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Résultats à T+5 semaines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Visite virtuelle de l’ENSICAEN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712200" y="6524625"/>
            <a:ext cx="431800" cy="333375"/>
          </a:xfrm>
          <a:prstGeom prst="rect">
            <a:avLst/>
          </a:prstGeom>
        </p:spPr>
        <p:txBody>
          <a:bodyPr/>
          <a:lstStyle/>
          <a:p>
            <a:fld id="{097A3547-F5F1-436F-BDD7-69D65944F62D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5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SI.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que.ENSI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306</Words>
  <Application>Microsoft Office PowerPoint</Application>
  <PresentationFormat>Affichage à l'écran 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ENSI.2013</vt:lpstr>
      <vt:lpstr>masque.ENSI2013</vt:lpstr>
      <vt:lpstr>Visite virtuelle de l’ENSICAEN </vt:lpstr>
      <vt:lpstr>Objectifs et contraintes</vt:lpstr>
      <vt:lpstr>Tâches à mener</vt:lpstr>
      <vt:lpstr>Organisation du projet</vt:lpstr>
      <vt:lpstr>Planning prévisionnel et livrables logiciels</vt:lpstr>
      <vt:lpstr>Ressources Humaines et budget</vt:lpstr>
      <vt:lpstr>Analyse des risques du projet</vt:lpstr>
      <vt:lpstr>Matrice des risques</vt:lpstr>
      <vt:lpstr>Résultats à T+5 semaines</vt:lpstr>
      <vt:lpstr>Cahier des charges et Choix des solutions</vt:lpstr>
      <vt:lpstr>Salon de l’étudiant</vt:lpstr>
      <vt:lpstr>Planning 1/2 – Schéma GANTT</vt:lpstr>
      <vt:lpstr>Planning 2/2 – Schéma GANTT</vt:lpstr>
      <vt:lpstr>Merci de votre attention</vt:lpstr>
    </vt:vector>
  </TitlesOfParts>
  <Company>ENSICAEN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cours-mach</dc:creator>
  <cp:lastModifiedBy>Julien MAHIER</cp:lastModifiedBy>
  <cp:revision>156</cp:revision>
  <dcterms:created xsi:type="dcterms:W3CDTF">2013-02-18T11:04:03Z</dcterms:created>
  <dcterms:modified xsi:type="dcterms:W3CDTF">2013-12-17T15:03:31Z</dcterms:modified>
</cp:coreProperties>
</file>