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3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8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81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3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090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7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0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2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8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0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1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6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0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B9D5A9-382D-4A4B-AA8C-6A98887895A2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80E1-C027-4E28-A4C8-881F852C2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68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055620-2F2F-4A8F-B044-BD0581019875}"/>
              </a:ext>
            </a:extLst>
          </p:cNvPr>
          <p:cNvSpPr txBox="1"/>
          <p:nvPr/>
        </p:nvSpPr>
        <p:spPr>
          <a:xfrm>
            <a:off x="5098875" y="1401618"/>
            <a:ext cx="709312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Stockage </a:t>
            </a:r>
            <a:r>
              <a:rPr lang="en-US" sz="7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Ligne</a:t>
            </a: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9054AC56-997F-460E-A526-FEE2B09B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4" y="1511638"/>
            <a:ext cx="3834724" cy="38347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99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19CADEC-D1D0-4CED-A36B-872B0AD96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76" y="2493170"/>
            <a:ext cx="2590419" cy="2590419"/>
          </a:xfrm>
          <a:prstGeom prst="rect">
            <a:avLst/>
          </a:prstGeom>
        </p:spPr>
      </p:pic>
      <p:pic>
        <p:nvPicPr>
          <p:cNvPr id="10" name="Image 9" descr="Une image contenant intérieur, table, tasse, assis&#10;&#10;Description générée automatiquement">
            <a:extLst>
              <a:ext uri="{FF2B5EF4-FFF2-40B4-BE49-F238E27FC236}">
                <a16:creationId xmlns:a16="http://schemas.microsoft.com/office/drawing/2014/main" id="{1BD766F8-BBC8-42E8-8920-1081F4AF4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59" y="2596352"/>
            <a:ext cx="2257833" cy="2487237"/>
          </a:xfrm>
          <a:prstGeom prst="rect">
            <a:avLst/>
          </a:prstGeom>
        </p:spPr>
      </p:pic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31F3786E-D847-4469-BBF3-74A419F98563}"/>
              </a:ext>
            </a:extLst>
          </p:cNvPr>
          <p:cNvSpPr/>
          <p:nvPr/>
        </p:nvSpPr>
        <p:spPr>
          <a:xfrm>
            <a:off x="3760556" y="3112316"/>
            <a:ext cx="5056273" cy="1443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FC0C57-8208-48F1-880B-405E3C7DDF7F}"/>
              </a:ext>
            </a:extLst>
          </p:cNvPr>
          <p:cNvSpPr txBox="1"/>
          <p:nvPr/>
        </p:nvSpPr>
        <p:spPr>
          <a:xfrm>
            <a:off x="4476670" y="2998113"/>
            <a:ext cx="3624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/>
              <a:t>sha512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8DABA2-A0F5-44FF-B3C4-7BAE724C6309}"/>
              </a:ext>
            </a:extLst>
          </p:cNvPr>
          <p:cNvSpPr txBox="1"/>
          <p:nvPr/>
        </p:nvSpPr>
        <p:spPr>
          <a:xfrm>
            <a:off x="0" y="117446"/>
            <a:ext cx="10435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/>
              <a:t>Partie 1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07C845A0-5B0B-4237-94BC-1971073C9D91}"/>
              </a:ext>
            </a:extLst>
          </p:cNvPr>
          <p:cNvSpPr/>
          <p:nvPr/>
        </p:nvSpPr>
        <p:spPr>
          <a:xfrm>
            <a:off x="588712" y="3551579"/>
            <a:ext cx="469783" cy="564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19CADEC-D1D0-4CED-A36B-872B0AD96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7" y="2237687"/>
            <a:ext cx="2590419" cy="25904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A8DABA2-A0F5-44FF-B3C4-7BAE724C6309}"/>
              </a:ext>
            </a:extLst>
          </p:cNvPr>
          <p:cNvSpPr txBox="1"/>
          <p:nvPr/>
        </p:nvSpPr>
        <p:spPr>
          <a:xfrm>
            <a:off x="0" y="117446"/>
            <a:ext cx="10435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/>
              <a:t>Partie 2</a:t>
            </a:r>
          </a:p>
        </p:txBody>
      </p:sp>
      <p:pic>
        <p:nvPicPr>
          <p:cNvPr id="3" name="Image 2" descr="Une image contenant fenêtre, dessin&#10;&#10;Description générée automatiquement">
            <a:extLst>
              <a:ext uri="{FF2B5EF4-FFF2-40B4-BE49-F238E27FC236}">
                <a16:creationId xmlns:a16="http://schemas.microsoft.com/office/drawing/2014/main" id="{DDAD73AA-0D73-46C7-847B-47479F045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01" y="2365901"/>
            <a:ext cx="2126197" cy="21261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113C93-CE85-4D4C-917B-D4C6C0A1E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6" y="2029894"/>
            <a:ext cx="2798212" cy="2798212"/>
          </a:xfrm>
          <a:prstGeom prst="rect">
            <a:avLst/>
          </a:prstGeom>
        </p:spPr>
      </p:pic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5A0596F6-2CC2-4D30-AEEB-DFCA1A72ABE1}"/>
              </a:ext>
            </a:extLst>
          </p:cNvPr>
          <p:cNvSpPr/>
          <p:nvPr/>
        </p:nvSpPr>
        <p:spPr>
          <a:xfrm>
            <a:off x="2850250" y="3149600"/>
            <a:ext cx="2182651" cy="9051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73DC3A-90EB-4CB2-8B9A-7C9E3BA7FFC1}"/>
              </a:ext>
            </a:extLst>
          </p:cNvPr>
          <p:cNvSpPr txBox="1"/>
          <p:nvPr/>
        </p:nvSpPr>
        <p:spPr>
          <a:xfrm>
            <a:off x="3456263" y="2894647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</a:t>
            </a: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21234906-6F0C-4F30-A10A-BE8AA6621D15}"/>
              </a:ext>
            </a:extLst>
          </p:cNvPr>
          <p:cNvSpPr/>
          <p:nvPr/>
        </p:nvSpPr>
        <p:spPr>
          <a:xfrm>
            <a:off x="7269230" y="3149600"/>
            <a:ext cx="2583809" cy="7830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9082A058-E9B9-4C48-B14C-A0EE79AF1A64}"/>
              </a:ext>
            </a:extLst>
          </p:cNvPr>
          <p:cNvSpPr/>
          <p:nvPr/>
        </p:nvSpPr>
        <p:spPr>
          <a:xfrm>
            <a:off x="167780" y="3489820"/>
            <a:ext cx="469783" cy="564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7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A8DABA2-A0F5-44FF-B3C4-7BAE724C630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21427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1ECCCE-5068-4791-B72B-8A4C8078BECD}"/>
              </a:ext>
            </a:extLst>
          </p:cNvPr>
          <p:cNvSpPr txBox="1"/>
          <p:nvPr/>
        </p:nvSpPr>
        <p:spPr>
          <a:xfrm>
            <a:off x="0" y="303658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/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82314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SALMI Pierre</dc:creator>
  <cp:lastModifiedBy>Théo VICENTE</cp:lastModifiedBy>
  <cp:revision>5</cp:revision>
  <dcterms:created xsi:type="dcterms:W3CDTF">2020-02-27T23:00:59Z</dcterms:created>
  <dcterms:modified xsi:type="dcterms:W3CDTF">2020-02-28T08:25:21Z</dcterms:modified>
</cp:coreProperties>
</file>