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3"/>
  </p:notesMasterIdLst>
  <p:handoutMasterIdLst>
    <p:handoutMasterId r:id="rId44"/>
  </p:handoutMasterIdLst>
  <p:sldIdLst>
    <p:sldId id="256" r:id="rId3"/>
    <p:sldId id="292" r:id="rId4"/>
    <p:sldId id="338" r:id="rId5"/>
    <p:sldId id="321" r:id="rId6"/>
    <p:sldId id="322" r:id="rId7"/>
    <p:sldId id="339" r:id="rId8"/>
    <p:sldId id="328" r:id="rId9"/>
    <p:sldId id="324" r:id="rId10"/>
    <p:sldId id="334" r:id="rId11"/>
    <p:sldId id="335" r:id="rId12"/>
    <p:sldId id="336" r:id="rId13"/>
    <p:sldId id="337" r:id="rId14"/>
    <p:sldId id="340" r:id="rId15"/>
    <p:sldId id="341" r:id="rId16"/>
    <p:sldId id="342" r:id="rId17"/>
    <p:sldId id="293" r:id="rId18"/>
    <p:sldId id="294" r:id="rId19"/>
    <p:sldId id="298" r:id="rId20"/>
    <p:sldId id="314" r:id="rId21"/>
    <p:sldId id="318" r:id="rId22"/>
    <p:sldId id="305" r:id="rId23"/>
    <p:sldId id="347" r:id="rId24"/>
    <p:sldId id="317" r:id="rId25"/>
    <p:sldId id="309" r:id="rId26"/>
    <p:sldId id="312" r:id="rId27"/>
    <p:sldId id="330" r:id="rId28"/>
    <p:sldId id="299" r:id="rId29"/>
    <p:sldId id="331" r:id="rId30"/>
    <p:sldId id="301" r:id="rId31"/>
    <p:sldId id="302" r:id="rId32"/>
    <p:sldId id="303" r:id="rId33"/>
    <p:sldId id="319" r:id="rId34"/>
    <p:sldId id="343" r:id="rId35"/>
    <p:sldId id="344" r:id="rId36"/>
    <p:sldId id="345" r:id="rId37"/>
    <p:sldId id="346" r:id="rId38"/>
    <p:sldId id="291" r:id="rId39"/>
    <p:sldId id="348" r:id="rId40"/>
    <p:sldId id="304" r:id="rId41"/>
    <p:sldId id="286" r:id="rId42"/>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7C80"/>
    <a:srgbClr val="A2D36D"/>
    <a:srgbClr val="15162D"/>
    <a:srgbClr val="C44F00"/>
  </p:clrMru>
  <p:extLst>
    <p:ext uri="{E76CE94A-603C-4142-B9EB-6D1370010A27}">
      <p14:discardImageEditData xmlns:p14="http://schemas.microsoft.com/office/powerpoint/2007/7/12/main" xmlns="" xmlns:mv="urn:schemas-microsoft-com:mac:vml" xmlns:mc="http://schemas.openxmlformats.org/markup-compatibility/2006" val="0"/>
    </p:ext>
    <p:ext uri="{D31A062A-798A-4329-ABDD-BBA856620510}">
      <p14:defaultImageDpi xmlns:p14="http://schemas.microsoft.com/office/powerpoint/2007/7/12/main" xmlns=""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164" autoAdjust="0"/>
    <p:restoredTop sz="98516" autoAdjust="0"/>
  </p:normalViewPr>
  <p:slideViewPr>
    <p:cSldViewPr>
      <p:cViewPr>
        <p:scale>
          <a:sx n="60" d="100"/>
          <a:sy n="60" d="100"/>
        </p:scale>
        <p:origin x="-522" y="-3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FF0000">
            <a:alpha val="37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FF0000">
            <a:alpha val="37000"/>
          </a:srgbClr>
        </a:solidFill>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chemeClr val="accent6">
            <a:lumMod val="40000"/>
            <a:lumOff val="60000"/>
          </a:schemeClr>
        </a:solidFill>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FF0000">
            <a:alpha val="37000"/>
          </a:srgbClr>
        </a:solidFill>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37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37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chemeClr val="accent6">
            <a:lumMod val="40000"/>
            <a:lumOff val="60000"/>
          </a:scheme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a:solidFill>
          <a:srgbClr val="FF7C80">
            <a:alpha val="89804"/>
          </a:srgbClr>
        </a:solidFill>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chemeClr val="accent6">
            <a:lumMod val="40000"/>
            <a:lumOff val="60000"/>
          </a:scheme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5A2D9707-AF4A-4D04-BA81-68EC61602565}" srcId="{2F387301-5DE6-45E2-82CF-0968614BE5FA}" destId="{46644A12-61EF-421C-AD66-692EB805B048}" srcOrd="0" destOrd="0" parTransId="{35E85560-6E83-44EA-9448-56A5205AD6C1}" sibTransId="{A54C44D6-097E-487C-A2C6-13DCB3A2A27E}"/>
    <dgm:cxn modelId="{C5530A6B-DBCA-4005-A741-B86D7C8E4CD0}" srcId="{E2468726-E2C5-4CAB-A87E-212CDACC1D39}" destId="{3C486B70-D3FE-4970-B9B5-CA2D8B6F3EEE}" srcOrd="3" destOrd="0" parTransId="{1865F844-472F-4BB6-934F-E2B53C1A4B4A}" sibTransId="{954CD116-88A4-41A9-ACFA-9224822CD487}"/>
    <dgm:cxn modelId="{366CD8B2-307D-4E4A-9D15-77BADE594491}" type="presOf" srcId="{2F387301-5DE6-45E2-82CF-0968614BE5FA}" destId="{425E8F97-BAF5-4DED-8FE7-DD5A3C7B24FE}" srcOrd="0" destOrd="0" presId="urn:microsoft.com/office/officeart/2005/8/layout/chevron2"/>
    <dgm:cxn modelId="{D694D6B6-6A02-4311-9F62-34EB75E569E6}" type="presOf" srcId="{7FE59F3C-D076-40C7-967F-EE61C565D313}" destId="{E62D6163-FD5E-4FC3-8631-1DE5C8F0E4FD}" srcOrd="0" destOrd="0" presId="urn:microsoft.com/office/officeart/2005/8/layout/chevron2"/>
    <dgm:cxn modelId="{BA384044-690C-4E46-A4BC-97662224A36F}" type="presOf" srcId="{E2468726-E2C5-4CAB-A87E-212CDACC1D39}" destId="{BCF9926A-63CD-4519-B280-55D6BCE32101}"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C4760B5C-7F58-4E11-8AEC-ABCA4559F1F8}" type="presOf" srcId="{3C486B70-D3FE-4970-B9B5-CA2D8B6F3EEE}" destId="{69ABBA2A-1B53-4120-8B56-E28A6169C332}" srcOrd="0" destOrd="0" presId="urn:microsoft.com/office/officeart/2005/8/layout/chevron2"/>
    <dgm:cxn modelId="{E2951E16-36DD-4EC8-8E54-006839DA49C2}" type="presOf" srcId="{1C17E32D-E5BC-4650-8F69-5E37774C067C}" destId="{02AC38D5-023A-4A73-950E-DD6AFA43F046}" srcOrd="0" destOrd="0" presId="urn:microsoft.com/office/officeart/2005/8/layout/chevron2"/>
    <dgm:cxn modelId="{E80F9BD2-F0DD-4827-8E9D-9A99CDA64FF1}" type="presOf" srcId="{CD622641-F3D4-45C1-9D46-EA5724F7F5F3}" destId="{215AEA54-2758-4555-8621-D6B3E55C1C40}" srcOrd="0" destOrd="0" presId="urn:microsoft.com/office/officeart/2005/8/layout/chevron2"/>
    <dgm:cxn modelId="{FE998AA4-B4BD-4501-AD41-3BCD6532BA86}" type="presOf" srcId="{67D24913-09F9-4F86-B612-DD5C4945B52C}" destId="{504D6305-7D78-4993-9F6D-D86EC1407DE3}"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A53AE44B-2E28-4E03-A84C-E7E26C65BB99}" type="presOf" srcId="{C5C4F80A-ADCA-43BF-ACC9-3F5C75B9E216}" destId="{A8EFB1D0-AFE1-4ABB-998F-BC8F5022F6DE}"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38AF5660-3109-40A7-B66A-DA6DB1E738B0}" type="presOf" srcId="{A3E414CC-462E-4214-ABF4-C1F7D6637270}" destId="{A896D615-4805-490D-88BB-D96DE1A517B9}" srcOrd="0" destOrd="0" presId="urn:microsoft.com/office/officeart/2005/8/layout/chevron2"/>
    <dgm:cxn modelId="{12900984-C43B-4622-8444-D164506B9A7E}" type="presOf" srcId="{14D14EFE-6C54-446C-82B7-D64794AE17D7}" destId="{D5B43576-7BA0-48C9-B6FC-680D13C3B8E5}" srcOrd="0" destOrd="0" presId="urn:microsoft.com/office/officeart/2005/8/layout/chevron2"/>
    <dgm:cxn modelId="{A201BCCE-6BA6-4F0C-BD3A-2CDA0C9535F4}" srcId="{E2468726-E2C5-4CAB-A87E-212CDACC1D39}" destId="{C5C4F80A-ADCA-43BF-ACC9-3F5C75B9E216}" srcOrd="0" destOrd="0" parTransId="{D4A6EDEB-7925-4265-839A-BA2463961342}" sibTransId="{0EA00AD6-FC62-420D-BF9A-DA8D83DA3EE4}"/>
    <dgm:cxn modelId="{51D116D6-B6F9-4A3B-9948-23FB231861D8}" type="presOf" srcId="{9EFC650E-4E74-4F71-8B71-A5F227EAD719}" destId="{C0B70794-7FBF-4132-BE23-89D055D34807}" srcOrd="0" destOrd="0" presId="urn:microsoft.com/office/officeart/2005/8/layout/chevron2"/>
    <dgm:cxn modelId="{569AB1D3-4556-4570-A49E-56C2F4AD4F34}" type="presOf" srcId="{BD27B93E-B34D-4D94-A918-74D1D64A6C14}" destId="{CBA989B8-077B-4FBE-A07C-9D242D152BED}"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D590D026-26F5-4C6A-B4C7-14B81494AAA4}" type="presOf" srcId="{64FD7011-1C57-4ACA-8B55-9E1489E37311}" destId="{E2098CAB-8FA0-4A3B-9077-802A97F44736}" srcOrd="0" destOrd="0" presId="urn:microsoft.com/office/officeart/2005/8/layout/chevron2"/>
    <dgm:cxn modelId="{D64F2857-4D02-4D0B-A98C-DDEB1CE0F1CA}" type="presOf" srcId="{46644A12-61EF-421C-AD66-692EB805B048}" destId="{5E8AA695-8E16-481C-8474-78940AF4C855}" srcOrd="0" destOrd="0" presId="urn:microsoft.com/office/officeart/2005/8/layout/chevron2"/>
    <dgm:cxn modelId="{1C9AED06-CB88-475C-9B49-660AD14E02B6}" srcId="{9EFC650E-4E74-4F71-8B71-A5F227EAD719}" destId="{BD27B93E-B34D-4D94-A918-74D1D64A6C14}" srcOrd="0" destOrd="0" parTransId="{DB14A2D9-EAC3-4267-BC9F-F4906C7E45DA}" sibTransId="{8F3DB2B2-E264-4F2C-AA2B-9D47A95229A0}"/>
    <dgm:cxn modelId="{48F7496A-5952-4413-B97B-275D5858A27C}" type="presOf" srcId="{40BE8CB0-D409-4286-83A7-7CB88975B308}" destId="{0EC195B2-5C88-4735-92E1-811CE7167169}"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8F5066A8-2E51-4975-B449-320D80AC4038}" type="presOf" srcId="{0748FFA0-8B6F-4C0E-B3E0-2D39A1C0DFB1}" destId="{14B4288F-6627-46EB-BCBA-12FAAE9CB24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C00563B4-AF27-4F92-ABDE-B682DD289C4E}" type="presOf" srcId="{6D29025B-7E9E-4523-984D-758507BDFCD3}" destId="{098EBCC1-266D-4A29-8BA8-958004418245}" srcOrd="0" destOrd="0" presId="urn:microsoft.com/office/officeart/2005/8/layout/chevron2"/>
    <dgm:cxn modelId="{43CB6F26-B6F0-4924-90F7-E5B8FF6256D3}" type="presOf" srcId="{8EF861FA-3808-4B5F-A394-808F8FCA844F}" destId="{7D4674C8-3BBD-4727-A37D-F0C903662B5E}"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EF139A74-D7B3-4773-A092-434D89AE1495}" type="presOf" srcId="{89DC5C5C-4497-464A-BEDD-3EC8F5FBE9CF}" destId="{60ADE2E7-EE22-4F1B-B618-0810AEAB69CF}" srcOrd="0" destOrd="0" presId="urn:microsoft.com/office/officeart/2005/8/layout/chevron2"/>
    <dgm:cxn modelId="{408C4073-08EC-4B96-8830-30A3CEFD77FF}" type="presParOf" srcId="{BCF9926A-63CD-4519-B280-55D6BCE32101}" destId="{B685A86D-C3FF-4C29-81CB-ECEFC3F9CA2E}" srcOrd="0" destOrd="0" presId="urn:microsoft.com/office/officeart/2005/8/layout/chevron2"/>
    <dgm:cxn modelId="{BBFCA789-A8D6-43BC-A2BE-66FE79B6D79C}" type="presParOf" srcId="{B685A86D-C3FF-4C29-81CB-ECEFC3F9CA2E}" destId="{A8EFB1D0-AFE1-4ABB-998F-BC8F5022F6DE}" srcOrd="0" destOrd="0" presId="urn:microsoft.com/office/officeart/2005/8/layout/chevron2"/>
    <dgm:cxn modelId="{2380BDE9-A778-40EA-93E9-B69130480076}" type="presParOf" srcId="{B685A86D-C3FF-4C29-81CB-ECEFC3F9CA2E}" destId="{7D4674C8-3BBD-4727-A37D-F0C903662B5E}" srcOrd="1" destOrd="0" presId="urn:microsoft.com/office/officeart/2005/8/layout/chevron2"/>
    <dgm:cxn modelId="{DC01A219-D045-41A6-A987-2313BF3AFD13}" type="presParOf" srcId="{BCF9926A-63CD-4519-B280-55D6BCE32101}" destId="{3DB66672-19AD-4748-9181-A079BB18C4FC}" srcOrd="1" destOrd="0" presId="urn:microsoft.com/office/officeart/2005/8/layout/chevron2"/>
    <dgm:cxn modelId="{5C0094D3-27ED-4046-870B-B88F897B471B}" type="presParOf" srcId="{BCF9926A-63CD-4519-B280-55D6BCE32101}" destId="{9DA3AA2C-EA36-459C-BB04-E859C5805F51}" srcOrd="2" destOrd="0" presId="urn:microsoft.com/office/officeart/2005/8/layout/chevron2"/>
    <dgm:cxn modelId="{AF9C51E1-FDBA-403A-ABDD-95D432DB194D}" type="presParOf" srcId="{9DA3AA2C-EA36-459C-BB04-E859C5805F51}" destId="{60ADE2E7-EE22-4F1B-B618-0810AEAB69CF}" srcOrd="0" destOrd="0" presId="urn:microsoft.com/office/officeart/2005/8/layout/chevron2"/>
    <dgm:cxn modelId="{AC272664-62D5-4D1D-8F07-51277E7EEC11}" type="presParOf" srcId="{9DA3AA2C-EA36-459C-BB04-E859C5805F51}" destId="{504D6305-7D78-4993-9F6D-D86EC1407DE3}" srcOrd="1" destOrd="0" presId="urn:microsoft.com/office/officeart/2005/8/layout/chevron2"/>
    <dgm:cxn modelId="{3F004FB6-22FC-4B7E-B406-9ADEAAF0A92C}" type="presParOf" srcId="{BCF9926A-63CD-4519-B280-55D6BCE32101}" destId="{13EE3A4B-ECED-4353-BCE6-D95F8976A538}" srcOrd="3" destOrd="0" presId="urn:microsoft.com/office/officeart/2005/8/layout/chevron2"/>
    <dgm:cxn modelId="{04DDFDBE-E400-418C-BB49-26C7D86088C3}" type="presParOf" srcId="{BCF9926A-63CD-4519-B280-55D6BCE32101}" destId="{1A6E4B5F-9628-4EE5-9B6D-EBDBE6103752}" srcOrd="4" destOrd="0" presId="urn:microsoft.com/office/officeart/2005/8/layout/chevron2"/>
    <dgm:cxn modelId="{66527464-1E87-436C-9DA8-706A520F7880}" type="presParOf" srcId="{1A6E4B5F-9628-4EE5-9B6D-EBDBE6103752}" destId="{098EBCC1-266D-4A29-8BA8-958004418245}" srcOrd="0" destOrd="0" presId="urn:microsoft.com/office/officeart/2005/8/layout/chevron2"/>
    <dgm:cxn modelId="{98DFEF40-7B8C-4158-B1C2-7C38F9EFFA09}" type="presParOf" srcId="{1A6E4B5F-9628-4EE5-9B6D-EBDBE6103752}" destId="{02AC38D5-023A-4A73-950E-DD6AFA43F046}" srcOrd="1" destOrd="0" presId="urn:microsoft.com/office/officeart/2005/8/layout/chevron2"/>
    <dgm:cxn modelId="{724BEDE1-403E-4794-8DFA-D31BC3CBB795}" type="presParOf" srcId="{BCF9926A-63CD-4519-B280-55D6BCE32101}" destId="{89028E1F-40B5-40FC-8281-CB6E0D7C24F4}" srcOrd="5" destOrd="0" presId="urn:microsoft.com/office/officeart/2005/8/layout/chevron2"/>
    <dgm:cxn modelId="{619AA275-02BF-4C19-A435-7833BA82C2E0}" type="presParOf" srcId="{BCF9926A-63CD-4519-B280-55D6BCE32101}" destId="{6750A149-C2C9-4CDE-B7C2-BCBF6D0F039F}" srcOrd="6" destOrd="0" presId="urn:microsoft.com/office/officeart/2005/8/layout/chevron2"/>
    <dgm:cxn modelId="{01AA2954-1A19-437E-BC87-838DA5C4B51D}" type="presParOf" srcId="{6750A149-C2C9-4CDE-B7C2-BCBF6D0F039F}" destId="{69ABBA2A-1B53-4120-8B56-E28A6169C332}" srcOrd="0" destOrd="0" presId="urn:microsoft.com/office/officeart/2005/8/layout/chevron2"/>
    <dgm:cxn modelId="{820E774B-262E-4EDE-B16B-8DBC62584DBC}" type="presParOf" srcId="{6750A149-C2C9-4CDE-B7C2-BCBF6D0F039F}" destId="{E62D6163-FD5E-4FC3-8631-1DE5C8F0E4FD}" srcOrd="1" destOrd="0" presId="urn:microsoft.com/office/officeart/2005/8/layout/chevron2"/>
    <dgm:cxn modelId="{F6D9E81C-BE6B-4D68-82B0-EA0A5608F3A3}" type="presParOf" srcId="{BCF9926A-63CD-4519-B280-55D6BCE32101}" destId="{EC6ADB9B-8157-4831-985B-061683CC1EEB}" srcOrd="7" destOrd="0" presId="urn:microsoft.com/office/officeart/2005/8/layout/chevron2"/>
    <dgm:cxn modelId="{3FCD5959-4CA6-4047-904C-CA25B6AFEE7B}" type="presParOf" srcId="{BCF9926A-63CD-4519-B280-55D6BCE32101}" destId="{FC01F299-D96D-4F48-8A0E-C1D0E7F9525F}" srcOrd="8" destOrd="0" presId="urn:microsoft.com/office/officeart/2005/8/layout/chevron2"/>
    <dgm:cxn modelId="{F478AE30-71B8-4102-AC9B-5C113BE669C2}" type="presParOf" srcId="{FC01F299-D96D-4F48-8A0E-C1D0E7F9525F}" destId="{C0B70794-7FBF-4132-BE23-89D055D34807}" srcOrd="0" destOrd="0" presId="urn:microsoft.com/office/officeart/2005/8/layout/chevron2"/>
    <dgm:cxn modelId="{CBE7CDB0-5281-40E1-BB8A-6E87472B8746}" type="presParOf" srcId="{FC01F299-D96D-4F48-8A0E-C1D0E7F9525F}" destId="{CBA989B8-077B-4FBE-A07C-9D242D152BED}" srcOrd="1" destOrd="0" presId="urn:microsoft.com/office/officeart/2005/8/layout/chevron2"/>
    <dgm:cxn modelId="{46086700-6312-4939-967D-30168A6A99E4}" type="presParOf" srcId="{BCF9926A-63CD-4519-B280-55D6BCE32101}" destId="{A69712B6-3920-4DDC-8BD9-68FEA667200E}" srcOrd="9" destOrd="0" presId="urn:microsoft.com/office/officeart/2005/8/layout/chevron2"/>
    <dgm:cxn modelId="{54FA25A7-979D-4BF5-BBAC-9984EB1EC15C}" type="presParOf" srcId="{BCF9926A-63CD-4519-B280-55D6BCE32101}" destId="{93541746-2B73-45D7-A371-2F578D68E6B7}" srcOrd="10" destOrd="0" presId="urn:microsoft.com/office/officeart/2005/8/layout/chevron2"/>
    <dgm:cxn modelId="{94E73BDD-4788-482A-9E23-B656D380F471}" type="presParOf" srcId="{93541746-2B73-45D7-A371-2F578D68E6B7}" destId="{215AEA54-2758-4555-8621-D6B3E55C1C40}" srcOrd="0" destOrd="0" presId="urn:microsoft.com/office/officeart/2005/8/layout/chevron2"/>
    <dgm:cxn modelId="{BBD9CC32-17A2-44F3-B34E-7C69D90F034C}" type="presParOf" srcId="{93541746-2B73-45D7-A371-2F578D68E6B7}" destId="{D5B43576-7BA0-48C9-B6FC-680D13C3B8E5}" srcOrd="1" destOrd="0" presId="urn:microsoft.com/office/officeart/2005/8/layout/chevron2"/>
    <dgm:cxn modelId="{CD142EFB-6131-4EE4-A881-A537DEF35872}" type="presParOf" srcId="{BCF9926A-63CD-4519-B280-55D6BCE32101}" destId="{FBBC8427-C78E-450F-BD2D-D925572D4B55}" srcOrd="11" destOrd="0" presId="urn:microsoft.com/office/officeart/2005/8/layout/chevron2"/>
    <dgm:cxn modelId="{42703D31-4B67-4418-93C9-63576926B2B4}" type="presParOf" srcId="{BCF9926A-63CD-4519-B280-55D6BCE32101}" destId="{BA02F535-A28B-4D0C-A498-43764D7F217A}" srcOrd="12" destOrd="0" presId="urn:microsoft.com/office/officeart/2005/8/layout/chevron2"/>
    <dgm:cxn modelId="{2F884A2A-8007-402C-A838-97C389975697}" type="presParOf" srcId="{BA02F535-A28B-4D0C-A498-43764D7F217A}" destId="{A896D615-4805-490D-88BB-D96DE1A517B9}" srcOrd="0" destOrd="0" presId="urn:microsoft.com/office/officeart/2005/8/layout/chevron2"/>
    <dgm:cxn modelId="{04344688-17FC-4E82-BC4F-91553E34D5C1}" type="presParOf" srcId="{BA02F535-A28B-4D0C-A498-43764D7F217A}" destId="{E2098CAB-8FA0-4A3B-9077-802A97F44736}" srcOrd="1" destOrd="0" presId="urn:microsoft.com/office/officeart/2005/8/layout/chevron2"/>
    <dgm:cxn modelId="{B9EEF99C-74F2-4494-90A6-6B0491B74D7C}" type="presParOf" srcId="{BCF9926A-63CD-4519-B280-55D6BCE32101}" destId="{25C8FA7B-98D6-49F3-B221-E7D84FFA4AE3}" srcOrd="13" destOrd="0" presId="urn:microsoft.com/office/officeart/2005/8/layout/chevron2"/>
    <dgm:cxn modelId="{893A16AD-A77C-4019-A9BC-566A19CCBE5F}" type="presParOf" srcId="{BCF9926A-63CD-4519-B280-55D6BCE32101}" destId="{EBB15920-05D6-476B-8ADE-253C9F0867B5}" srcOrd="14" destOrd="0" presId="urn:microsoft.com/office/officeart/2005/8/layout/chevron2"/>
    <dgm:cxn modelId="{03184E08-329E-4589-9688-0675AFFBA8C2}" type="presParOf" srcId="{EBB15920-05D6-476B-8ADE-253C9F0867B5}" destId="{425E8F97-BAF5-4DED-8FE7-DD5A3C7B24FE}" srcOrd="0" destOrd="0" presId="urn:microsoft.com/office/officeart/2005/8/layout/chevron2"/>
    <dgm:cxn modelId="{74FAC1E5-7879-480F-95D0-317AF28A47DE}" type="presParOf" srcId="{EBB15920-05D6-476B-8ADE-253C9F0867B5}" destId="{5E8AA695-8E16-481C-8474-78940AF4C855}" srcOrd="1" destOrd="0" presId="urn:microsoft.com/office/officeart/2005/8/layout/chevron2"/>
    <dgm:cxn modelId="{64776467-26E8-4B95-96F3-762F6179DE37}" type="presParOf" srcId="{BCF9926A-63CD-4519-B280-55D6BCE32101}" destId="{D23A7527-3485-49CA-BC1C-D76A47930A6B}" srcOrd="15" destOrd="0" presId="urn:microsoft.com/office/officeart/2005/8/layout/chevron2"/>
    <dgm:cxn modelId="{598D32AE-9607-42B8-8CDA-EBB900607D47}" type="presParOf" srcId="{BCF9926A-63CD-4519-B280-55D6BCE32101}" destId="{C61F94FF-537C-4844-B009-E922E46B74CA}" srcOrd="16" destOrd="0" presId="urn:microsoft.com/office/officeart/2005/8/layout/chevron2"/>
    <dgm:cxn modelId="{7E10F424-1D8A-41A1-A21D-0FF247BA5855}" type="presParOf" srcId="{C61F94FF-537C-4844-B009-E922E46B74CA}" destId="{0EC195B2-5C88-4735-92E1-811CE7167169}" srcOrd="0" destOrd="0" presId="urn:microsoft.com/office/officeart/2005/8/layout/chevron2"/>
    <dgm:cxn modelId="{57155D8A-9669-4DB5-96B7-0F42AAE6D809}" type="presParOf" srcId="{C61F94FF-537C-4844-B009-E922E46B74CA}" destId="{14B4288F-6627-46EB-BCBA-12FAAE9CB24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B6CE9A0-C6EE-429F-ADDF-EDFE8BC26AEA}" type="doc">
      <dgm:prSet loTypeId="urn:microsoft.com/office/officeart/2005/8/layout/hierarchy2" loCatId="hierarchy" qsTypeId="urn:microsoft.com/office/officeart/2005/8/quickstyle/simple2" qsCatId="simple" csTypeId="urn:microsoft.com/office/officeart/2005/8/colors/accent6_1" csCatId="accent6" phldr="1"/>
      <dgm:spPr/>
      <dgm:t>
        <a:bodyPr/>
        <a:lstStyle/>
        <a:p>
          <a:endParaRPr lang="en-US"/>
        </a:p>
      </dgm:t>
    </dgm:pt>
    <dgm:pt modelId="{16D19E56-C5C2-4577-88A6-9E27624927B0}">
      <dgm:prSet phldrT="[Texte]" custT="1"/>
      <dgm:spPr/>
      <dgm:t>
        <a:bodyPr/>
        <a:lstStyle/>
        <a:p>
          <a:r>
            <a:rPr lang="en-US" sz="1200" dirty="0" smtClean="0"/>
            <a:t>Utility</a:t>
          </a:r>
          <a:endParaRPr lang="en-US" sz="1200" dirty="0"/>
        </a:p>
      </dgm:t>
    </dgm:pt>
    <dgm:pt modelId="{B412D9D2-BEB6-4D02-86E1-44B1D62A0444}" type="parTrans" cxnId="{B2595663-A38A-4F6D-808E-41045EC1135B}">
      <dgm:prSet/>
      <dgm:spPr/>
      <dgm:t>
        <a:bodyPr/>
        <a:lstStyle/>
        <a:p>
          <a:endParaRPr lang="en-US"/>
        </a:p>
      </dgm:t>
    </dgm:pt>
    <dgm:pt modelId="{F97894F1-DF58-491E-8AAC-F54B0ACF2156}" type="sibTrans" cxnId="{B2595663-A38A-4F6D-808E-41045EC1135B}">
      <dgm:prSet/>
      <dgm:spPr/>
      <dgm:t>
        <a:bodyPr/>
        <a:lstStyle/>
        <a:p>
          <a:endParaRPr lang="en-US"/>
        </a:p>
      </dgm:t>
    </dgm:pt>
    <dgm:pt modelId="{15B1BA1E-0BE5-4111-9088-567035F6ADF2}">
      <dgm:prSet phldrT="[Texte]" custT="1"/>
      <dgm:spPr/>
      <dgm:t>
        <a:bodyPr/>
        <a:lstStyle/>
        <a:p>
          <a:r>
            <a:rPr lang="en-US" sz="1200" dirty="0" smtClean="0"/>
            <a:t>Availability</a:t>
          </a:r>
          <a:endParaRPr lang="en-US" sz="1200" dirty="0"/>
        </a:p>
      </dgm:t>
    </dgm:pt>
    <dgm:pt modelId="{F46B74CD-E2DF-4E6A-965C-1DA6F85D5BDC}" type="parTrans" cxnId="{9E8F6AEB-F5F5-4852-9FD8-D1DE6A9CB039}">
      <dgm:prSet custT="1"/>
      <dgm:spPr/>
      <dgm:t>
        <a:bodyPr/>
        <a:lstStyle/>
        <a:p>
          <a:endParaRPr lang="en-US" sz="1200"/>
        </a:p>
      </dgm:t>
    </dgm:pt>
    <dgm:pt modelId="{0B30C8DB-C09E-43E8-8053-D148081F8026}" type="sibTrans" cxnId="{9E8F6AEB-F5F5-4852-9FD8-D1DE6A9CB039}">
      <dgm:prSet/>
      <dgm:spPr/>
      <dgm:t>
        <a:bodyPr/>
        <a:lstStyle/>
        <a:p>
          <a:endParaRPr lang="en-US"/>
        </a:p>
      </dgm:t>
    </dgm:pt>
    <dgm:pt modelId="{52F0D684-9EDC-4C8E-91C6-9243E7B678DE}">
      <dgm:prSet phldrT="[Texte]" custT="1"/>
      <dgm:spPr/>
      <dgm:t>
        <a:bodyPr/>
        <a:lstStyle/>
        <a:p>
          <a:r>
            <a:rPr lang="en-US" sz="1200" dirty="0" smtClean="0"/>
            <a:t>Security</a:t>
          </a:r>
          <a:endParaRPr lang="en-US" sz="1200" dirty="0"/>
        </a:p>
      </dgm:t>
    </dgm:pt>
    <dgm:pt modelId="{62E43A7E-A85F-4740-B234-E1AA158AE21D}" type="parTrans" cxnId="{CA489D2B-1155-486E-9CF2-BB7CCA5B7667}">
      <dgm:prSet custT="1"/>
      <dgm:spPr/>
      <dgm:t>
        <a:bodyPr/>
        <a:lstStyle/>
        <a:p>
          <a:endParaRPr lang="en-US" sz="1200"/>
        </a:p>
      </dgm:t>
    </dgm:pt>
    <dgm:pt modelId="{59662C48-3013-4235-AA81-02CB32C3C6AF}" type="sibTrans" cxnId="{CA489D2B-1155-486E-9CF2-BB7CCA5B7667}">
      <dgm:prSet/>
      <dgm:spPr/>
      <dgm:t>
        <a:bodyPr/>
        <a:lstStyle/>
        <a:p>
          <a:endParaRPr lang="en-US"/>
        </a:p>
      </dgm:t>
    </dgm:pt>
    <dgm:pt modelId="{2974A326-5891-4019-8EDC-3284212C991A}">
      <dgm:prSet phldrT="[Texte]" custT="1"/>
      <dgm:spPr/>
      <dgm:t>
        <a:bodyPr/>
        <a:lstStyle/>
        <a:p>
          <a:r>
            <a:rPr lang="en-US" sz="1200" dirty="0" smtClean="0"/>
            <a:t>Data integrity</a:t>
          </a:r>
          <a:endParaRPr lang="en-US" sz="1200" dirty="0"/>
        </a:p>
      </dgm:t>
    </dgm:pt>
    <dgm:pt modelId="{C6856C97-98D2-4FCE-AA58-6F5D1996FF39}" type="parTrans" cxnId="{6F69324A-AC5E-49FA-9AC3-28C28E5828E8}">
      <dgm:prSet custT="1"/>
      <dgm:spPr/>
      <dgm:t>
        <a:bodyPr/>
        <a:lstStyle/>
        <a:p>
          <a:endParaRPr lang="en-US" sz="1200"/>
        </a:p>
      </dgm:t>
    </dgm:pt>
    <dgm:pt modelId="{B2B15F7F-1168-4449-9A7B-68B2562E7430}" type="sibTrans" cxnId="{6F69324A-AC5E-49FA-9AC3-28C28E5828E8}">
      <dgm:prSet/>
      <dgm:spPr/>
      <dgm:t>
        <a:bodyPr/>
        <a:lstStyle/>
        <a:p>
          <a:endParaRPr lang="en-US"/>
        </a:p>
      </dgm:t>
    </dgm:pt>
    <dgm:pt modelId="{AC7D7CEA-60A9-4B39-9FE0-FBB48D821DA2}">
      <dgm:prSet custT="1"/>
      <dgm:spPr/>
      <dgm:t>
        <a:bodyPr/>
        <a:lstStyle/>
        <a:p>
          <a:r>
            <a:rPr lang="en-US" sz="1200" dirty="0" smtClean="0"/>
            <a:t>Performance</a:t>
          </a:r>
          <a:endParaRPr lang="en-US" sz="1200" dirty="0"/>
        </a:p>
      </dgm:t>
    </dgm:pt>
    <dgm:pt modelId="{67448084-02F9-4850-9595-63D1824E8119}" type="parTrans" cxnId="{526B7BEF-D00F-4BE4-A2B8-37449658246B}">
      <dgm:prSet custT="1"/>
      <dgm:spPr/>
      <dgm:t>
        <a:bodyPr/>
        <a:lstStyle/>
        <a:p>
          <a:endParaRPr lang="en-US" sz="1200"/>
        </a:p>
      </dgm:t>
    </dgm:pt>
    <dgm:pt modelId="{52FEDC56-5FA4-4F8E-8610-C16C434DAEB7}" type="sibTrans" cxnId="{526B7BEF-D00F-4BE4-A2B8-37449658246B}">
      <dgm:prSet/>
      <dgm:spPr/>
      <dgm:t>
        <a:bodyPr/>
        <a:lstStyle/>
        <a:p>
          <a:endParaRPr lang="en-US"/>
        </a:p>
      </dgm:t>
    </dgm:pt>
    <dgm:pt modelId="{F6952C61-9C3A-4BE1-A252-93B737E8386B}">
      <dgm:prSet custT="1"/>
      <dgm:spPr/>
      <dgm:t>
        <a:bodyPr/>
        <a:lstStyle/>
        <a:p>
          <a:r>
            <a:rPr lang="en-US" sz="1200" dirty="0" smtClean="0"/>
            <a:t>Modifiability</a:t>
          </a:r>
          <a:endParaRPr lang="en-US" sz="1200" dirty="0"/>
        </a:p>
      </dgm:t>
    </dgm:pt>
    <dgm:pt modelId="{5D7D13A5-02B4-451B-A0B5-BB9AD3A5B383}" type="parTrans" cxnId="{9BCE7B16-64B1-431C-9358-CB6804951DC4}">
      <dgm:prSet custT="1"/>
      <dgm:spPr/>
      <dgm:t>
        <a:bodyPr/>
        <a:lstStyle/>
        <a:p>
          <a:endParaRPr lang="en-US" sz="1200"/>
        </a:p>
      </dgm:t>
    </dgm:pt>
    <dgm:pt modelId="{6CEFC87E-D954-483B-BA2E-10D84BECFF59}" type="sibTrans" cxnId="{9BCE7B16-64B1-431C-9358-CB6804951DC4}">
      <dgm:prSet/>
      <dgm:spPr/>
      <dgm:t>
        <a:bodyPr/>
        <a:lstStyle/>
        <a:p>
          <a:endParaRPr lang="en-US"/>
        </a:p>
      </dgm:t>
    </dgm:pt>
    <dgm:pt modelId="{885221A3-C986-4F1A-B5D1-5CB7100BCCD6}">
      <dgm:prSet custT="1"/>
      <dgm:spPr/>
      <dgm:t>
        <a:bodyPr/>
        <a:lstStyle/>
        <a:p>
          <a:r>
            <a:rPr lang="en-US" sz="1200" dirty="0" smtClean="0"/>
            <a:t>Configurability</a:t>
          </a:r>
        </a:p>
      </dgm:t>
    </dgm:pt>
    <dgm:pt modelId="{C3F9611D-6F6D-456A-AD45-7E37C504D0D0}" type="parTrans" cxnId="{CDA369C0-F5FF-4E42-B509-CE5A08713F07}">
      <dgm:prSet custT="1"/>
      <dgm:spPr/>
      <dgm:t>
        <a:bodyPr/>
        <a:lstStyle/>
        <a:p>
          <a:endParaRPr lang="en-US" sz="1200"/>
        </a:p>
      </dgm:t>
    </dgm:pt>
    <dgm:pt modelId="{8DF3ACB3-CB06-485A-A47A-63CA24C30517}" type="sibTrans" cxnId="{CDA369C0-F5FF-4E42-B509-CE5A08713F07}">
      <dgm:prSet/>
      <dgm:spPr/>
      <dgm:t>
        <a:bodyPr/>
        <a:lstStyle/>
        <a:p>
          <a:endParaRPr lang="en-US"/>
        </a:p>
      </dgm:t>
    </dgm:pt>
    <dgm:pt modelId="{D42F0D00-8154-42C0-8474-0CB7B1AB1B9B}">
      <dgm:prSet custT="1"/>
      <dgm:spPr/>
      <dgm:t>
        <a:bodyPr/>
        <a:lstStyle/>
        <a:p>
          <a:r>
            <a:rPr lang="en-US" sz="1200" dirty="0" smtClean="0"/>
            <a:t>Throughput</a:t>
          </a:r>
          <a:endParaRPr lang="en-US" sz="1200" dirty="0"/>
        </a:p>
      </dgm:t>
    </dgm:pt>
    <dgm:pt modelId="{64850580-2D76-445F-9B82-9BA5722BC486}" type="parTrans" cxnId="{53D36D37-3AA6-40E0-A0AB-D86F2E009276}">
      <dgm:prSet custT="1"/>
      <dgm:spPr/>
      <dgm:t>
        <a:bodyPr/>
        <a:lstStyle/>
        <a:p>
          <a:endParaRPr lang="en-US" sz="1200"/>
        </a:p>
      </dgm:t>
    </dgm:pt>
    <dgm:pt modelId="{1BF2F211-64B6-4B82-9E14-A6B65EC8EABE}" type="sibTrans" cxnId="{53D36D37-3AA6-40E0-A0AB-D86F2E009276}">
      <dgm:prSet/>
      <dgm:spPr/>
      <dgm:t>
        <a:bodyPr/>
        <a:lstStyle/>
        <a:p>
          <a:endParaRPr lang="en-US"/>
        </a:p>
      </dgm:t>
    </dgm:pt>
    <dgm:pt modelId="{A8C23566-4532-4937-B70D-96EEB679EC18}">
      <dgm:prSet custT="1"/>
      <dgm:spPr/>
      <dgm:t>
        <a:bodyPr/>
        <a:lstStyle/>
        <a:p>
          <a:r>
            <a:rPr lang="en-US" sz="1200" dirty="0" smtClean="0"/>
            <a:t>Hardware failure</a:t>
          </a:r>
          <a:endParaRPr lang="en-US" sz="1200" dirty="0"/>
        </a:p>
      </dgm:t>
    </dgm:pt>
    <dgm:pt modelId="{96B4AF63-BD34-4C99-907A-076A76C40AC1}" type="parTrans" cxnId="{CB9DD7DC-30FE-49A8-B6A8-07EFA5A3C2B0}">
      <dgm:prSet custT="1"/>
      <dgm:spPr/>
      <dgm:t>
        <a:bodyPr/>
        <a:lstStyle/>
        <a:p>
          <a:endParaRPr lang="en-US" sz="1200"/>
        </a:p>
      </dgm:t>
    </dgm:pt>
    <dgm:pt modelId="{40EA1749-1A7A-4595-A4AB-2D29A76E00D5}" type="sibTrans" cxnId="{CB9DD7DC-30FE-49A8-B6A8-07EFA5A3C2B0}">
      <dgm:prSet/>
      <dgm:spPr/>
      <dgm:t>
        <a:bodyPr/>
        <a:lstStyle/>
        <a:p>
          <a:endParaRPr lang="en-US"/>
        </a:p>
      </dgm:t>
    </dgm:pt>
    <dgm:pt modelId="{9C11D38D-B6EE-4602-B5DC-0E873D6BC312}">
      <dgm:prSet custT="1"/>
      <dgm:spPr/>
      <dgm:t>
        <a:bodyPr/>
        <a:lstStyle/>
        <a:p>
          <a:r>
            <a:rPr lang="en-US" sz="1200" dirty="0" smtClean="0"/>
            <a:t>Latency</a:t>
          </a:r>
          <a:endParaRPr lang="en-US" sz="1200" dirty="0"/>
        </a:p>
      </dgm:t>
    </dgm:pt>
    <dgm:pt modelId="{E4802F1B-C275-465F-B611-017EA9F4FFD0}" type="parTrans" cxnId="{DBC71433-260B-4220-99C2-DB77AD5FCB04}">
      <dgm:prSet custT="1"/>
      <dgm:spPr/>
      <dgm:t>
        <a:bodyPr/>
        <a:lstStyle/>
        <a:p>
          <a:endParaRPr lang="en-US" sz="1200"/>
        </a:p>
      </dgm:t>
    </dgm:pt>
    <dgm:pt modelId="{58D1AB30-A659-4F62-98D2-23A4B59321D5}" type="sibTrans" cxnId="{DBC71433-260B-4220-99C2-DB77AD5FCB04}">
      <dgm:prSet/>
      <dgm:spPr/>
      <dgm:t>
        <a:bodyPr/>
        <a:lstStyle/>
        <a:p>
          <a:endParaRPr lang="en-US"/>
        </a:p>
      </dgm:t>
    </dgm:pt>
    <dgm:pt modelId="{E3C31717-A998-409B-B0F2-24EA2C48B82B}">
      <dgm:prSet custT="1"/>
      <dgm:spPr/>
      <dgm:t>
        <a:bodyPr/>
        <a:lstStyle/>
        <a:p>
          <a:r>
            <a:rPr lang="en-US" sz="1200" dirty="0" smtClean="0"/>
            <a:t>Usability</a:t>
          </a:r>
        </a:p>
      </dgm:t>
    </dgm:pt>
    <dgm:pt modelId="{6992EDD1-C975-4FD1-9081-85AF3BD8B1E6}" type="parTrans" cxnId="{C9F154D7-EC8C-4B03-A171-F625DB05C0D3}">
      <dgm:prSet custT="1"/>
      <dgm:spPr/>
      <dgm:t>
        <a:bodyPr/>
        <a:lstStyle/>
        <a:p>
          <a:endParaRPr lang="en-US" sz="1200"/>
        </a:p>
      </dgm:t>
    </dgm:pt>
    <dgm:pt modelId="{1DD2EC39-182A-44E3-9F1D-0BECB21AC125}" type="sibTrans" cxnId="{C9F154D7-EC8C-4B03-A171-F625DB05C0D3}">
      <dgm:prSet/>
      <dgm:spPr/>
      <dgm:t>
        <a:bodyPr/>
        <a:lstStyle/>
        <a:p>
          <a:endParaRPr lang="en-US"/>
        </a:p>
      </dgm:t>
    </dgm:pt>
    <dgm:pt modelId="{75E55147-B0A0-4B51-AB5B-0E7E0075355E}">
      <dgm:prSet custT="1"/>
      <dgm:spPr/>
      <dgm:t>
        <a:bodyPr/>
        <a:lstStyle/>
        <a:p>
          <a:r>
            <a:rPr lang="en-US" sz="1200" dirty="0" smtClean="0"/>
            <a:t>Recoverability</a:t>
          </a:r>
          <a:endParaRPr lang="en-US" sz="1200" dirty="0"/>
        </a:p>
      </dgm:t>
    </dgm:pt>
    <dgm:pt modelId="{516907B1-DB25-4C7D-84FF-63492AFE50C3}" type="parTrans" cxnId="{7DF51461-D1EF-4357-95A9-48C9C472D5FB}">
      <dgm:prSet custT="1"/>
      <dgm:spPr/>
      <dgm:t>
        <a:bodyPr/>
        <a:lstStyle/>
        <a:p>
          <a:endParaRPr lang="en-US" sz="1200"/>
        </a:p>
      </dgm:t>
    </dgm:pt>
    <dgm:pt modelId="{2DB87B96-11CD-47F2-B2E4-A2FCD5FADC8B}" type="sibTrans" cxnId="{7DF51461-D1EF-4357-95A9-48C9C472D5FB}">
      <dgm:prSet/>
      <dgm:spPr/>
      <dgm:t>
        <a:bodyPr/>
        <a:lstStyle/>
        <a:p>
          <a:endParaRPr lang="en-US"/>
        </a:p>
      </dgm:t>
    </dgm:pt>
    <dgm:pt modelId="{DF4CB7B1-5045-4437-87E4-E1CC84BEBD5B}">
      <dgm:prSet custT="1"/>
      <dgm:spPr/>
      <dgm:t>
        <a:bodyPr/>
        <a:lstStyle/>
        <a:p>
          <a:r>
            <a:rPr lang="en-US" sz="1200" dirty="0" smtClean="0"/>
            <a:t>Learn ability</a:t>
          </a:r>
          <a:endParaRPr lang="en-US" sz="1200" dirty="0"/>
        </a:p>
      </dgm:t>
    </dgm:pt>
    <dgm:pt modelId="{14A5EC74-9959-4160-B9E4-0B92E2FD7AB3}" type="parTrans" cxnId="{F6933BC5-3AE0-4FA5-871C-BB9D972629ED}">
      <dgm:prSet custT="1"/>
      <dgm:spPr/>
      <dgm:t>
        <a:bodyPr/>
        <a:lstStyle/>
        <a:p>
          <a:endParaRPr lang="en-US" sz="1200"/>
        </a:p>
      </dgm:t>
    </dgm:pt>
    <dgm:pt modelId="{0CBEC890-61C4-440A-8CBA-B3B0308FFAA0}" type="sibTrans" cxnId="{F6933BC5-3AE0-4FA5-871C-BB9D972629ED}">
      <dgm:prSet/>
      <dgm:spPr/>
      <dgm:t>
        <a:bodyPr/>
        <a:lstStyle/>
        <a:p>
          <a:endParaRPr lang="en-US"/>
        </a:p>
      </dgm:t>
    </dgm:pt>
    <dgm:pt modelId="{90D73243-8D83-4D3B-B5DC-8C34197E2F93}">
      <dgm:prSet custT="1"/>
      <dgm:spPr/>
      <dgm:t>
        <a:bodyPr/>
        <a:lstStyle/>
        <a:p>
          <a:r>
            <a:rPr lang="en-US" sz="1200" dirty="0" smtClean="0"/>
            <a:t>Consistency</a:t>
          </a:r>
          <a:endParaRPr lang="en-US" sz="1200" dirty="0"/>
        </a:p>
      </dgm:t>
    </dgm:pt>
    <dgm:pt modelId="{18C4E4F1-6FFE-40C7-B98F-CD8AC747D6A9}" type="parTrans" cxnId="{57C63B00-5085-46BB-8EE0-8E7F057A3A14}">
      <dgm:prSet custT="1"/>
      <dgm:spPr/>
      <dgm:t>
        <a:bodyPr/>
        <a:lstStyle/>
        <a:p>
          <a:endParaRPr lang="en-US" sz="1200"/>
        </a:p>
      </dgm:t>
    </dgm:pt>
    <dgm:pt modelId="{2127D8F9-BA28-47A2-9F75-42B690018117}" type="sibTrans" cxnId="{57C63B00-5085-46BB-8EE0-8E7F057A3A14}">
      <dgm:prSet/>
      <dgm:spPr/>
      <dgm:t>
        <a:bodyPr/>
        <a:lstStyle/>
        <a:p>
          <a:endParaRPr lang="en-US"/>
        </a:p>
      </dgm:t>
    </dgm:pt>
    <dgm:pt modelId="{8842B8E6-2FED-446C-AA95-ECB6BE04C5CF}">
      <dgm:prSet custT="1"/>
      <dgm:spPr/>
      <dgm:t>
        <a:bodyPr/>
        <a:lstStyle/>
        <a:p>
          <a:r>
            <a:rPr lang="en-US" sz="1200" dirty="0" smtClean="0"/>
            <a:t>Testability</a:t>
          </a:r>
        </a:p>
      </dgm:t>
    </dgm:pt>
    <dgm:pt modelId="{5FE6DC38-6776-41DB-B858-4560A59B33C9}" type="parTrans" cxnId="{B1292B95-6EB8-49EE-92F2-F4DAAFEA2610}">
      <dgm:prSet custT="1"/>
      <dgm:spPr/>
      <dgm:t>
        <a:bodyPr/>
        <a:lstStyle/>
        <a:p>
          <a:endParaRPr lang="en-US" sz="1200"/>
        </a:p>
      </dgm:t>
    </dgm:pt>
    <dgm:pt modelId="{8731D08B-C26D-4F73-9589-B4201034831C}" type="sibTrans" cxnId="{B1292B95-6EB8-49EE-92F2-F4DAAFEA2610}">
      <dgm:prSet/>
      <dgm:spPr/>
      <dgm:t>
        <a:bodyPr/>
        <a:lstStyle/>
        <a:p>
          <a:endParaRPr lang="en-US"/>
        </a:p>
      </dgm:t>
    </dgm:pt>
    <dgm:pt modelId="{6F0EE3D6-5DC0-4B96-B37E-57BC52C39BF6}">
      <dgm:prSet custT="1"/>
      <dgm:spPr/>
      <dgm:t>
        <a:bodyPr/>
        <a:lstStyle/>
        <a:p>
          <a:r>
            <a:rPr lang="en-US" sz="1200" b="1" dirty="0" smtClean="0"/>
            <a:t>(H, M) </a:t>
          </a:r>
          <a:r>
            <a:rPr lang="en-US" sz="1200" dirty="0" smtClean="0"/>
            <a:t>The system and its parts have to be able to be tested through inspections, simulations and analyses</a:t>
          </a:r>
          <a:endParaRPr lang="en-US" sz="1200" dirty="0"/>
        </a:p>
      </dgm:t>
    </dgm:pt>
    <dgm:pt modelId="{B39E708A-4F4D-40E2-8CAB-066D137F0865}" type="parTrans" cxnId="{0B4453EB-EE04-48E0-A610-ED15EC37341B}">
      <dgm:prSet custT="1"/>
      <dgm:spPr/>
      <dgm:t>
        <a:bodyPr/>
        <a:lstStyle/>
        <a:p>
          <a:endParaRPr lang="en-US" sz="1200"/>
        </a:p>
      </dgm:t>
    </dgm:pt>
    <dgm:pt modelId="{CC1B1915-600B-4178-BB54-14D29C1FC6EB}" type="sibTrans" cxnId="{0B4453EB-EE04-48E0-A610-ED15EC37341B}">
      <dgm:prSet/>
      <dgm:spPr/>
      <dgm:t>
        <a:bodyPr/>
        <a:lstStyle/>
        <a:p>
          <a:endParaRPr lang="en-US"/>
        </a:p>
      </dgm:t>
    </dgm:pt>
    <dgm:pt modelId="{6BCF5D66-1CCA-4701-8A72-573A8551EA69}">
      <dgm:prSet custT="1"/>
      <dgm:spPr/>
      <dgm:t>
        <a:bodyPr/>
        <a:lstStyle/>
        <a:p>
          <a:r>
            <a:rPr lang="en-US" sz="1200" b="1" dirty="0" smtClean="0"/>
            <a:t>(H, M) </a:t>
          </a:r>
          <a:r>
            <a:rPr lang="en-US" sz="1200" dirty="0" smtClean="0"/>
            <a:t>FDIR must have a data backup system in case of hardware failure.</a:t>
          </a:r>
          <a:endParaRPr lang="en-US" sz="1200" dirty="0"/>
        </a:p>
      </dgm:t>
    </dgm:pt>
    <dgm:pt modelId="{A9E87F83-58B9-4908-B740-093E5EBC7DD8}" type="parTrans" cxnId="{F2E5260D-8025-4514-91D8-B0B97D030E32}">
      <dgm:prSet custT="1"/>
      <dgm:spPr/>
      <dgm:t>
        <a:bodyPr/>
        <a:lstStyle/>
        <a:p>
          <a:endParaRPr lang="en-US" sz="1200"/>
        </a:p>
      </dgm:t>
    </dgm:pt>
    <dgm:pt modelId="{7B320419-0C53-4CE9-B91A-D282F0B2DE6D}" type="sibTrans" cxnId="{F2E5260D-8025-4514-91D8-B0B97D030E32}">
      <dgm:prSet/>
      <dgm:spPr/>
      <dgm:t>
        <a:bodyPr/>
        <a:lstStyle/>
        <a:p>
          <a:endParaRPr lang="en-US"/>
        </a:p>
      </dgm:t>
    </dgm:pt>
    <dgm:pt modelId="{C384DB3C-1D18-40E5-9144-7A2744677CC4}">
      <dgm:prSet custT="1"/>
      <dgm:spPr/>
      <dgm:t>
        <a:bodyPr/>
        <a:lstStyle/>
        <a:p>
          <a:r>
            <a:rPr lang="en-US" sz="1200" b="1" dirty="0" smtClean="0"/>
            <a:t>(H, M) </a:t>
          </a:r>
          <a:r>
            <a:rPr lang="en-US" sz="1200" dirty="0" smtClean="0"/>
            <a:t>The system must use an asynchronous mode of operation</a:t>
          </a:r>
          <a:endParaRPr lang="en-US" sz="1200" dirty="0"/>
        </a:p>
      </dgm:t>
    </dgm:pt>
    <dgm:pt modelId="{099F60C3-6A1D-4019-8D14-F50A8A09C660}" type="parTrans" cxnId="{31968E50-5F21-4E14-BD6C-AC0765C075E7}">
      <dgm:prSet custT="1"/>
      <dgm:spPr/>
      <dgm:t>
        <a:bodyPr/>
        <a:lstStyle/>
        <a:p>
          <a:endParaRPr lang="en-US" sz="1200"/>
        </a:p>
      </dgm:t>
    </dgm:pt>
    <dgm:pt modelId="{4210D62D-6E5A-40C5-B85F-1A94EA636C1F}" type="sibTrans" cxnId="{31968E50-5F21-4E14-BD6C-AC0765C075E7}">
      <dgm:prSet/>
      <dgm:spPr/>
      <dgm:t>
        <a:bodyPr/>
        <a:lstStyle/>
        <a:p>
          <a:endParaRPr lang="en-US"/>
        </a:p>
      </dgm:t>
    </dgm:pt>
    <dgm:pt modelId="{BDAA4D47-669A-4154-BF1E-184595A23581}">
      <dgm:prSet custT="1"/>
      <dgm:spPr/>
      <dgm:t>
        <a:bodyPr/>
        <a:lstStyle/>
        <a:p>
          <a:r>
            <a:rPr lang="en-US" sz="1200" b="1" dirty="0" smtClean="0"/>
            <a:t>(M, H) </a:t>
          </a:r>
          <a:r>
            <a:rPr lang="en-US" sz="1200" dirty="0" smtClean="0"/>
            <a:t>The system must respond to input within 2sec</a:t>
          </a:r>
          <a:endParaRPr lang="en-US" sz="1200" dirty="0"/>
        </a:p>
      </dgm:t>
    </dgm:pt>
    <dgm:pt modelId="{C45DAEAA-8C55-44A1-8683-0B8998291E78}" type="parTrans" cxnId="{B4991116-3B52-49AC-A44F-11A48009DE8F}">
      <dgm:prSet custT="1"/>
      <dgm:spPr/>
      <dgm:t>
        <a:bodyPr/>
        <a:lstStyle/>
        <a:p>
          <a:endParaRPr lang="en-US" sz="1200"/>
        </a:p>
      </dgm:t>
    </dgm:pt>
    <dgm:pt modelId="{BAADF4B7-C867-41E5-8F3B-DEFAC07E1978}" type="sibTrans" cxnId="{B4991116-3B52-49AC-A44F-11A48009DE8F}">
      <dgm:prSet/>
      <dgm:spPr/>
      <dgm:t>
        <a:bodyPr/>
        <a:lstStyle/>
        <a:p>
          <a:endParaRPr lang="en-US"/>
        </a:p>
      </dgm:t>
    </dgm:pt>
    <dgm:pt modelId="{F73C7A69-BB24-4690-B743-4D45CE473802}">
      <dgm:prSet custT="1"/>
      <dgm:spPr/>
      <dgm:t>
        <a:bodyPr/>
        <a:lstStyle/>
        <a:p>
          <a:r>
            <a:rPr lang="en-US" sz="1200" b="1" dirty="0" smtClean="0"/>
            <a:t>(M, L) </a:t>
          </a:r>
          <a:r>
            <a:rPr lang="en-US" sz="1200" dirty="0" smtClean="0"/>
            <a:t>If the system load doubles from normal response time has to stay within 3 seconds. </a:t>
          </a:r>
          <a:endParaRPr lang="en-US" sz="1200" dirty="0"/>
        </a:p>
      </dgm:t>
    </dgm:pt>
    <dgm:pt modelId="{5634F704-5E38-4869-919B-D1BF893C2A0E}" type="parTrans" cxnId="{3EC35809-2DDB-4DAF-A290-57842BD2450C}">
      <dgm:prSet custT="1"/>
      <dgm:spPr/>
      <dgm:t>
        <a:bodyPr/>
        <a:lstStyle/>
        <a:p>
          <a:endParaRPr lang="en-US" sz="1200"/>
        </a:p>
      </dgm:t>
    </dgm:pt>
    <dgm:pt modelId="{8F9AC238-421C-40E4-A39E-EEDBBBB995CC}" type="sibTrans" cxnId="{3EC35809-2DDB-4DAF-A290-57842BD2450C}">
      <dgm:prSet/>
      <dgm:spPr/>
      <dgm:t>
        <a:bodyPr/>
        <a:lstStyle/>
        <a:p>
          <a:endParaRPr lang="en-US"/>
        </a:p>
      </dgm:t>
    </dgm:pt>
    <dgm:pt modelId="{CC907B09-0EBC-4738-8DA3-E51A4909A71A}">
      <dgm:prSet custT="1"/>
      <dgm:spPr/>
      <dgm:t>
        <a:bodyPr/>
        <a:lstStyle/>
        <a:p>
          <a:r>
            <a:rPr lang="en-US" sz="1200" b="1" dirty="0" smtClean="0"/>
            <a:t>(M, M) </a:t>
          </a:r>
          <a:r>
            <a:rPr lang="en-US" sz="1200" dirty="0" smtClean="0"/>
            <a:t>The system must recover from failures in parts of the system in 1 minute</a:t>
          </a:r>
          <a:endParaRPr lang="en-US" sz="1200" dirty="0"/>
        </a:p>
      </dgm:t>
    </dgm:pt>
    <dgm:pt modelId="{F4C03097-4B08-4AC5-A053-2E376F80E313}" type="parTrans" cxnId="{EB29A2A9-E8A5-4FBF-BA56-5187F36DD431}">
      <dgm:prSet custT="1"/>
      <dgm:spPr/>
      <dgm:t>
        <a:bodyPr/>
        <a:lstStyle/>
        <a:p>
          <a:endParaRPr lang="en-US" sz="1200"/>
        </a:p>
      </dgm:t>
    </dgm:pt>
    <dgm:pt modelId="{F3DB8824-CE90-4C2E-ACD7-F4856A650F04}" type="sibTrans" cxnId="{EB29A2A9-E8A5-4FBF-BA56-5187F36DD431}">
      <dgm:prSet/>
      <dgm:spPr/>
      <dgm:t>
        <a:bodyPr/>
        <a:lstStyle/>
        <a:p>
          <a:endParaRPr lang="en-US"/>
        </a:p>
      </dgm:t>
    </dgm:pt>
    <dgm:pt modelId="{C9B6E853-7B9D-482B-A6DA-3CC93E428CBB}">
      <dgm:prSet custT="1"/>
      <dgm:spPr/>
      <dgm:t>
        <a:bodyPr/>
        <a:lstStyle/>
        <a:p>
          <a:r>
            <a:rPr lang="en-US" sz="1200" b="1" dirty="0" smtClean="0"/>
            <a:t>(M, M) </a:t>
          </a:r>
          <a:r>
            <a:rPr lang="en-US" sz="1200" dirty="0" smtClean="0"/>
            <a:t>The system must be reliable in all operating conditions.</a:t>
          </a:r>
          <a:endParaRPr lang="en-US" sz="1200" dirty="0"/>
        </a:p>
      </dgm:t>
    </dgm:pt>
    <dgm:pt modelId="{F2C92844-18BA-429F-BC14-FD565864E3FE}" type="parTrans" cxnId="{D850EEB3-5959-4A99-8DDA-F5CCBDAA2546}">
      <dgm:prSet custT="1"/>
      <dgm:spPr/>
      <dgm:t>
        <a:bodyPr/>
        <a:lstStyle/>
        <a:p>
          <a:endParaRPr lang="en-US" sz="1200"/>
        </a:p>
      </dgm:t>
    </dgm:pt>
    <dgm:pt modelId="{E4B27800-6FE1-4074-931C-6BA909107949}" type="sibTrans" cxnId="{D850EEB3-5959-4A99-8DDA-F5CCBDAA2546}">
      <dgm:prSet/>
      <dgm:spPr/>
      <dgm:t>
        <a:bodyPr/>
        <a:lstStyle/>
        <a:p>
          <a:endParaRPr lang="en-US"/>
        </a:p>
      </dgm:t>
    </dgm:pt>
    <dgm:pt modelId="{BF3692B0-B2F5-475B-A0E0-09F2750DB354}">
      <dgm:prSet custT="1"/>
      <dgm:spPr/>
      <dgm:t>
        <a:bodyPr/>
        <a:lstStyle/>
        <a:p>
          <a:r>
            <a:rPr lang="en-US" sz="1200" b="1" dirty="0" smtClean="0"/>
            <a:t>(L, M) </a:t>
          </a:r>
          <a:r>
            <a:rPr lang="en-US" sz="1200" dirty="0" smtClean="0"/>
            <a:t>System must provide easy-to-learn features</a:t>
          </a:r>
          <a:endParaRPr lang="en-US" sz="1200" dirty="0"/>
        </a:p>
      </dgm:t>
    </dgm:pt>
    <dgm:pt modelId="{13AF1296-7130-4B35-8D2B-004E85C49434}" type="parTrans" cxnId="{39771F41-37FA-44E5-AEF7-C01E3FC43E72}">
      <dgm:prSet custT="1"/>
      <dgm:spPr/>
      <dgm:t>
        <a:bodyPr/>
        <a:lstStyle/>
        <a:p>
          <a:endParaRPr lang="en-US" sz="1200"/>
        </a:p>
      </dgm:t>
    </dgm:pt>
    <dgm:pt modelId="{48EF8DA7-6090-4DAC-AE67-DEEC18C5A62C}" type="sibTrans" cxnId="{39771F41-37FA-44E5-AEF7-C01E3FC43E72}">
      <dgm:prSet/>
      <dgm:spPr/>
      <dgm:t>
        <a:bodyPr/>
        <a:lstStyle/>
        <a:p>
          <a:endParaRPr lang="en-US"/>
        </a:p>
      </dgm:t>
    </dgm:pt>
    <dgm:pt modelId="{6454A39A-E30E-4EB0-8FEE-46B22D95DE40}">
      <dgm:prSet custT="1"/>
      <dgm:spPr/>
      <dgm:t>
        <a:bodyPr/>
        <a:lstStyle/>
        <a:p>
          <a:r>
            <a:rPr lang="en-US" sz="1200" b="1" dirty="0" smtClean="0"/>
            <a:t>(L, M) </a:t>
          </a:r>
          <a:r>
            <a:rPr lang="en-US" sz="1200" dirty="0" smtClean="0"/>
            <a:t>The FDIR interface should provide several views with consistent conventions</a:t>
          </a:r>
          <a:endParaRPr lang="en-US" sz="1200" dirty="0"/>
        </a:p>
      </dgm:t>
    </dgm:pt>
    <dgm:pt modelId="{6202B1ED-6E28-4A5B-B4BF-CFC862F69283}" type="parTrans" cxnId="{D89A54A0-20E7-4DE5-828D-635CCAFDD3F3}">
      <dgm:prSet custT="1"/>
      <dgm:spPr/>
      <dgm:t>
        <a:bodyPr/>
        <a:lstStyle/>
        <a:p>
          <a:endParaRPr lang="en-US" sz="1200"/>
        </a:p>
      </dgm:t>
    </dgm:pt>
    <dgm:pt modelId="{9687B150-E9E2-41D2-8CF3-856DAEF425C3}" type="sibTrans" cxnId="{D89A54A0-20E7-4DE5-828D-635CCAFDD3F3}">
      <dgm:prSet/>
      <dgm:spPr/>
      <dgm:t>
        <a:bodyPr/>
        <a:lstStyle/>
        <a:p>
          <a:endParaRPr lang="en-US"/>
        </a:p>
      </dgm:t>
    </dgm:pt>
    <dgm:pt modelId="{A0DC8813-CD9E-4884-A5AA-A81616F70BD6}">
      <dgm:prSet custT="1"/>
      <dgm:spPr/>
      <dgm:t>
        <a:bodyPr/>
        <a:lstStyle/>
        <a:p>
          <a:r>
            <a:rPr lang="en-US" sz="1200" b="1" dirty="0" smtClean="0"/>
            <a:t>(M, L) </a:t>
          </a:r>
          <a:r>
            <a:rPr lang="en-US" sz="1200" dirty="0" smtClean="0"/>
            <a:t>No operation should be irreversible, and confirmation should be asked to user each time</a:t>
          </a:r>
          <a:endParaRPr lang="en-US" sz="1200" dirty="0"/>
        </a:p>
      </dgm:t>
    </dgm:pt>
    <dgm:pt modelId="{94EC7959-A5F1-407E-BA45-E580F4FDC9E6}" type="parTrans" cxnId="{6A4B5304-EC41-4F22-B4F4-9A47DA72FFF2}">
      <dgm:prSet custT="1"/>
      <dgm:spPr/>
      <dgm:t>
        <a:bodyPr/>
        <a:lstStyle/>
        <a:p>
          <a:endParaRPr lang="en-US" sz="1200"/>
        </a:p>
      </dgm:t>
    </dgm:pt>
    <dgm:pt modelId="{ABF4BC37-865D-461E-A6BB-27E40458ADAC}" type="sibTrans" cxnId="{6A4B5304-EC41-4F22-B4F4-9A47DA72FFF2}">
      <dgm:prSet/>
      <dgm:spPr/>
      <dgm:t>
        <a:bodyPr/>
        <a:lstStyle/>
        <a:p>
          <a:endParaRPr lang="en-US"/>
        </a:p>
      </dgm:t>
    </dgm:pt>
    <dgm:pt modelId="{56AD0DD9-BDFD-48CB-B8AD-229B40BE1DA7}">
      <dgm:prSet custT="1"/>
      <dgm:spPr/>
      <dgm:t>
        <a:bodyPr/>
        <a:lstStyle/>
        <a:p>
          <a:r>
            <a:rPr lang="en-US" sz="1200" b="1" dirty="0" smtClean="0"/>
            <a:t>(M, M) </a:t>
          </a:r>
          <a:r>
            <a:rPr lang="en-US" sz="1200" dirty="0" smtClean="0"/>
            <a:t>The system has to be configurable to other spacecrafts in 1 person year of work</a:t>
          </a:r>
          <a:endParaRPr lang="en-US" sz="1200" dirty="0"/>
        </a:p>
      </dgm:t>
    </dgm:pt>
    <dgm:pt modelId="{A560B286-F608-4BFD-AA59-E075D6FBB207}" type="parTrans" cxnId="{A9363C94-54E6-4A79-9651-A4CD7CCC4607}">
      <dgm:prSet custT="1"/>
      <dgm:spPr/>
      <dgm:t>
        <a:bodyPr/>
        <a:lstStyle/>
        <a:p>
          <a:endParaRPr lang="en-US" sz="1200"/>
        </a:p>
      </dgm:t>
    </dgm:pt>
    <dgm:pt modelId="{B4A30BB2-4A6F-4D6B-B7E7-3938FB83587B}" type="sibTrans" cxnId="{A9363C94-54E6-4A79-9651-A4CD7CCC4607}">
      <dgm:prSet/>
      <dgm:spPr/>
      <dgm:t>
        <a:bodyPr/>
        <a:lstStyle/>
        <a:p>
          <a:endParaRPr lang="en-US"/>
        </a:p>
      </dgm:t>
    </dgm:pt>
    <dgm:pt modelId="{51AF58BE-B55C-412E-AF2E-5B03A34A5E58}" type="pres">
      <dgm:prSet presAssocID="{0B6CE9A0-C6EE-429F-ADDF-EDFE8BC26AEA}" presName="diagram" presStyleCnt="0">
        <dgm:presLayoutVars>
          <dgm:chPref val="1"/>
          <dgm:dir/>
          <dgm:animOne val="branch"/>
          <dgm:animLvl val="lvl"/>
          <dgm:resizeHandles val="exact"/>
        </dgm:presLayoutVars>
      </dgm:prSet>
      <dgm:spPr/>
      <dgm:t>
        <a:bodyPr/>
        <a:lstStyle/>
        <a:p>
          <a:endParaRPr lang="fr-FR"/>
        </a:p>
      </dgm:t>
    </dgm:pt>
    <dgm:pt modelId="{4FCA5650-1573-419E-B7C6-AAEC71044674}" type="pres">
      <dgm:prSet presAssocID="{16D19E56-C5C2-4577-88A6-9E27624927B0}" presName="root1" presStyleCnt="0"/>
      <dgm:spPr/>
      <dgm:t>
        <a:bodyPr/>
        <a:lstStyle/>
        <a:p>
          <a:endParaRPr lang="fr-FR"/>
        </a:p>
      </dgm:t>
    </dgm:pt>
    <dgm:pt modelId="{8EED4110-D933-465E-906C-A01F6CDFF9F4}" type="pres">
      <dgm:prSet presAssocID="{16D19E56-C5C2-4577-88A6-9E27624927B0}" presName="LevelOneTextNode" presStyleLbl="node0" presStyleIdx="0" presStyleCnt="1" custLinFactNeighborX="-31662" custLinFactNeighborY="9354">
        <dgm:presLayoutVars>
          <dgm:chPref val="3"/>
        </dgm:presLayoutVars>
      </dgm:prSet>
      <dgm:spPr/>
      <dgm:t>
        <a:bodyPr/>
        <a:lstStyle/>
        <a:p>
          <a:endParaRPr lang="fr-FR"/>
        </a:p>
      </dgm:t>
    </dgm:pt>
    <dgm:pt modelId="{FB7261E5-26D4-447B-8423-E423387A1DB7}" type="pres">
      <dgm:prSet presAssocID="{16D19E56-C5C2-4577-88A6-9E27624927B0}" presName="level2hierChild" presStyleCnt="0"/>
      <dgm:spPr/>
      <dgm:t>
        <a:bodyPr/>
        <a:lstStyle/>
        <a:p>
          <a:endParaRPr lang="fr-FR"/>
        </a:p>
      </dgm:t>
    </dgm:pt>
    <dgm:pt modelId="{86FC432A-7F76-48A4-BF57-69594E158935}" type="pres">
      <dgm:prSet presAssocID="{5D7D13A5-02B4-451B-A0B5-BB9AD3A5B383}" presName="conn2-1" presStyleLbl="parChTrans1D2" presStyleIdx="0" presStyleCnt="6"/>
      <dgm:spPr/>
      <dgm:t>
        <a:bodyPr/>
        <a:lstStyle/>
        <a:p>
          <a:endParaRPr lang="fr-FR"/>
        </a:p>
      </dgm:t>
    </dgm:pt>
    <dgm:pt modelId="{FBAF7BD0-5E39-4916-B887-6706A458849A}" type="pres">
      <dgm:prSet presAssocID="{5D7D13A5-02B4-451B-A0B5-BB9AD3A5B383}" presName="connTx" presStyleLbl="parChTrans1D2" presStyleIdx="0" presStyleCnt="6"/>
      <dgm:spPr/>
      <dgm:t>
        <a:bodyPr/>
        <a:lstStyle/>
        <a:p>
          <a:endParaRPr lang="fr-FR"/>
        </a:p>
      </dgm:t>
    </dgm:pt>
    <dgm:pt modelId="{DB6AB0BB-F02E-4DF5-B643-F6D86F824E4A}" type="pres">
      <dgm:prSet presAssocID="{F6952C61-9C3A-4BE1-A252-93B737E8386B}" presName="root2" presStyleCnt="0"/>
      <dgm:spPr/>
      <dgm:t>
        <a:bodyPr/>
        <a:lstStyle/>
        <a:p>
          <a:endParaRPr lang="fr-FR"/>
        </a:p>
      </dgm:t>
    </dgm:pt>
    <dgm:pt modelId="{72050E30-6843-4C55-BA0A-5C4D757AA1BC}" type="pres">
      <dgm:prSet presAssocID="{F6952C61-9C3A-4BE1-A252-93B737E8386B}" presName="LevelTwoTextNode" presStyleLbl="node2" presStyleIdx="0" presStyleCnt="6" custScaleX="110275" custLinFactNeighborX="-33465" custLinFactNeighborY="-955">
        <dgm:presLayoutVars>
          <dgm:chPref val="3"/>
        </dgm:presLayoutVars>
      </dgm:prSet>
      <dgm:spPr/>
      <dgm:t>
        <a:bodyPr/>
        <a:lstStyle/>
        <a:p>
          <a:endParaRPr lang="en-US"/>
        </a:p>
      </dgm:t>
    </dgm:pt>
    <dgm:pt modelId="{EC04DE26-18C4-46A4-A81A-F26ACF10065E}" type="pres">
      <dgm:prSet presAssocID="{F6952C61-9C3A-4BE1-A252-93B737E8386B}" presName="level3hierChild" presStyleCnt="0"/>
      <dgm:spPr/>
      <dgm:t>
        <a:bodyPr/>
        <a:lstStyle/>
        <a:p>
          <a:endParaRPr lang="fr-FR"/>
        </a:p>
      </dgm:t>
    </dgm:pt>
    <dgm:pt modelId="{A99B90C1-D2BA-4007-B3A2-86E6FF8390B2}" type="pres">
      <dgm:prSet presAssocID="{C3F9611D-6F6D-456A-AD45-7E37C504D0D0}" presName="conn2-1" presStyleLbl="parChTrans1D3" presStyleIdx="0" presStyleCnt="9"/>
      <dgm:spPr/>
      <dgm:t>
        <a:bodyPr/>
        <a:lstStyle/>
        <a:p>
          <a:endParaRPr lang="fr-FR"/>
        </a:p>
      </dgm:t>
    </dgm:pt>
    <dgm:pt modelId="{150C759A-28F1-46C6-81E2-DBCE69B4B728}" type="pres">
      <dgm:prSet presAssocID="{C3F9611D-6F6D-456A-AD45-7E37C504D0D0}" presName="connTx" presStyleLbl="parChTrans1D3" presStyleIdx="0" presStyleCnt="9"/>
      <dgm:spPr/>
      <dgm:t>
        <a:bodyPr/>
        <a:lstStyle/>
        <a:p>
          <a:endParaRPr lang="fr-FR"/>
        </a:p>
      </dgm:t>
    </dgm:pt>
    <dgm:pt modelId="{F9F100EF-CA32-41AA-A5BB-1B72DF038288}" type="pres">
      <dgm:prSet presAssocID="{885221A3-C986-4F1A-B5D1-5CB7100BCCD6}" presName="root2" presStyleCnt="0"/>
      <dgm:spPr/>
      <dgm:t>
        <a:bodyPr/>
        <a:lstStyle/>
        <a:p>
          <a:endParaRPr lang="fr-FR"/>
        </a:p>
      </dgm:t>
    </dgm:pt>
    <dgm:pt modelId="{288B4A58-127B-4EAF-82F9-60F0109C012E}" type="pres">
      <dgm:prSet presAssocID="{885221A3-C986-4F1A-B5D1-5CB7100BCCD6}" presName="LevelTwoTextNode" presStyleLbl="node3" presStyleIdx="0" presStyleCnt="9" custFlipHor="1" custScaleX="158085" custLinFactNeighborX="705" custLinFactNeighborY="-45739">
        <dgm:presLayoutVars>
          <dgm:chPref val="3"/>
        </dgm:presLayoutVars>
      </dgm:prSet>
      <dgm:spPr/>
      <dgm:t>
        <a:bodyPr/>
        <a:lstStyle/>
        <a:p>
          <a:endParaRPr lang="en-US"/>
        </a:p>
      </dgm:t>
    </dgm:pt>
    <dgm:pt modelId="{FE46E9D5-CAE5-4BD7-8E17-68907DAC7AB4}" type="pres">
      <dgm:prSet presAssocID="{885221A3-C986-4F1A-B5D1-5CB7100BCCD6}" presName="level3hierChild" presStyleCnt="0"/>
      <dgm:spPr/>
      <dgm:t>
        <a:bodyPr/>
        <a:lstStyle/>
        <a:p>
          <a:endParaRPr lang="fr-FR"/>
        </a:p>
      </dgm:t>
    </dgm:pt>
    <dgm:pt modelId="{3380103F-7920-42BF-840B-740FF2A9D9B7}" type="pres">
      <dgm:prSet presAssocID="{A560B286-F608-4BFD-AA59-E075D6FBB207}" presName="conn2-1" presStyleLbl="parChTrans1D4" presStyleIdx="0" presStyleCnt="10"/>
      <dgm:spPr/>
      <dgm:t>
        <a:bodyPr/>
        <a:lstStyle/>
        <a:p>
          <a:endParaRPr lang="fr-FR"/>
        </a:p>
      </dgm:t>
    </dgm:pt>
    <dgm:pt modelId="{7911A52D-005C-4CFB-A839-DBD92BD59548}" type="pres">
      <dgm:prSet presAssocID="{A560B286-F608-4BFD-AA59-E075D6FBB207}" presName="connTx" presStyleLbl="parChTrans1D4" presStyleIdx="0" presStyleCnt="10"/>
      <dgm:spPr/>
      <dgm:t>
        <a:bodyPr/>
        <a:lstStyle/>
        <a:p>
          <a:endParaRPr lang="fr-FR"/>
        </a:p>
      </dgm:t>
    </dgm:pt>
    <dgm:pt modelId="{A6E4C1A0-32ED-4474-ABD0-2EA7BAF120A7}" type="pres">
      <dgm:prSet presAssocID="{56AD0DD9-BDFD-48CB-B8AD-229B40BE1DA7}" presName="root2" presStyleCnt="0"/>
      <dgm:spPr/>
      <dgm:t>
        <a:bodyPr/>
        <a:lstStyle/>
        <a:p>
          <a:endParaRPr lang="fr-FR"/>
        </a:p>
      </dgm:t>
    </dgm:pt>
    <dgm:pt modelId="{6370C388-798B-4F24-B822-DD7770C24AB0}" type="pres">
      <dgm:prSet presAssocID="{56AD0DD9-BDFD-48CB-B8AD-229B40BE1DA7}" presName="LevelTwoTextNode" presStyleLbl="node4" presStyleIdx="0" presStyleCnt="10" custScaleX="423761" custLinFactNeighborX="83879" custLinFactNeighborY="-10002">
        <dgm:presLayoutVars>
          <dgm:chPref val="3"/>
        </dgm:presLayoutVars>
      </dgm:prSet>
      <dgm:spPr/>
      <dgm:t>
        <a:bodyPr/>
        <a:lstStyle/>
        <a:p>
          <a:endParaRPr lang="en-US"/>
        </a:p>
      </dgm:t>
    </dgm:pt>
    <dgm:pt modelId="{2EABA715-879C-4DC0-8AB4-59B082E27F52}" type="pres">
      <dgm:prSet presAssocID="{56AD0DD9-BDFD-48CB-B8AD-229B40BE1DA7}" presName="level3hierChild" presStyleCnt="0"/>
      <dgm:spPr/>
      <dgm:t>
        <a:bodyPr/>
        <a:lstStyle/>
        <a:p>
          <a:endParaRPr lang="fr-FR"/>
        </a:p>
      </dgm:t>
    </dgm:pt>
    <dgm:pt modelId="{0B238363-D373-48C4-840F-8074B7EA5A25}" type="pres">
      <dgm:prSet presAssocID="{F46B74CD-E2DF-4E6A-965C-1DA6F85D5BDC}" presName="conn2-1" presStyleLbl="parChTrans1D2" presStyleIdx="1" presStyleCnt="6"/>
      <dgm:spPr/>
      <dgm:t>
        <a:bodyPr/>
        <a:lstStyle/>
        <a:p>
          <a:endParaRPr lang="fr-FR"/>
        </a:p>
      </dgm:t>
    </dgm:pt>
    <dgm:pt modelId="{ABEC8873-5B36-4646-A7AD-993117EE33D5}" type="pres">
      <dgm:prSet presAssocID="{F46B74CD-E2DF-4E6A-965C-1DA6F85D5BDC}" presName="connTx" presStyleLbl="parChTrans1D2" presStyleIdx="1" presStyleCnt="6"/>
      <dgm:spPr/>
      <dgm:t>
        <a:bodyPr/>
        <a:lstStyle/>
        <a:p>
          <a:endParaRPr lang="fr-FR"/>
        </a:p>
      </dgm:t>
    </dgm:pt>
    <dgm:pt modelId="{CE00666D-C4BB-4F0F-AFA3-AB2709C0AC0C}" type="pres">
      <dgm:prSet presAssocID="{15B1BA1E-0BE5-4111-9088-567035F6ADF2}" presName="root2" presStyleCnt="0"/>
      <dgm:spPr/>
      <dgm:t>
        <a:bodyPr/>
        <a:lstStyle/>
        <a:p>
          <a:endParaRPr lang="fr-FR"/>
        </a:p>
      </dgm:t>
    </dgm:pt>
    <dgm:pt modelId="{0496E2EF-A6C1-4DEF-8F3A-27FC5344D9C2}" type="pres">
      <dgm:prSet presAssocID="{15B1BA1E-0BE5-4111-9088-567035F6ADF2}" presName="LevelTwoTextNode" presStyleLbl="node2" presStyleIdx="1" presStyleCnt="6" custScaleX="110274" custLinFactNeighborX="-33010" custLinFactNeighborY="-12896">
        <dgm:presLayoutVars>
          <dgm:chPref val="3"/>
        </dgm:presLayoutVars>
      </dgm:prSet>
      <dgm:spPr/>
      <dgm:t>
        <a:bodyPr/>
        <a:lstStyle/>
        <a:p>
          <a:endParaRPr lang="fr-FR"/>
        </a:p>
      </dgm:t>
    </dgm:pt>
    <dgm:pt modelId="{EB3D55F3-C8CD-4608-8D3C-7A3D96A5B3F8}" type="pres">
      <dgm:prSet presAssocID="{15B1BA1E-0BE5-4111-9088-567035F6ADF2}" presName="level3hierChild" presStyleCnt="0"/>
      <dgm:spPr/>
      <dgm:t>
        <a:bodyPr/>
        <a:lstStyle/>
        <a:p>
          <a:endParaRPr lang="fr-FR"/>
        </a:p>
      </dgm:t>
    </dgm:pt>
    <dgm:pt modelId="{32316891-284F-487A-B750-C5FD37FCD542}" type="pres">
      <dgm:prSet presAssocID="{96B4AF63-BD34-4C99-907A-076A76C40AC1}" presName="conn2-1" presStyleLbl="parChTrans1D3" presStyleIdx="1" presStyleCnt="9"/>
      <dgm:spPr/>
      <dgm:t>
        <a:bodyPr/>
        <a:lstStyle/>
        <a:p>
          <a:endParaRPr lang="fr-FR"/>
        </a:p>
      </dgm:t>
    </dgm:pt>
    <dgm:pt modelId="{A002D58C-1F03-4A87-BEE3-1C163E8A8F10}" type="pres">
      <dgm:prSet presAssocID="{96B4AF63-BD34-4C99-907A-076A76C40AC1}" presName="connTx" presStyleLbl="parChTrans1D3" presStyleIdx="1" presStyleCnt="9"/>
      <dgm:spPr/>
      <dgm:t>
        <a:bodyPr/>
        <a:lstStyle/>
        <a:p>
          <a:endParaRPr lang="fr-FR"/>
        </a:p>
      </dgm:t>
    </dgm:pt>
    <dgm:pt modelId="{EC6C5745-9281-44F6-8292-521DF4688126}" type="pres">
      <dgm:prSet presAssocID="{A8C23566-4532-4937-B70D-96EEB679EC18}" presName="root2" presStyleCnt="0"/>
      <dgm:spPr/>
      <dgm:t>
        <a:bodyPr/>
        <a:lstStyle/>
        <a:p>
          <a:endParaRPr lang="fr-FR"/>
        </a:p>
      </dgm:t>
    </dgm:pt>
    <dgm:pt modelId="{DCBBB97E-EC3B-4A6C-B046-4F5569B2BCE3}" type="pres">
      <dgm:prSet presAssocID="{A8C23566-4532-4937-B70D-96EEB679EC18}" presName="LevelTwoTextNode" presStyleLbl="node3" presStyleIdx="1" presStyleCnt="9" custFlipHor="1" custScaleX="150442" custLinFactNeighborX="706" custLinFactNeighborY="-12896">
        <dgm:presLayoutVars>
          <dgm:chPref val="3"/>
        </dgm:presLayoutVars>
      </dgm:prSet>
      <dgm:spPr/>
      <dgm:t>
        <a:bodyPr/>
        <a:lstStyle/>
        <a:p>
          <a:endParaRPr lang="en-US"/>
        </a:p>
      </dgm:t>
    </dgm:pt>
    <dgm:pt modelId="{2385B3BE-5915-400B-BF13-D85C514B5A33}" type="pres">
      <dgm:prSet presAssocID="{A8C23566-4532-4937-B70D-96EEB679EC18}" presName="level3hierChild" presStyleCnt="0"/>
      <dgm:spPr/>
      <dgm:t>
        <a:bodyPr/>
        <a:lstStyle/>
        <a:p>
          <a:endParaRPr lang="fr-FR"/>
        </a:p>
      </dgm:t>
    </dgm:pt>
    <dgm:pt modelId="{FB173F69-C99F-4321-BE91-B2F74931D9A8}" type="pres">
      <dgm:prSet presAssocID="{A9E87F83-58B9-4908-B740-093E5EBC7DD8}" presName="conn2-1" presStyleLbl="parChTrans1D4" presStyleIdx="1" presStyleCnt="10"/>
      <dgm:spPr/>
      <dgm:t>
        <a:bodyPr/>
        <a:lstStyle/>
        <a:p>
          <a:endParaRPr lang="fr-FR"/>
        </a:p>
      </dgm:t>
    </dgm:pt>
    <dgm:pt modelId="{7744FB9B-1226-4238-A21E-E0C358F318C3}" type="pres">
      <dgm:prSet presAssocID="{A9E87F83-58B9-4908-B740-093E5EBC7DD8}" presName="connTx" presStyleLbl="parChTrans1D4" presStyleIdx="1" presStyleCnt="10"/>
      <dgm:spPr/>
      <dgm:t>
        <a:bodyPr/>
        <a:lstStyle/>
        <a:p>
          <a:endParaRPr lang="fr-FR"/>
        </a:p>
      </dgm:t>
    </dgm:pt>
    <dgm:pt modelId="{51F70896-2D6D-4472-B89D-2198D40340C0}" type="pres">
      <dgm:prSet presAssocID="{6BCF5D66-1CCA-4701-8A72-573A8551EA69}" presName="root2" presStyleCnt="0"/>
      <dgm:spPr/>
      <dgm:t>
        <a:bodyPr/>
        <a:lstStyle/>
        <a:p>
          <a:endParaRPr lang="fr-FR"/>
        </a:p>
      </dgm:t>
    </dgm:pt>
    <dgm:pt modelId="{E75F7DEC-522E-4BF1-9659-D038AEFA4384}" type="pres">
      <dgm:prSet presAssocID="{6BCF5D66-1CCA-4701-8A72-573A8551EA69}" presName="LevelTwoTextNode" presStyleLbl="node4" presStyleIdx="1" presStyleCnt="10" custScaleX="432995" custLinFactNeighborX="92703" custLinFactNeighborY="-3033">
        <dgm:presLayoutVars>
          <dgm:chPref val="3"/>
        </dgm:presLayoutVars>
      </dgm:prSet>
      <dgm:spPr/>
      <dgm:t>
        <a:bodyPr/>
        <a:lstStyle/>
        <a:p>
          <a:endParaRPr lang="fr-FR"/>
        </a:p>
      </dgm:t>
    </dgm:pt>
    <dgm:pt modelId="{1D5601CE-362D-4979-9FFC-4D6609AA1286}" type="pres">
      <dgm:prSet presAssocID="{6BCF5D66-1CCA-4701-8A72-573A8551EA69}" presName="level3hierChild" presStyleCnt="0"/>
      <dgm:spPr/>
      <dgm:t>
        <a:bodyPr/>
        <a:lstStyle/>
        <a:p>
          <a:endParaRPr lang="fr-FR"/>
        </a:p>
      </dgm:t>
    </dgm:pt>
    <dgm:pt modelId="{82E0188A-130F-4888-B1C4-1466B0FA2C48}" type="pres">
      <dgm:prSet presAssocID="{099F60C3-6A1D-4019-8D14-F50A8A09C660}" presName="conn2-1" presStyleLbl="parChTrans1D4" presStyleIdx="2" presStyleCnt="10"/>
      <dgm:spPr/>
      <dgm:t>
        <a:bodyPr/>
        <a:lstStyle/>
        <a:p>
          <a:endParaRPr lang="fr-FR"/>
        </a:p>
      </dgm:t>
    </dgm:pt>
    <dgm:pt modelId="{5866272B-8B55-44A1-98A7-3687E6E1573E}" type="pres">
      <dgm:prSet presAssocID="{099F60C3-6A1D-4019-8D14-F50A8A09C660}" presName="connTx" presStyleLbl="parChTrans1D4" presStyleIdx="2" presStyleCnt="10"/>
      <dgm:spPr/>
      <dgm:t>
        <a:bodyPr/>
        <a:lstStyle/>
        <a:p>
          <a:endParaRPr lang="fr-FR"/>
        </a:p>
      </dgm:t>
    </dgm:pt>
    <dgm:pt modelId="{9602DC65-5EC7-41C3-B53D-27D5FBF80E42}" type="pres">
      <dgm:prSet presAssocID="{C384DB3C-1D18-40E5-9144-7A2744677CC4}" presName="root2" presStyleCnt="0"/>
      <dgm:spPr/>
      <dgm:t>
        <a:bodyPr/>
        <a:lstStyle/>
        <a:p>
          <a:endParaRPr lang="fr-FR"/>
        </a:p>
      </dgm:t>
    </dgm:pt>
    <dgm:pt modelId="{BB4EE058-C3ED-43F3-BCD0-CFC3B961A168}" type="pres">
      <dgm:prSet presAssocID="{C384DB3C-1D18-40E5-9144-7A2744677CC4}" presName="LevelTwoTextNode" presStyleLbl="node4" presStyleIdx="2" presStyleCnt="10" custScaleX="427248" custLinFactNeighborX="58338" custLinFactNeighborY="-3335">
        <dgm:presLayoutVars>
          <dgm:chPref val="3"/>
        </dgm:presLayoutVars>
      </dgm:prSet>
      <dgm:spPr/>
      <dgm:t>
        <a:bodyPr/>
        <a:lstStyle/>
        <a:p>
          <a:endParaRPr lang="fr-FR"/>
        </a:p>
      </dgm:t>
    </dgm:pt>
    <dgm:pt modelId="{863499E5-2E7A-42B9-B98A-5C55BF4CE9BE}" type="pres">
      <dgm:prSet presAssocID="{C384DB3C-1D18-40E5-9144-7A2744677CC4}" presName="level3hierChild" presStyleCnt="0"/>
      <dgm:spPr/>
      <dgm:t>
        <a:bodyPr/>
        <a:lstStyle/>
        <a:p>
          <a:endParaRPr lang="fr-FR"/>
        </a:p>
      </dgm:t>
    </dgm:pt>
    <dgm:pt modelId="{5B2BDD20-7F77-44FB-B626-426C3506D363}" type="pres">
      <dgm:prSet presAssocID="{F4C03097-4B08-4AC5-A053-2E376F80E313}" presName="conn2-1" presStyleLbl="parChTrans1D4" presStyleIdx="3" presStyleCnt="10"/>
      <dgm:spPr/>
      <dgm:t>
        <a:bodyPr/>
        <a:lstStyle/>
        <a:p>
          <a:endParaRPr lang="fr-FR"/>
        </a:p>
      </dgm:t>
    </dgm:pt>
    <dgm:pt modelId="{62B4E467-65B7-4B2D-8401-C100098041D5}" type="pres">
      <dgm:prSet presAssocID="{F4C03097-4B08-4AC5-A053-2E376F80E313}" presName="connTx" presStyleLbl="parChTrans1D4" presStyleIdx="3" presStyleCnt="10"/>
      <dgm:spPr/>
      <dgm:t>
        <a:bodyPr/>
        <a:lstStyle/>
        <a:p>
          <a:endParaRPr lang="fr-FR"/>
        </a:p>
      </dgm:t>
    </dgm:pt>
    <dgm:pt modelId="{AB0DFE78-7802-4490-A4F0-B3581A00F2EB}" type="pres">
      <dgm:prSet presAssocID="{CC907B09-0EBC-4738-8DA3-E51A4909A71A}" presName="root2" presStyleCnt="0"/>
      <dgm:spPr/>
      <dgm:t>
        <a:bodyPr/>
        <a:lstStyle/>
        <a:p>
          <a:endParaRPr lang="fr-FR"/>
        </a:p>
      </dgm:t>
    </dgm:pt>
    <dgm:pt modelId="{B3126015-186F-4CD5-A1AD-9F9CEC7D117B}" type="pres">
      <dgm:prSet presAssocID="{CC907B09-0EBC-4738-8DA3-E51A4909A71A}" presName="LevelTwoTextNode" presStyleLbl="node4" presStyleIdx="3" presStyleCnt="10" custScaleX="425686" custLinFactNeighborX="58338" custLinFactNeighborY="-4525">
        <dgm:presLayoutVars>
          <dgm:chPref val="3"/>
        </dgm:presLayoutVars>
      </dgm:prSet>
      <dgm:spPr/>
      <dgm:t>
        <a:bodyPr/>
        <a:lstStyle/>
        <a:p>
          <a:endParaRPr lang="fr-FR"/>
        </a:p>
      </dgm:t>
    </dgm:pt>
    <dgm:pt modelId="{BDF73B4E-BA8B-4EF8-9B45-4C7CBBD4F039}" type="pres">
      <dgm:prSet presAssocID="{CC907B09-0EBC-4738-8DA3-E51A4909A71A}" presName="level3hierChild" presStyleCnt="0"/>
      <dgm:spPr/>
      <dgm:t>
        <a:bodyPr/>
        <a:lstStyle/>
        <a:p>
          <a:endParaRPr lang="fr-FR"/>
        </a:p>
      </dgm:t>
    </dgm:pt>
    <dgm:pt modelId="{954D97EC-4386-455E-97AC-7035A550C583}" type="pres">
      <dgm:prSet presAssocID="{67448084-02F9-4850-9595-63D1824E8119}" presName="conn2-1" presStyleLbl="parChTrans1D2" presStyleIdx="2" presStyleCnt="6"/>
      <dgm:spPr/>
      <dgm:t>
        <a:bodyPr/>
        <a:lstStyle/>
        <a:p>
          <a:endParaRPr lang="fr-FR"/>
        </a:p>
      </dgm:t>
    </dgm:pt>
    <dgm:pt modelId="{FD4B4655-D87C-47C8-9492-81F759CC9D82}" type="pres">
      <dgm:prSet presAssocID="{67448084-02F9-4850-9595-63D1824E8119}" presName="connTx" presStyleLbl="parChTrans1D2" presStyleIdx="2" presStyleCnt="6"/>
      <dgm:spPr/>
      <dgm:t>
        <a:bodyPr/>
        <a:lstStyle/>
        <a:p>
          <a:endParaRPr lang="fr-FR"/>
        </a:p>
      </dgm:t>
    </dgm:pt>
    <dgm:pt modelId="{74D9B49F-C4C3-49B8-9069-8BD2F5D7C46F}" type="pres">
      <dgm:prSet presAssocID="{AC7D7CEA-60A9-4B39-9FE0-FBB48D821DA2}" presName="root2" presStyleCnt="0"/>
      <dgm:spPr/>
      <dgm:t>
        <a:bodyPr/>
        <a:lstStyle/>
        <a:p>
          <a:endParaRPr lang="fr-FR"/>
        </a:p>
      </dgm:t>
    </dgm:pt>
    <dgm:pt modelId="{EE452D71-66EB-40EF-920A-D1A9A74AC0A9}" type="pres">
      <dgm:prSet presAssocID="{AC7D7CEA-60A9-4B39-9FE0-FBB48D821DA2}" presName="LevelTwoTextNode" presStyleLbl="node2" presStyleIdx="2" presStyleCnt="6" custScaleX="110274" custLinFactNeighborX="-33010" custLinFactNeighborY="-2506">
        <dgm:presLayoutVars>
          <dgm:chPref val="3"/>
        </dgm:presLayoutVars>
      </dgm:prSet>
      <dgm:spPr/>
      <dgm:t>
        <a:bodyPr/>
        <a:lstStyle/>
        <a:p>
          <a:endParaRPr lang="fr-FR"/>
        </a:p>
      </dgm:t>
    </dgm:pt>
    <dgm:pt modelId="{07F74432-4F08-4B7E-A31A-B6F85FE248C1}" type="pres">
      <dgm:prSet presAssocID="{AC7D7CEA-60A9-4B39-9FE0-FBB48D821DA2}" presName="level3hierChild" presStyleCnt="0"/>
      <dgm:spPr/>
      <dgm:t>
        <a:bodyPr/>
        <a:lstStyle/>
        <a:p>
          <a:endParaRPr lang="fr-FR"/>
        </a:p>
      </dgm:t>
    </dgm:pt>
    <dgm:pt modelId="{B993592A-DEED-4F98-9E86-97956F4E7AEA}" type="pres">
      <dgm:prSet presAssocID="{E4802F1B-C275-465F-B611-017EA9F4FFD0}" presName="conn2-1" presStyleLbl="parChTrans1D3" presStyleIdx="2" presStyleCnt="9"/>
      <dgm:spPr/>
      <dgm:t>
        <a:bodyPr/>
        <a:lstStyle/>
        <a:p>
          <a:endParaRPr lang="fr-FR"/>
        </a:p>
      </dgm:t>
    </dgm:pt>
    <dgm:pt modelId="{95721BC4-E41C-4260-995C-FBD8600082C9}" type="pres">
      <dgm:prSet presAssocID="{E4802F1B-C275-465F-B611-017EA9F4FFD0}" presName="connTx" presStyleLbl="parChTrans1D3" presStyleIdx="2" presStyleCnt="9"/>
      <dgm:spPr/>
      <dgm:t>
        <a:bodyPr/>
        <a:lstStyle/>
        <a:p>
          <a:endParaRPr lang="fr-FR"/>
        </a:p>
      </dgm:t>
    </dgm:pt>
    <dgm:pt modelId="{8F48610C-0025-4C3E-B169-1E7F60EEC7CF}" type="pres">
      <dgm:prSet presAssocID="{9C11D38D-B6EE-4602-B5DC-0E873D6BC312}" presName="root2" presStyleCnt="0"/>
      <dgm:spPr/>
      <dgm:t>
        <a:bodyPr/>
        <a:lstStyle/>
        <a:p>
          <a:endParaRPr lang="fr-FR"/>
        </a:p>
      </dgm:t>
    </dgm:pt>
    <dgm:pt modelId="{1F27BB9C-9316-401D-8861-F2A6D8471D15}" type="pres">
      <dgm:prSet presAssocID="{9C11D38D-B6EE-4602-B5DC-0E873D6BC312}" presName="LevelTwoTextNode" presStyleLbl="node3" presStyleIdx="2" presStyleCnt="9" custScaleX="157113">
        <dgm:presLayoutVars>
          <dgm:chPref val="3"/>
        </dgm:presLayoutVars>
      </dgm:prSet>
      <dgm:spPr/>
      <dgm:t>
        <a:bodyPr/>
        <a:lstStyle/>
        <a:p>
          <a:endParaRPr lang="en-US"/>
        </a:p>
      </dgm:t>
    </dgm:pt>
    <dgm:pt modelId="{800267A5-3DC2-498A-8937-81D0E53C9AEB}" type="pres">
      <dgm:prSet presAssocID="{9C11D38D-B6EE-4602-B5DC-0E873D6BC312}" presName="level3hierChild" presStyleCnt="0"/>
      <dgm:spPr/>
      <dgm:t>
        <a:bodyPr/>
        <a:lstStyle/>
        <a:p>
          <a:endParaRPr lang="fr-FR"/>
        </a:p>
      </dgm:t>
    </dgm:pt>
    <dgm:pt modelId="{DB9727DF-A505-4539-A942-A4614724AF8B}" type="pres">
      <dgm:prSet presAssocID="{C45DAEAA-8C55-44A1-8683-0B8998291E78}" presName="conn2-1" presStyleLbl="parChTrans1D4" presStyleIdx="4" presStyleCnt="10"/>
      <dgm:spPr/>
      <dgm:t>
        <a:bodyPr/>
        <a:lstStyle/>
        <a:p>
          <a:endParaRPr lang="fr-FR"/>
        </a:p>
      </dgm:t>
    </dgm:pt>
    <dgm:pt modelId="{EC82294C-BFDC-4F15-8EC7-798716582911}" type="pres">
      <dgm:prSet presAssocID="{C45DAEAA-8C55-44A1-8683-0B8998291E78}" presName="connTx" presStyleLbl="parChTrans1D4" presStyleIdx="4" presStyleCnt="10"/>
      <dgm:spPr/>
      <dgm:t>
        <a:bodyPr/>
        <a:lstStyle/>
        <a:p>
          <a:endParaRPr lang="fr-FR"/>
        </a:p>
      </dgm:t>
    </dgm:pt>
    <dgm:pt modelId="{E22A9DD5-7C04-45BF-A87D-3FDEF3F5CECB}" type="pres">
      <dgm:prSet presAssocID="{BDAA4D47-669A-4154-BF1E-184595A23581}" presName="root2" presStyleCnt="0"/>
      <dgm:spPr/>
      <dgm:t>
        <a:bodyPr/>
        <a:lstStyle/>
        <a:p>
          <a:endParaRPr lang="fr-FR"/>
        </a:p>
      </dgm:t>
    </dgm:pt>
    <dgm:pt modelId="{BD6EDC37-B8C6-49B7-8269-2127B3FD4BFC}" type="pres">
      <dgm:prSet presAssocID="{BDAA4D47-669A-4154-BF1E-184595A23581}" presName="LevelTwoTextNode" presStyleLbl="node4" presStyleIdx="4" presStyleCnt="10" custScaleX="432935" custLinFactNeighborX="86032" custLinFactNeighborY="2425">
        <dgm:presLayoutVars>
          <dgm:chPref val="3"/>
        </dgm:presLayoutVars>
      </dgm:prSet>
      <dgm:spPr/>
      <dgm:t>
        <a:bodyPr/>
        <a:lstStyle/>
        <a:p>
          <a:endParaRPr lang="fr-FR"/>
        </a:p>
      </dgm:t>
    </dgm:pt>
    <dgm:pt modelId="{C29A5BF5-2577-4979-AB57-2DA8F9B2A6BD}" type="pres">
      <dgm:prSet presAssocID="{BDAA4D47-669A-4154-BF1E-184595A23581}" presName="level3hierChild" presStyleCnt="0"/>
      <dgm:spPr/>
      <dgm:t>
        <a:bodyPr/>
        <a:lstStyle/>
        <a:p>
          <a:endParaRPr lang="fr-FR"/>
        </a:p>
      </dgm:t>
    </dgm:pt>
    <dgm:pt modelId="{AAB68420-B0D6-42AF-8A12-0559F002729D}" type="pres">
      <dgm:prSet presAssocID="{64850580-2D76-445F-9B82-9BA5722BC486}" presName="conn2-1" presStyleLbl="parChTrans1D3" presStyleIdx="3" presStyleCnt="9"/>
      <dgm:spPr/>
      <dgm:t>
        <a:bodyPr/>
        <a:lstStyle/>
        <a:p>
          <a:endParaRPr lang="fr-FR"/>
        </a:p>
      </dgm:t>
    </dgm:pt>
    <dgm:pt modelId="{F56107AA-6DCE-48B0-AC00-6DB6766E6259}" type="pres">
      <dgm:prSet presAssocID="{64850580-2D76-445F-9B82-9BA5722BC486}" presName="connTx" presStyleLbl="parChTrans1D3" presStyleIdx="3" presStyleCnt="9"/>
      <dgm:spPr/>
      <dgm:t>
        <a:bodyPr/>
        <a:lstStyle/>
        <a:p>
          <a:endParaRPr lang="fr-FR"/>
        </a:p>
      </dgm:t>
    </dgm:pt>
    <dgm:pt modelId="{AF4C0606-175B-467F-B441-0E35403809E5}" type="pres">
      <dgm:prSet presAssocID="{D42F0D00-8154-42C0-8474-0CB7B1AB1B9B}" presName="root2" presStyleCnt="0"/>
      <dgm:spPr/>
      <dgm:t>
        <a:bodyPr/>
        <a:lstStyle/>
        <a:p>
          <a:endParaRPr lang="fr-FR"/>
        </a:p>
      </dgm:t>
    </dgm:pt>
    <dgm:pt modelId="{D7797290-2D69-4666-BAC2-F46A2EA90FC3}" type="pres">
      <dgm:prSet presAssocID="{D42F0D00-8154-42C0-8474-0CB7B1AB1B9B}" presName="LevelTwoTextNode" presStyleLbl="node3" presStyleIdx="3" presStyleCnt="9" custScaleX="153509">
        <dgm:presLayoutVars>
          <dgm:chPref val="3"/>
        </dgm:presLayoutVars>
      </dgm:prSet>
      <dgm:spPr/>
      <dgm:t>
        <a:bodyPr/>
        <a:lstStyle/>
        <a:p>
          <a:endParaRPr lang="en-US"/>
        </a:p>
      </dgm:t>
    </dgm:pt>
    <dgm:pt modelId="{CFDC0F2E-B9FD-42A6-99C3-42DB7E84C1B4}" type="pres">
      <dgm:prSet presAssocID="{D42F0D00-8154-42C0-8474-0CB7B1AB1B9B}" presName="level3hierChild" presStyleCnt="0"/>
      <dgm:spPr/>
      <dgm:t>
        <a:bodyPr/>
        <a:lstStyle/>
        <a:p>
          <a:endParaRPr lang="fr-FR"/>
        </a:p>
      </dgm:t>
    </dgm:pt>
    <dgm:pt modelId="{D2CF9E6E-EB2D-441D-9C22-D6CB2094DBB8}" type="pres">
      <dgm:prSet presAssocID="{5634F704-5E38-4869-919B-D1BF893C2A0E}" presName="conn2-1" presStyleLbl="parChTrans1D4" presStyleIdx="5" presStyleCnt="10"/>
      <dgm:spPr/>
      <dgm:t>
        <a:bodyPr/>
        <a:lstStyle/>
        <a:p>
          <a:endParaRPr lang="fr-FR"/>
        </a:p>
      </dgm:t>
    </dgm:pt>
    <dgm:pt modelId="{80378285-1B84-411F-8D05-9358152BE1C5}" type="pres">
      <dgm:prSet presAssocID="{5634F704-5E38-4869-919B-D1BF893C2A0E}" presName="connTx" presStyleLbl="parChTrans1D4" presStyleIdx="5" presStyleCnt="10"/>
      <dgm:spPr/>
      <dgm:t>
        <a:bodyPr/>
        <a:lstStyle/>
        <a:p>
          <a:endParaRPr lang="fr-FR"/>
        </a:p>
      </dgm:t>
    </dgm:pt>
    <dgm:pt modelId="{9D0C8A50-888F-4FCF-80D6-1CB908214FBF}" type="pres">
      <dgm:prSet presAssocID="{F73C7A69-BB24-4690-B743-4D45CE473802}" presName="root2" presStyleCnt="0"/>
      <dgm:spPr/>
      <dgm:t>
        <a:bodyPr/>
        <a:lstStyle/>
        <a:p>
          <a:endParaRPr lang="fr-FR"/>
        </a:p>
      </dgm:t>
    </dgm:pt>
    <dgm:pt modelId="{B79364A0-A390-419A-BE03-EDDBD65E4CAD}" type="pres">
      <dgm:prSet presAssocID="{F73C7A69-BB24-4690-B743-4D45CE473802}" presName="LevelTwoTextNode" presStyleLbl="node4" presStyleIdx="5" presStyleCnt="10" custScaleX="422875" custLinFactNeighborX="55271" custLinFactNeighborY="-6905">
        <dgm:presLayoutVars>
          <dgm:chPref val="3"/>
        </dgm:presLayoutVars>
      </dgm:prSet>
      <dgm:spPr/>
      <dgm:t>
        <a:bodyPr/>
        <a:lstStyle/>
        <a:p>
          <a:endParaRPr lang="fr-FR"/>
        </a:p>
      </dgm:t>
    </dgm:pt>
    <dgm:pt modelId="{AFA0A058-8ACD-4B9E-9A2F-BDEB80B60B9A}" type="pres">
      <dgm:prSet presAssocID="{F73C7A69-BB24-4690-B743-4D45CE473802}" presName="level3hierChild" presStyleCnt="0"/>
      <dgm:spPr/>
      <dgm:t>
        <a:bodyPr/>
        <a:lstStyle/>
        <a:p>
          <a:endParaRPr lang="fr-FR"/>
        </a:p>
      </dgm:t>
    </dgm:pt>
    <dgm:pt modelId="{66C10D27-2959-45C7-B3C9-1350F956F001}" type="pres">
      <dgm:prSet presAssocID="{62E43A7E-A85F-4740-B234-E1AA158AE21D}" presName="conn2-1" presStyleLbl="parChTrans1D2" presStyleIdx="3" presStyleCnt="6"/>
      <dgm:spPr/>
      <dgm:t>
        <a:bodyPr/>
        <a:lstStyle/>
        <a:p>
          <a:endParaRPr lang="fr-FR"/>
        </a:p>
      </dgm:t>
    </dgm:pt>
    <dgm:pt modelId="{AC7E11D1-A8C3-443B-A886-74722F2DD6AA}" type="pres">
      <dgm:prSet presAssocID="{62E43A7E-A85F-4740-B234-E1AA158AE21D}" presName="connTx" presStyleLbl="parChTrans1D2" presStyleIdx="3" presStyleCnt="6"/>
      <dgm:spPr/>
      <dgm:t>
        <a:bodyPr/>
        <a:lstStyle/>
        <a:p>
          <a:endParaRPr lang="fr-FR"/>
        </a:p>
      </dgm:t>
    </dgm:pt>
    <dgm:pt modelId="{A89E1423-0C52-4E06-AB10-954C5D39086D}" type="pres">
      <dgm:prSet presAssocID="{52F0D684-9EDC-4C8E-91C6-9243E7B678DE}" presName="root2" presStyleCnt="0"/>
      <dgm:spPr/>
      <dgm:t>
        <a:bodyPr/>
        <a:lstStyle/>
        <a:p>
          <a:endParaRPr lang="fr-FR"/>
        </a:p>
      </dgm:t>
    </dgm:pt>
    <dgm:pt modelId="{6AADDE6C-968F-4DB9-A276-ADB0D483CF0A}" type="pres">
      <dgm:prSet presAssocID="{52F0D684-9EDC-4C8E-91C6-9243E7B678DE}" presName="LevelTwoTextNode" presStyleLbl="node2" presStyleIdx="3" presStyleCnt="6" custScaleX="111361" custLinFactNeighborX="-33465" custLinFactNeighborY="-8095">
        <dgm:presLayoutVars>
          <dgm:chPref val="3"/>
        </dgm:presLayoutVars>
      </dgm:prSet>
      <dgm:spPr/>
      <dgm:t>
        <a:bodyPr/>
        <a:lstStyle/>
        <a:p>
          <a:endParaRPr lang="fr-FR"/>
        </a:p>
      </dgm:t>
    </dgm:pt>
    <dgm:pt modelId="{DB723DAB-FF4D-4FE0-A0C6-1721094B20F8}" type="pres">
      <dgm:prSet presAssocID="{52F0D684-9EDC-4C8E-91C6-9243E7B678DE}" presName="level3hierChild" presStyleCnt="0"/>
      <dgm:spPr/>
      <dgm:t>
        <a:bodyPr/>
        <a:lstStyle/>
        <a:p>
          <a:endParaRPr lang="fr-FR"/>
        </a:p>
      </dgm:t>
    </dgm:pt>
    <dgm:pt modelId="{9D4B37A4-EF35-41DD-B652-9623C53F69B5}" type="pres">
      <dgm:prSet presAssocID="{C6856C97-98D2-4FCE-AA58-6F5D1996FF39}" presName="conn2-1" presStyleLbl="parChTrans1D3" presStyleIdx="4" presStyleCnt="9"/>
      <dgm:spPr/>
      <dgm:t>
        <a:bodyPr/>
        <a:lstStyle/>
        <a:p>
          <a:endParaRPr lang="fr-FR"/>
        </a:p>
      </dgm:t>
    </dgm:pt>
    <dgm:pt modelId="{C188FD9E-1C8D-4966-A04D-9D817C25C530}" type="pres">
      <dgm:prSet presAssocID="{C6856C97-98D2-4FCE-AA58-6F5D1996FF39}" presName="connTx" presStyleLbl="parChTrans1D3" presStyleIdx="4" presStyleCnt="9"/>
      <dgm:spPr/>
      <dgm:t>
        <a:bodyPr/>
        <a:lstStyle/>
        <a:p>
          <a:endParaRPr lang="fr-FR"/>
        </a:p>
      </dgm:t>
    </dgm:pt>
    <dgm:pt modelId="{D828FED6-1DCD-4F54-936E-342AA904F8A2}" type="pres">
      <dgm:prSet presAssocID="{2974A326-5891-4019-8EDC-3284212C991A}" presName="root2" presStyleCnt="0"/>
      <dgm:spPr/>
      <dgm:t>
        <a:bodyPr/>
        <a:lstStyle/>
        <a:p>
          <a:endParaRPr lang="fr-FR"/>
        </a:p>
      </dgm:t>
    </dgm:pt>
    <dgm:pt modelId="{025EAD76-AC3D-4DD0-8010-F37484B1515F}" type="pres">
      <dgm:prSet presAssocID="{2974A326-5891-4019-8EDC-3284212C991A}" presName="LevelTwoTextNode" presStyleLbl="node3" presStyleIdx="4" presStyleCnt="9" custScaleX="160446">
        <dgm:presLayoutVars>
          <dgm:chPref val="3"/>
        </dgm:presLayoutVars>
      </dgm:prSet>
      <dgm:spPr/>
      <dgm:t>
        <a:bodyPr/>
        <a:lstStyle/>
        <a:p>
          <a:endParaRPr lang="en-US"/>
        </a:p>
      </dgm:t>
    </dgm:pt>
    <dgm:pt modelId="{0C68AFF5-B9AA-4692-8C60-E7194F966614}" type="pres">
      <dgm:prSet presAssocID="{2974A326-5891-4019-8EDC-3284212C991A}" presName="level3hierChild" presStyleCnt="0"/>
      <dgm:spPr/>
      <dgm:t>
        <a:bodyPr/>
        <a:lstStyle/>
        <a:p>
          <a:endParaRPr lang="fr-FR"/>
        </a:p>
      </dgm:t>
    </dgm:pt>
    <dgm:pt modelId="{53849AAB-7F70-484D-A1A6-B53F1DD8DFE5}" type="pres">
      <dgm:prSet presAssocID="{F2C92844-18BA-429F-BC14-FD565864E3FE}" presName="conn2-1" presStyleLbl="parChTrans1D4" presStyleIdx="6" presStyleCnt="10"/>
      <dgm:spPr/>
      <dgm:t>
        <a:bodyPr/>
        <a:lstStyle/>
        <a:p>
          <a:endParaRPr lang="fr-FR"/>
        </a:p>
      </dgm:t>
    </dgm:pt>
    <dgm:pt modelId="{31D9BE34-4863-47D3-87B1-A29E94B95567}" type="pres">
      <dgm:prSet presAssocID="{F2C92844-18BA-429F-BC14-FD565864E3FE}" presName="connTx" presStyleLbl="parChTrans1D4" presStyleIdx="6" presStyleCnt="10"/>
      <dgm:spPr/>
      <dgm:t>
        <a:bodyPr/>
        <a:lstStyle/>
        <a:p>
          <a:endParaRPr lang="fr-FR"/>
        </a:p>
      </dgm:t>
    </dgm:pt>
    <dgm:pt modelId="{7EE1203E-0FC7-45FC-85B7-43ED2C0114A4}" type="pres">
      <dgm:prSet presAssocID="{C9B6E853-7B9D-482B-A6DA-3CC93E428CBB}" presName="root2" presStyleCnt="0"/>
      <dgm:spPr/>
      <dgm:t>
        <a:bodyPr/>
        <a:lstStyle/>
        <a:p>
          <a:endParaRPr lang="fr-FR"/>
        </a:p>
      </dgm:t>
    </dgm:pt>
    <dgm:pt modelId="{DD5EBFFC-A722-4AB2-89B0-0B1C4E0C9C86}" type="pres">
      <dgm:prSet presAssocID="{C9B6E853-7B9D-482B-A6DA-3CC93E428CBB}" presName="LevelTwoTextNode" presStyleLbl="node4" presStyleIdx="6" presStyleCnt="10" custScaleX="426951" custLinFactNeighborX="73377" custLinFactNeighborY="222">
        <dgm:presLayoutVars>
          <dgm:chPref val="3"/>
        </dgm:presLayoutVars>
      </dgm:prSet>
      <dgm:spPr/>
      <dgm:t>
        <a:bodyPr/>
        <a:lstStyle/>
        <a:p>
          <a:endParaRPr lang="fr-FR"/>
        </a:p>
      </dgm:t>
    </dgm:pt>
    <dgm:pt modelId="{FA8C07EE-30FE-4005-829A-54EFF7A01760}" type="pres">
      <dgm:prSet presAssocID="{C9B6E853-7B9D-482B-A6DA-3CC93E428CBB}" presName="level3hierChild" presStyleCnt="0"/>
      <dgm:spPr/>
      <dgm:t>
        <a:bodyPr/>
        <a:lstStyle/>
        <a:p>
          <a:endParaRPr lang="fr-FR"/>
        </a:p>
      </dgm:t>
    </dgm:pt>
    <dgm:pt modelId="{B37933A7-581F-4B09-80DC-1A672DC67D19}" type="pres">
      <dgm:prSet presAssocID="{6992EDD1-C975-4FD1-9081-85AF3BD8B1E6}" presName="conn2-1" presStyleLbl="parChTrans1D2" presStyleIdx="4" presStyleCnt="6"/>
      <dgm:spPr/>
      <dgm:t>
        <a:bodyPr/>
        <a:lstStyle/>
        <a:p>
          <a:endParaRPr lang="fr-FR"/>
        </a:p>
      </dgm:t>
    </dgm:pt>
    <dgm:pt modelId="{E54FFAC4-0083-4D7C-85A4-651FD575ED50}" type="pres">
      <dgm:prSet presAssocID="{6992EDD1-C975-4FD1-9081-85AF3BD8B1E6}" presName="connTx" presStyleLbl="parChTrans1D2" presStyleIdx="4" presStyleCnt="6"/>
      <dgm:spPr/>
      <dgm:t>
        <a:bodyPr/>
        <a:lstStyle/>
        <a:p>
          <a:endParaRPr lang="fr-FR"/>
        </a:p>
      </dgm:t>
    </dgm:pt>
    <dgm:pt modelId="{222C4F13-4F12-4E3E-9AAF-DD9D410FF8EF}" type="pres">
      <dgm:prSet presAssocID="{E3C31717-A998-409B-B0F2-24EA2C48B82B}" presName="root2" presStyleCnt="0"/>
      <dgm:spPr/>
      <dgm:t>
        <a:bodyPr/>
        <a:lstStyle/>
        <a:p>
          <a:endParaRPr lang="fr-FR"/>
        </a:p>
      </dgm:t>
    </dgm:pt>
    <dgm:pt modelId="{F106D733-4D18-44E9-AE84-8729F86F9A7B}" type="pres">
      <dgm:prSet presAssocID="{E3C31717-A998-409B-B0F2-24EA2C48B82B}" presName="LevelTwoTextNode" presStyleLbl="node2" presStyleIdx="4" presStyleCnt="6" custScaleX="111362" custLinFactNeighborX="-33465" custLinFactNeighborY="-10475">
        <dgm:presLayoutVars>
          <dgm:chPref val="3"/>
        </dgm:presLayoutVars>
      </dgm:prSet>
      <dgm:spPr/>
      <dgm:t>
        <a:bodyPr/>
        <a:lstStyle/>
        <a:p>
          <a:endParaRPr lang="en-US"/>
        </a:p>
      </dgm:t>
    </dgm:pt>
    <dgm:pt modelId="{D9BA8342-BCD9-45EA-9618-EEB73F745314}" type="pres">
      <dgm:prSet presAssocID="{E3C31717-A998-409B-B0F2-24EA2C48B82B}" presName="level3hierChild" presStyleCnt="0"/>
      <dgm:spPr/>
      <dgm:t>
        <a:bodyPr/>
        <a:lstStyle/>
        <a:p>
          <a:endParaRPr lang="fr-FR"/>
        </a:p>
      </dgm:t>
    </dgm:pt>
    <dgm:pt modelId="{264510F1-D46C-4B9D-A1DA-5D1C72DB4C2C}" type="pres">
      <dgm:prSet presAssocID="{516907B1-DB25-4C7D-84FF-63492AFE50C3}" presName="conn2-1" presStyleLbl="parChTrans1D3" presStyleIdx="5" presStyleCnt="9"/>
      <dgm:spPr/>
      <dgm:t>
        <a:bodyPr/>
        <a:lstStyle/>
        <a:p>
          <a:endParaRPr lang="fr-FR"/>
        </a:p>
      </dgm:t>
    </dgm:pt>
    <dgm:pt modelId="{AE2DB920-B6BF-429E-B3FD-F2D6C0C0B064}" type="pres">
      <dgm:prSet presAssocID="{516907B1-DB25-4C7D-84FF-63492AFE50C3}" presName="connTx" presStyleLbl="parChTrans1D3" presStyleIdx="5" presStyleCnt="9"/>
      <dgm:spPr/>
      <dgm:t>
        <a:bodyPr/>
        <a:lstStyle/>
        <a:p>
          <a:endParaRPr lang="fr-FR"/>
        </a:p>
      </dgm:t>
    </dgm:pt>
    <dgm:pt modelId="{67C1C12D-F255-49A7-82EA-2F8203598E86}" type="pres">
      <dgm:prSet presAssocID="{75E55147-B0A0-4B51-AB5B-0E7E0075355E}" presName="root2" presStyleCnt="0"/>
      <dgm:spPr/>
      <dgm:t>
        <a:bodyPr/>
        <a:lstStyle/>
        <a:p>
          <a:endParaRPr lang="fr-FR"/>
        </a:p>
      </dgm:t>
    </dgm:pt>
    <dgm:pt modelId="{6B2B5E9F-2EBF-45B7-A8E0-B8E78CC93865}" type="pres">
      <dgm:prSet presAssocID="{75E55147-B0A0-4B51-AB5B-0E7E0075355E}" presName="LevelTwoTextNode" presStyleLbl="node3" presStyleIdx="5" presStyleCnt="9" custScaleX="163112">
        <dgm:presLayoutVars>
          <dgm:chPref val="3"/>
        </dgm:presLayoutVars>
      </dgm:prSet>
      <dgm:spPr/>
      <dgm:t>
        <a:bodyPr/>
        <a:lstStyle/>
        <a:p>
          <a:endParaRPr lang="en-US"/>
        </a:p>
      </dgm:t>
    </dgm:pt>
    <dgm:pt modelId="{473A064E-CBB1-4162-B306-976BE2139680}" type="pres">
      <dgm:prSet presAssocID="{75E55147-B0A0-4B51-AB5B-0E7E0075355E}" presName="level3hierChild" presStyleCnt="0"/>
      <dgm:spPr/>
      <dgm:t>
        <a:bodyPr/>
        <a:lstStyle/>
        <a:p>
          <a:endParaRPr lang="fr-FR"/>
        </a:p>
      </dgm:t>
    </dgm:pt>
    <dgm:pt modelId="{C4060063-10F1-47DC-BDD6-8740C4B8A1B4}" type="pres">
      <dgm:prSet presAssocID="{94EC7959-A5F1-407E-BA45-E580F4FDC9E6}" presName="conn2-1" presStyleLbl="parChTrans1D4" presStyleIdx="7" presStyleCnt="10"/>
      <dgm:spPr/>
      <dgm:t>
        <a:bodyPr/>
        <a:lstStyle/>
        <a:p>
          <a:endParaRPr lang="fr-FR"/>
        </a:p>
      </dgm:t>
    </dgm:pt>
    <dgm:pt modelId="{E6E0835C-70C6-4F8D-8FA4-D27085349DBA}" type="pres">
      <dgm:prSet presAssocID="{94EC7959-A5F1-407E-BA45-E580F4FDC9E6}" presName="connTx" presStyleLbl="parChTrans1D4" presStyleIdx="7" presStyleCnt="10"/>
      <dgm:spPr/>
      <dgm:t>
        <a:bodyPr/>
        <a:lstStyle/>
        <a:p>
          <a:endParaRPr lang="fr-FR"/>
        </a:p>
      </dgm:t>
    </dgm:pt>
    <dgm:pt modelId="{C8AAEF82-3CC8-4E48-97A7-1B5E313ADF90}" type="pres">
      <dgm:prSet presAssocID="{A0DC8813-CD9E-4884-A5AA-A81616F70BD6}" presName="root2" presStyleCnt="0"/>
      <dgm:spPr/>
      <dgm:t>
        <a:bodyPr/>
        <a:lstStyle/>
        <a:p>
          <a:endParaRPr lang="fr-FR"/>
        </a:p>
      </dgm:t>
    </dgm:pt>
    <dgm:pt modelId="{B4D4BC37-43D5-4A51-B84F-131B2101F5C4}" type="pres">
      <dgm:prSet presAssocID="{A0DC8813-CD9E-4884-A5AA-A81616F70BD6}" presName="LevelTwoTextNode" presStyleLbl="node4" presStyleIdx="7" presStyleCnt="10" custScaleX="425688" custLinFactNeighborX="70711" custLinFactNeighborY="7883">
        <dgm:presLayoutVars>
          <dgm:chPref val="3"/>
        </dgm:presLayoutVars>
      </dgm:prSet>
      <dgm:spPr/>
      <dgm:t>
        <a:bodyPr/>
        <a:lstStyle/>
        <a:p>
          <a:endParaRPr lang="en-US"/>
        </a:p>
      </dgm:t>
    </dgm:pt>
    <dgm:pt modelId="{01623E14-D68C-4FC0-B7FA-653119450436}" type="pres">
      <dgm:prSet presAssocID="{A0DC8813-CD9E-4884-A5AA-A81616F70BD6}" presName="level3hierChild" presStyleCnt="0"/>
      <dgm:spPr/>
      <dgm:t>
        <a:bodyPr/>
        <a:lstStyle/>
        <a:p>
          <a:endParaRPr lang="fr-FR"/>
        </a:p>
      </dgm:t>
    </dgm:pt>
    <dgm:pt modelId="{11767DAC-E465-47AF-A168-BECB10E544FF}" type="pres">
      <dgm:prSet presAssocID="{18C4E4F1-6FFE-40C7-B98F-CD8AC747D6A9}" presName="conn2-1" presStyleLbl="parChTrans1D3" presStyleIdx="6" presStyleCnt="9"/>
      <dgm:spPr/>
      <dgm:t>
        <a:bodyPr/>
        <a:lstStyle/>
        <a:p>
          <a:endParaRPr lang="fr-FR"/>
        </a:p>
      </dgm:t>
    </dgm:pt>
    <dgm:pt modelId="{35D06866-0351-4C8F-9E03-1F846DF64B86}" type="pres">
      <dgm:prSet presAssocID="{18C4E4F1-6FFE-40C7-B98F-CD8AC747D6A9}" presName="connTx" presStyleLbl="parChTrans1D3" presStyleIdx="6" presStyleCnt="9"/>
      <dgm:spPr/>
      <dgm:t>
        <a:bodyPr/>
        <a:lstStyle/>
        <a:p>
          <a:endParaRPr lang="fr-FR"/>
        </a:p>
      </dgm:t>
    </dgm:pt>
    <dgm:pt modelId="{0569B4F1-0330-4B69-BF79-1222BD0B7D2A}" type="pres">
      <dgm:prSet presAssocID="{90D73243-8D83-4D3B-B5DC-8C34197E2F93}" presName="root2" presStyleCnt="0"/>
      <dgm:spPr/>
      <dgm:t>
        <a:bodyPr/>
        <a:lstStyle/>
        <a:p>
          <a:endParaRPr lang="fr-FR"/>
        </a:p>
      </dgm:t>
    </dgm:pt>
    <dgm:pt modelId="{FCF125C1-8616-4ABD-9AB0-4A1A49D24A67}" type="pres">
      <dgm:prSet presAssocID="{90D73243-8D83-4D3B-B5DC-8C34197E2F93}" presName="LevelTwoTextNode" presStyleLbl="node3" presStyleIdx="6" presStyleCnt="9" custScaleX="163112">
        <dgm:presLayoutVars>
          <dgm:chPref val="3"/>
        </dgm:presLayoutVars>
      </dgm:prSet>
      <dgm:spPr/>
      <dgm:t>
        <a:bodyPr/>
        <a:lstStyle/>
        <a:p>
          <a:endParaRPr lang="en-US"/>
        </a:p>
      </dgm:t>
    </dgm:pt>
    <dgm:pt modelId="{61BD2AEF-BC5E-4318-943E-83B594F59ED0}" type="pres">
      <dgm:prSet presAssocID="{90D73243-8D83-4D3B-B5DC-8C34197E2F93}" presName="level3hierChild" presStyleCnt="0"/>
      <dgm:spPr/>
      <dgm:t>
        <a:bodyPr/>
        <a:lstStyle/>
        <a:p>
          <a:endParaRPr lang="fr-FR"/>
        </a:p>
      </dgm:t>
    </dgm:pt>
    <dgm:pt modelId="{3E66369B-4821-41C1-9911-5AE4B0D73C5A}" type="pres">
      <dgm:prSet presAssocID="{6202B1ED-6E28-4A5B-B4BF-CFC862F69283}" presName="conn2-1" presStyleLbl="parChTrans1D4" presStyleIdx="8" presStyleCnt="10"/>
      <dgm:spPr/>
      <dgm:t>
        <a:bodyPr/>
        <a:lstStyle/>
        <a:p>
          <a:endParaRPr lang="fr-FR"/>
        </a:p>
      </dgm:t>
    </dgm:pt>
    <dgm:pt modelId="{F3B226C5-98DD-485E-968E-64F0568910A6}" type="pres">
      <dgm:prSet presAssocID="{6202B1ED-6E28-4A5B-B4BF-CFC862F69283}" presName="connTx" presStyleLbl="parChTrans1D4" presStyleIdx="8" presStyleCnt="10"/>
      <dgm:spPr/>
      <dgm:t>
        <a:bodyPr/>
        <a:lstStyle/>
        <a:p>
          <a:endParaRPr lang="fr-FR"/>
        </a:p>
      </dgm:t>
    </dgm:pt>
    <dgm:pt modelId="{4056A31D-0D76-4B03-AD62-540F23E5B54C}" type="pres">
      <dgm:prSet presAssocID="{6454A39A-E30E-4EB0-8FEE-46B22D95DE40}" presName="root2" presStyleCnt="0"/>
      <dgm:spPr/>
      <dgm:t>
        <a:bodyPr/>
        <a:lstStyle/>
        <a:p>
          <a:endParaRPr lang="fr-FR"/>
        </a:p>
      </dgm:t>
    </dgm:pt>
    <dgm:pt modelId="{F8EA40AF-547F-4778-ACB0-D2D827FC3D3A}" type="pres">
      <dgm:prSet presAssocID="{6454A39A-E30E-4EB0-8FEE-46B22D95DE40}" presName="LevelTwoTextNode" presStyleLbl="node4" presStyleIdx="8" presStyleCnt="10" custScaleX="425266" custLinFactNeighborX="70711" custLinFactNeighborY="-1980">
        <dgm:presLayoutVars>
          <dgm:chPref val="3"/>
        </dgm:presLayoutVars>
      </dgm:prSet>
      <dgm:spPr/>
      <dgm:t>
        <a:bodyPr/>
        <a:lstStyle/>
        <a:p>
          <a:endParaRPr lang="en-US"/>
        </a:p>
      </dgm:t>
    </dgm:pt>
    <dgm:pt modelId="{F86AD14E-BD1B-427D-BFD9-8BE007E9B695}" type="pres">
      <dgm:prSet presAssocID="{6454A39A-E30E-4EB0-8FEE-46B22D95DE40}" presName="level3hierChild" presStyleCnt="0"/>
      <dgm:spPr/>
      <dgm:t>
        <a:bodyPr/>
        <a:lstStyle/>
        <a:p>
          <a:endParaRPr lang="fr-FR"/>
        </a:p>
      </dgm:t>
    </dgm:pt>
    <dgm:pt modelId="{87F7909A-440D-40AC-876B-2232C1AF2660}" type="pres">
      <dgm:prSet presAssocID="{14A5EC74-9959-4160-B9E4-0B92E2FD7AB3}" presName="conn2-1" presStyleLbl="parChTrans1D3" presStyleIdx="7" presStyleCnt="9"/>
      <dgm:spPr/>
      <dgm:t>
        <a:bodyPr/>
        <a:lstStyle/>
        <a:p>
          <a:endParaRPr lang="fr-FR"/>
        </a:p>
      </dgm:t>
    </dgm:pt>
    <dgm:pt modelId="{A5A96E28-EBAE-4C72-9BD9-7E8E4A6F8BC4}" type="pres">
      <dgm:prSet presAssocID="{14A5EC74-9959-4160-B9E4-0B92E2FD7AB3}" presName="connTx" presStyleLbl="parChTrans1D3" presStyleIdx="7" presStyleCnt="9"/>
      <dgm:spPr/>
      <dgm:t>
        <a:bodyPr/>
        <a:lstStyle/>
        <a:p>
          <a:endParaRPr lang="fr-FR"/>
        </a:p>
      </dgm:t>
    </dgm:pt>
    <dgm:pt modelId="{5A46BCB0-053D-4770-9C0E-A87E7EB4E275}" type="pres">
      <dgm:prSet presAssocID="{DF4CB7B1-5045-4437-87E4-E1CC84BEBD5B}" presName="root2" presStyleCnt="0"/>
      <dgm:spPr/>
      <dgm:t>
        <a:bodyPr/>
        <a:lstStyle/>
        <a:p>
          <a:endParaRPr lang="fr-FR"/>
        </a:p>
      </dgm:t>
    </dgm:pt>
    <dgm:pt modelId="{BEE878CC-66AC-46BB-B254-1430ED20255B}" type="pres">
      <dgm:prSet presAssocID="{DF4CB7B1-5045-4437-87E4-E1CC84BEBD5B}" presName="LevelTwoTextNode" presStyleLbl="node3" presStyleIdx="7" presStyleCnt="9" custScaleX="149852">
        <dgm:presLayoutVars>
          <dgm:chPref val="3"/>
        </dgm:presLayoutVars>
      </dgm:prSet>
      <dgm:spPr/>
      <dgm:t>
        <a:bodyPr/>
        <a:lstStyle/>
        <a:p>
          <a:endParaRPr lang="en-US"/>
        </a:p>
      </dgm:t>
    </dgm:pt>
    <dgm:pt modelId="{B55D41D0-55D0-45FB-9307-BBB20B7DC5C5}" type="pres">
      <dgm:prSet presAssocID="{DF4CB7B1-5045-4437-87E4-E1CC84BEBD5B}" presName="level3hierChild" presStyleCnt="0"/>
      <dgm:spPr/>
      <dgm:t>
        <a:bodyPr/>
        <a:lstStyle/>
        <a:p>
          <a:endParaRPr lang="fr-FR"/>
        </a:p>
      </dgm:t>
    </dgm:pt>
    <dgm:pt modelId="{EA1D241F-E12F-4D7E-BDAB-98F9EC475487}" type="pres">
      <dgm:prSet presAssocID="{13AF1296-7130-4B35-8D2B-004E85C49434}" presName="conn2-1" presStyleLbl="parChTrans1D4" presStyleIdx="9" presStyleCnt="10"/>
      <dgm:spPr/>
      <dgm:t>
        <a:bodyPr/>
        <a:lstStyle/>
        <a:p>
          <a:endParaRPr lang="fr-FR"/>
        </a:p>
      </dgm:t>
    </dgm:pt>
    <dgm:pt modelId="{1DA7B367-DBA7-4C41-9559-471EF152BD59}" type="pres">
      <dgm:prSet presAssocID="{13AF1296-7130-4B35-8D2B-004E85C49434}" presName="connTx" presStyleLbl="parChTrans1D4" presStyleIdx="9" presStyleCnt="10"/>
      <dgm:spPr/>
      <dgm:t>
        <a:bodyPr/>
        <a:lstStyle/>
        <a:p>
          <a:endParaRPr lang="fr-FR"/>
        </a:p>
      </dgm:t>
    </dgm:pt>
    <dgm:pt modelId="{171FC1E7-CD5A-4597-8EBC-BFD1E0AD9411}" type="pres">
      <dgm:prSet presAssocID="{BF3692B0-B2F5-475B-A0E0-09F2750DB354}" presName="root2" presStyleCnt="0"/>
      <dgm:spPr/>
      <dgm:t>
        <a:bodyPr/>
        <a:lstStyle/>
        <a:p>
          <a:endParaRPr lang="fr-FR"/>
        </a:p>
      </dgm:t>
    </dgm:pt>
    <dgm:pt modelId="{0AA5EBEC-F204-4587-AF0F-C5AAAACBECD6}" type="pres">
      <dgm:prSet presAssocID="{BF3692B0-B2F5-475B-A0E0-09F2750DB354}" presName="LevelTwoTextNode" presStyleLbl="node4" presStyleIdx="9" presStyleCnt="10" custScaleX="432935" custLinFactNeighborX="83971" custLinFactNeighborY="5680">
        <dgm:presLayoutVars>
          <dgm:chPref val="3"/>
        </dgm:presLayoutVars>
      </dgm:prSet>
      <dgm:spPr/>
      <dgm:t>
        <a:bodyPr/>
        <a:lstStyle/>
        <a:p>
          <a:endParaRPr lang="en-US"/>
        </a:p>
      </dgm:t>
    </dgm:pt>
    <dgm:pt modelId="{25C533A9-237A-4023-B645-4B49FAA05F59}" type="pres">
      <dgm:prSet presAssocID="{BF3692B0-B2F5-475B-A0E0-09F2750DB354}" presName="level3hierChild" presStyleCnt="0"/>
      <dgm:spPr/>
      <dgm:t>
        <a:bodyPr/>
        <a:lstStyle/>
        <a:p>
          <a:endParaRPr lang="fr-FR"/>
        </a:p>
      </dgm:t>
    </dgm:pt>
    <dgm:pt modelId="{16BE6CC5-03EE-4579-AE70-9EBD1646542A}" type="pres">
      <dgm:prSet presAssocID="{5FE6DC38-6776-41DB-B858-4560A59B33C9}" presName="conn2-1" presStyleLbl="parChTrans1D2" presStyleIdx="5" presStyleCnt="6"/>
      <dgm:spPr/>
      <dgm:t>
        <a:bodyPr/>
        <a:lstStyle/>
        <a:p>
          <a:endParaRPr lang="fr-FR"/>
        </a:p>
      </dgm:t>
    </dgm:pt>
    <dgm:pt modelId="{78256481-66C4-4A91-99FA-69FAAFA9D8B3}" type="pres">
      <dgm:prSet presAssocID="{5FE6DC38-6776-41DB-B858-4560A59B33C9}" presName="connTx" presStyleLbl="parChTrans1D2" presStyleIdx="5" presStyleCnt="6"/>
      <dgm:spPr/>
      <dgm:t>
        <a:bodyPr/>
        <a:lstStyle/>
        <a:p>
          <a:endParaRPr lang="fr-FR"/>
        </a:p>
      </dgm:t>
    </dgm:pt>
    <dgm:pt modelId="{CF801885-5319-45A5-9AB5-20CE8FB7D4AD}" type="pres">
      <dgm:prSet presAssocID="{8842B8E6-2FED-446C-AA95-ECB6BE04C5CF}" presName="root2" presStyleCnt="0"/>
      <dgm:spPr/>
      <dgm:t>
        <a:bodyPr/>
        <a:lstStyle/>
        <a:p>
          <a:endParaRPr lang="fr-FR"/>
        </a:p>
      </dgm:t>
    </dgm:pt>
    <dgm:pt modelId="{93D42AC6-A3DC-4E75-AC1A-64F14A3342BE}" type="pres">
      <dgm:prSet presAssocID="{8842B8E6-2FED-446C-AA95-ECB6BE04C5CF}" presName="LevelTwoTextNode" presStyleLbl="node2" presStyleIdx="5" presStyleCnt="6" custScaleX="116258" custLinFactNeighborX="-33010" custLinFactNeighborY="-4183">
        <dgm:presLayoutVars>
          <dgm:chPref val="3"/>
        </dgm:presLayoutVars>
      </dgm:prSet>
      <dgm:spPr/>
      <dgm:t>
        <a:bodyPr/>
        <a:lstStyle/>
        <a:p>
          <a:endParaRPr lang="en-US"/>
        </a:p>
      </dgm:t>
    </dgm:pt>
    <dgm:pt modelId="{D739457D-0A80-47AB-9142-B33F644CB507}" type="pres">
      <dgm:prSet presAssocID="{8842B8E6-2FED-446C-AA95-ECB6BE04C5CF}" presName="level3hierChild" presStyleCnt="0"/>
      <dgm:spPr/>
      <dgm:t>
        <a:bodyPr/>
        <a:lstStyle/>
        <a:p>
          <a:endParaRPr lang="fr-FR"/>
        </a:p>
      </dgm:t>
    </dgm:pt>
    <dgm:pt modelId="{697138B6-5440-4F79-9A46-846D5EECD3FD}" type="pres">
      <dgm:prSet presAssocID="{B39E708A-4F4D-40E2-8CAB-066D137F0865}" presName="conn2-1" presStyleLbl="parChTrans1D3" presStyleIdx="8" presStyleCnt="9"/>
      <dgm:spPr/>
      <dgm:t>
        <a:bodyPr/>
        <a:lstStyle/>
        <a:p>
          <a:endParaRPr lang="fr-FR"/>
        </a:p>
      </dgm:t>
    </dgm:pt>
    <dgm:pt modelId="{D890A412-ED49-4F6C-955F-73FD46A96135}" type="pres">
      <dgm:prSet presAssocID="{B39E708A-4F4D-40E2-8CAB-066D137F0865}" presName="connTx" presStyleLbl="parChTrans1D3" presStyleIdx="8" presStyleCnt="9"/>
      <dgm:spPr/>
      <dgm:t>
        <a:bodyPr/>
        <a:lstStyle/>
        <a:p>
          <a:endParaRPr lang="fr-FR"/>
        </a:p>
      </dgm:t>
    </dgm:pt>
    <dgm:pt modelId="{F68E8A9F-8402-4D3F-A92A-01FE588BDF41}" type="pres">
      <dgm:prSet presAssocID="{6F0EE3D6-5DC0-4B96-B37E-57BC52C39BF6}" presName="root2" presStyleCnt="0"/>
      <dgm:spPr/>
      <dgm:t>
        <a:bodyPr/>
        <a:lstStyle/>
        <a:p>
          <a:endParaRPr lang="fr-FR"/>
        </a:p>
      </dgm:t>
    </dgm:pt>
    <dgm:pt modelId="{09ED80D0-5939-46D2-868B-CF9B367D33C4}" type="pres">
      <dgm:prSet presAssocID="{6F0EE3D6-5DC0-4B96-B37E-57BC52C39BF6}" presName="LevelTwoTextNode" presStyleLbl="node3" presStyleIdx="8" presStyleCnt="9" custScaleX="432176" custLinFactX="100000" custLinFactNeighborX="159054" custLinFactNeighborY="3403">
        <dgm:presLayoutVars>
          <dgm:chPref val="3"/>
        </dgm:presLayoutVars>
      </dgm:prSet>
      <dgm:spPr/>
      <dgm:t>
        <a:bodyPr/>
        <a:lstStyle/>
        <a:p>
          <a:endParaRPr lang="en-US"/>
        </a:p>
      </dgm:t>
    </dgm:pt>
    <dgm:pt modelId="{FC52123B-7EF0-4D13-8AB9-03B3907372A2}" type="pres">
      <dgm:prSet presAssocID="{6F0EE3D6-5DC0-4B96-B37E-57BC52C39BF6}" presName="level3hierChild" presStyleCnt="0"/>
      <dgm:spPr/>
      <dgm:t>
        <a:bodyPr/>
        <a:lstStyle/>
        <a:p>
          <a:endParaRPr lang="fr-FR"/>
        </a:p>
      </dgm:t>
    </dgm:pt>
  </dgm:ptLst>
  <dgm:cxnLst>
    <dgm:cxn modelId="{7F411627-C92F-4D8C-9915-69B32B8167F1}" type="presOf" srcId="{F2C92844-18BA-429F-BC14-FD565864E3FE}" destId="{31D9BE34-4863-47D3-87B1-A29E94B95567}" srcOrd="1" destOrd="0" presId="urn:microsoft.com/office/officeart/2005/8/layout/hierarchy2"/>
    <dgm:cxn modelId="{3EE63C1B-76E2-4D12-B30B-2980E642FAB0}" type="presOf" srcId="{A9E87F83-58B9-4908-B740-093E5EBC7DD8}" destId="{7744FB9B-1226-4238-A21E-E0C358F318C3}" srcOrd="1" destOrd="0" presId="urn:microsoft.com/office/officeart/2005/8/layout/hierarchy2"/>
    <dgm:cxn modelId="{CB9DD7DC-30FE-49A8-B6A8-07EFA5A3C2B0}" srcId="{15B1BA1E-0BE5-4111-9088-567035F6ADF2}" destId="{A8C23566-4532-4937-B70D-96EEB679EC18}" srcOrd="0" destOrd="0" parTransId="{96B4AF63-BD34-4C99-907A-076A76C40AC1}" sibTransId="{40EA1749-1A7A-4595-A4AB-2D29A76E00D5}"/>
    <dgm:cxn modelId="{57C63B00-5085-46BB-8EE0-8E7F057A3A14}" srcId="{E3C31717-A998-409B-B0F2-24EA2C48B82B}" destId="{90D73243-8D83-4D3B-B5DC-8C34197E2F93}" srcOrd="1" destOrd="0" parTransId="{18C4E4F1-6FFE-40C7-B98F-CD8AC747D6A9}" sibTransId="{2127D8F9-BA28-47A2-9F75-42B690018117}"/>
    <dgm:cxn modelId="{18195A0D-3B32-4BE5-9E17-00E1ACE712BE}" type="presOf" srcId="{94EC7959-A5F1-407E-BA45-E580F4FDC9E6}" destId="{E6E0835C-70C6-4F8D-8FA4-D27085349DBA}" srcOrd="1" destOrd="0" presId="urn:microsoft.com/office/officeart/2005/8/layout/hierarchy2"/>
    <dgm:cxn modelId="{D89A54A0-20E7-4DE5-828D-635CCAFDD3F3}" srcId="{90D73243-8D83-4D3B-B5DC-8C34197E2F93}" destId="{6454A39A-E30E-4EB0-8FEE-46B22D95DE40}" srcOrd="0" destOrd="0" parTransId="{6202B1ED-6E28-4A5B-B4BF-CFC862F69283}" sibTransId="{9687B150-E9E2-41D2-8CF3-856DAEF425C3}"/>
    <dgm:cxn modelId="{F6B03DF3-C332-4172-BC3E-CEC7F8347503}" type="presOf" srcId="{F4C03097-4B08-4AC5-A053-2E376F80E313}" destId="{5B2BDD20-7F77-44FB-B626-426C3506D363}" srcOrd="0" destOrd="0" presId="urn:microsoft.com/office/officeart/2005/8/layout/hierarchy2"/>
    <dgm:cxn modelId="{31968E50-5F21-4E14-BD6C-AC0765C075E7}" srcId="{A8C23566-4532-4937-B70D-96EEB679EC18}" destId="{C384DB3C-1D18-40E5-9144-7A2744677CC4}" srcOrd="1" destOrd="0" parTransId="{099F60C3-6A1D-4019-8D14-F50A8A09C660}" sibTransId="{4210D62D-6E5A-40C5-B85F-1A94EA636C1F}"/>
    <dgm:cxn modelId="{39771F41-37FA-44E5-AEF7-C01E3FC43E72}" srcId="{DF4CB7B1-5045-4437-87E4-E1CC84BEBD5B}" destId="{BF3692B0-B2F5-475B-A0E0-09F2750DB354}" srcOrd="0" destOrd="0" parTransId="{13AF1296-7130-4B35-8D2B-004E85C49434}" sibTransId="{48EF8DA7-6090-4DAC-AE67-DEEC18C5A62C}"/>
    <dgm:cxn modelId="{DBC71433-260B-4220-99C2-DB77AD5FCB04}" srcId="{AC7D7CEA-60A9-4B39-9FE0-FBB48D821DA2}" destId="{9C11D38D-B6EE-4602-B5DC-0E873D6BC312}" srcOrd="0" destOrd="0" parTransId="{E4802F1B-C275-465F-B611-017EA9F4FFD0}" sibTransId="{58D1AB30-A659-4F62-98D2-23A4B59321D5}"/>
    <dgm:cxn modelId="{B1BC92DE-FBB8-4444-8BC9-95A2EC3ED5ED}" type="presOf" srcId="{64850580-2D76-445F-9B82-9BA5722BC486}" destId="{AAB68420-B0D6-42AF-8A12-0559F002729D}" srcOrd="0" destOrd="0" presId="urn:microsoft.com/office/officeart/2005/8/layout/hierarchy2"/>
    <dgm:cxn modelId="{7A6F7A55-1679-4569-814E-6608C4F10DB9}" type="presOf" srcId="{6992EDD1-C975-4FD1-9081-85AF3BD8B1E6}" destId="{B37933A7-581F-4B09-80DC-1A672DC67D19}" srcOrd="0" destOrd="0" presId="urn:microsoft.com/office/officeart/2005/8/layout/hierarchy2"/>
    <dgm:cxn modelId="{C9F154D7-EC8C-4B03-A171-F625DB05C0D3}" srcId="{16D19E56-C5C2-4577-88A6-9E27624927B0}" destId="{E3C31717-A998-409B-B0F2-24EA2C48B82B}" srcOrd="4" destOrd="0" parTransId="{6992EDD1-C975-4FD1-9081-85AF3BD8B1E6}" sibTransId="{1DD2EC39-182A-44E3-9F1D-0BECB21AC125}"/>
    <dgm:cxn modelId="{06511AF4-8F66-4AC7-AF6F-F39E0A082FEE}" type="presOf" srcId="{C3F9611D-6F6D-456A-AD45-7E37C504D0D0}" destId="{150C759A-28F1-46C6-81E2-DBCE69B4B728}" srcOrd="1" destOrd="0" presId="urn:microsoft.com/office/officeart/2005/8/layout/hierarchy2"/>
    <dgm:cxn modelId="{D762D214-71F4-4D9D-8FDE-DEFB66C0A088}" type="presOf" srcId="{75E55147-B0A0-4B51-AB5B-0E7E0075355E}" destId="{6B2B5E9F-2EBF-45B7-A8E0-B8E78CC93865}" srcOrd="0" destOrd="0" presId="urn:microsoft.com/office/officeart/2005/8/layout/hierarchy2"/>
    <dgm:cxn modelId="{37B026F8-28A0-434E-8AED-16C2F0CEF08E}" type="presOf" srcId="{90D73243-8D83-4D3B-B5DC-8C34197E2F93}" destId="{FCF125C1-8616-4ABD-9AB0-4A1A49D24A67}" srcOrd="0" destOrd="0" presId="urn:microsoft.com/office/officeart/2005/8/layout/hierarchy2"/>
    <dgm:cxn modelId="{1D49943D-CFF8-464A-BED4-2AFEEFB98BF9}" type="presOf" srcId="{F46B74CD-E2DF-4E6A-965C-1DA6F85D5BDC}" destId="{ABEC8873-5B36-4646-A7AD-993117EE33D5}" srcOrd="1" destOrd="0" presId="urn:microsoft.com/office/officeart/2005/8/layout/hierarchy2"/>
    <dgm:cxn modelId="{9BCE7B16-64B1-431C-9358-CB6804951DC4}" srcId="{16D19E56-C5C2-4577-88A6-9E27624927B0}" destId="{F6952C61-9C3A-4BE1-A252-93B737E8386B}" srcOrd="0" destOrd="0" parTransId="{5D7D13A5-02B4-451B-A0B5-BB9AD3A5B383}" sibTransId="{6CEFC87E-D954-483B-BA2E-10D84BECFF59}"/>
    <dgm:cxn modelId="{E5B35ADC-862D-45BF-9B14-7BCAA0184F2C}" type="presOf" srcId="{CC907B09-0EBC-4738-8DA3-E51A4909A71A}" destId="{B3126015-186F-4CD5-A1AD-9F9CEC7D117B}" srcOrd="0" destOrd="0" presId="urn:microsoft.com/office/officeart/2005/8/layout/hierarchy2"/>
    <dgm:cxn modelId="{B2595663-A38A-4F6D-808E-41045EC1135B}" srcId="{0B6CE9A0-C6EE-429F-ADDF-EDFE8BC26AEA}" destId="{16D19E56-C5C2-4577-88A6-9E27624927B0}" srcOrd="0" destOrd="0" parTransId="{B412D9D2-BEB6-4D02-86E1-44B1D62A0444}" sibTransId="{F97894F1-DF58-491E-8AAC-F54B0ACF2156}"/>
    <dgm:cxn modelId="{8449E61E-29E3-48E1-83A4-741222D38817}" type="presOf" srcId="{E4802F1B-C275-465F-B611-017EA9F4FFD0}" destId="{95721BC4-E41C-4260-995C-FBD8600082C9}" srcOrd="1" destOrd="0" presId="urn:microsoft.com/office/officeart/2005/8/layout/hierarchy2"/>
    <dgm:cxn modelId="{BFDD43DE-260F-4D3A-8A21-6BEEC3A0FE6D}" type="presOf" srcId="{6202B1ED-6E28-4A5B-B4BF-CFC862F69283}" destId="{F3B226C5-98DD-485E-968E-64F0568910A6}" srcOrd="1" destOrd="0" presId="urn:microsoft.com/office/officeart/2005/8/layout/hierarchy2"/>
    <dgm:cxn modelId="{C51FAAF2-D03B-4F36-94FA-2A5105B6607F}" type="presOf" srcId="{E3C31717-A998-409B-B0F2-24EA2C48B82B}" destId="{F106D733-4D18-44E9-AE84-8729F86F9A7B}" srcOrd="0" destOrd="0" presId="urn:microsoft.com/office/officeart/2005/8/layout/hierarchy2"/>
    <dgm:cxn modelId="{8C306BA0-9388-4DB4-A598-1D6155967838}" type="presOf" srcId="{C6856C97-98D2-4FCE-AA58-6F5D1996FF39}" destId="{9D4B37A4-EF35-41DD-B652-9623C53F69B5}" srcOrd="0" destOrd="0" presId="urn:microsoft.com/office/officeart/2005/8/layout/hierarchy2"/>
    <dgm:cxn modelId="{A9363C94-54E6-4A79-9651-A4CD7CCC4607}" srcId="{885221A3-C986-4F1A-B5D1-5CB7100BCCD6}" destId="{56AD0DD9-BDFD-48CB-B8AD-229B40BE1DA7}" srcOrd="0" destOrd="0" parTransId="{A560B286-F608-4BFD-AA59-E075D6FBB207}" sibTransId="{B4A30BB2-4A6F-4D6B-B7E7-3938FB83587B}"/>
    <dgm:cxn modelId="{0B4453EB-EE04-48E0-A610-ED15EC37341B}" srcId="{8842B8E6-2FED-446C-AA95-ECB6BE04C5CF}" destId="{6F0EE3D6-5DC0-4B96-B37E-57BC52C39BF6}" srcOrd="0" destOrd="0" parTransId="{B39E708A-4F4D-40E2-8CAB-066D137F0865}" sibTransId="{CC1B1915-600B-4178-BB54-14D29C1FC6EB}"/>
    <dgm:cxn modelId="{3B8874A9-05AA-4E0A-ADC2-53DF3AA098D0}" type="presOf" srcId="{0B6CE9A0-C6EE-429F-ADDF-EDFE8BC26AEA}" destId="{51AF58BE-B55C-412E-AF2E-5B03A34A5E58}" srcOrd="0" destOrd="0" presId="urn:microsoft.com/office/officeart/2005/8/layout/hierarchy2"/>
    <dgm:cxn modelId="{F452CF8F-2CD5-4808-AE6A-932F9E7618ED}" type="presOf" srcId="{18C4E4F1-6FFE-40C7-B98F-CD8AC747D6A9}" destId="{35D06866-0351-4C8F-9E03-1F846DF64B86}" srcOrd="1" destOrd="0" presId="urn:microsoft.com/office/officeart/2005/8/layout/hierarchy2"/>
    <dgm:cxn modelId="{E47BC95A-4EDA-480D-BD74-1C37D904595E}" type="presOf" srcId="{B39E708A-4F4D-40E2-8CAB-066D137F0865}" destId="{D890A412-ED49-4F6C-955F-73FD46A96135}" srcOrd="1" destOrd="0" presId="urn:microsoft.com/office/officeart/2005/8/layout/hierarchy2"/>
    <dgm:cxn modelId="{93CEF5E5-71B5-4D30-982E-51A13B758EBC}" type="presOf" srcId="{D42F0D00-8154-42C0-8474-0CB7B1AB1B9B}" destId="{D7797290-2D69-4666-BAC2-F46A2EA90FC3}" srcOrd="0" destOrd="0" presId="urn:microsoft.com/office/officeart/2005/8/layout/hierarchy2"/>
    <dgm:cxn modelId="{97525603-F8FF-4F46-AFA4-1D5F4843D11E}" type="presOf" srcId="{C45DAEAA-8C55-44A1-8683-0B8998291E78}" destId="{EC82294C-BFDC-4F15-8EC7-798716582911}" srcOrd="1" destOrd="0" presId="urn:microsoft.com/office/officeart/2005/8/layout/hierarchy2"/>
    <dgm:cxn modelId="{53D36D37-3AA6-40E0-A0AB-D86F2E009276}" srcId="{AC7D7CEA-60A9-4B39-9FE0-FBB48D821DA2}" destId="{D42F0D00-8154-42C0-8474-0CB7B1AB1B9B}" srcOrd="1" destOrd="0" parTransId="{64850580-2D76-445F-9B82-9BA5722BC486}" sibTransId="{1BF2F211-64B6-4B82-9E14-A6B65EC8EABE}"/>
    <dgm:cxn modelId="{58241CC8-EC18-4597-956B-E66F07C9902D}" type="presOf" srcId="{516907B1-DB25-4C7D-84FF-63492AFE50C3}" destId="{264510F1-D46C-4B9D-A1DA-5D1C72DB4C2C}" srcOrd="0" destOrd="0" presId="urn:microsoft.com/office/officeart/2005/8/layout/hierarchy2"/>
    <dgm:cxn modelId="{9037826B-DB15-48C3-8A53-2DC8FDD15C47}" type="presOf" srcId="{099F60C3-6A1D-4019-8D14-F50A8A09C660}" destId="{82E0188A-130F-4888-B1C4-1466B0FA2C48}" srcOrd="0" destOrd="0" presId="urn:microsoft.com/office/officeart/2005/8/layout/hierarchy2"/>
    <dgm:cxn modelId="{F2E5260D-8025-4514-91D8-B0B97D030E32}" srcId="{A8C23566-4532-4937-B70D-96EEB679EC18}" destId="{6BCF5D66-1CCA-4701-8A72-573A8551EA69}" srcOrd="0" destOrd="0" parTransId="{A9E87F83-58B9-4908-B740-093E5EBC7DD8}" sibTransId="{7B320419-0C53-4CE9-B91A-D282F0B2DE6D}"/>
    <dgm:cxn modelId="{9CB1AD2D-A9BB-4158-A7EC-EC332BB0DA92}" type="presOf" srcId="{5FE6DC38-6776-41DB-B858-4560A59B33C9}" destId="{78256481-66C4-4A91-99FA-69FAAFA9D8B3}" srcOrd="1" destOrd="0" presId="urn:microsoft.com/office/officeart/2005/8/layout/hierarchy2"/>
    <dgm:cxn modelId="{CB41EB0D-DE53-4B9F-A46C-C61F117D4AA4}" type="presOf" srcId="{16D19E56-C5C2-4577-88A6-9E27624927B0}" destId="{8EED4110-D933-465E-906C-A01F6CDFF9F4}" srcOrd="0" destOrd="0" presId="urn:microsoft.com/office/officeart/2005/8/layout/hierarchy2"/>
    <dgm:cxn modelId="{8B199259-E1A0-44D3-91D1-7F1C68AE96B7}" type="presOf" srcId="{15B1BA1E-0BE5-4111-9088-567035F6ADF2}" destId="{0496E2EF-A6C1-4DEF-8F3A-27FC5344D9C2}" srcOrd="0" destOrd="0" presId="urn:microsoft.com/office/officeart/2005/8/layout/hierarchy2"/>
    <dgm:cxn modelId="{A10F5EE1-7CEE-4364-884A-C92D5A6C5889}" type="presOf" srcId="{5634F704-5E38-4869-919B-D1BF893C2A0E}" destId="{D2CF9E6E-EB2D-441D-9C22-D6CB2094DBB8}" srcOrd="0" destOrd="0" presId="urn:microsoft.com/office/officeart/2005/8/layout/hierarchy2"/>
    <dgm:cxn modelId="{9E8F6AEB-F5F5-4852-9FD8-D1DE6A9CB039}" srcId="{16D19E56-C5C2-4577-88A6-9E27624927B0}" destId="{15B1BA1E-0BE5-4111-9088-567035F6ADF2}" srcOrd="1" destOrd="0" parTransId="{F46B74CD-E2DF-4E6A-965C-1DA6F85D5BDC}" sibTransId="{0B30C8DB-C09E-43E8-8053-D148081F8026}"/>
    <dgm:cxn modelId="{B9E62690-9825-4433-A7B7-798E1ECFF2FB}" type="presOf" srcId="{64850580-2D76-445F-9B82-9BA5722BC486}" destId="{F56107AA-6DCE-48B0-AC00-6DB6766E6259}" srcOrd="1" destOrd="0" presId="urn:microsoft.com/office/officeart/2005/8/layout/hierarchy2"/>
    <dgm:cxn modelId="{5FC49F32-F748-4668-A1B0-A669C0775A00}" type="presOf" srcId="{BF3692B0-B2F5-475B-A0E0-09F2750DB354}" destId="{0AA5EBEC-F204-4587-AF0F-C5AAAACBECD6}" srcOrd="0" destOrd="0" presId="urn:microsoft.com/office/officeart/2005/8/layout/hierarchy2"/>
    <dgm:cxn modelId="{8186BB40-7679-4769-9E1E-617510388498}" type="presOf" srcId="{9C11D38D-B6EE-4602-B5DC-0E873D6BC312}" destId="{1F27BB9C-9316-401D-8861-F2A6D8471D15}" srcOrd="0" destOrd="0" presId="urn:microsoft.com/office/officeart/2005/8/layout/hierarchy2"/>
    <dgm:cxn modelId="{CCE6CFFD-5973-41D7-AC24-BC41F0CF8E26}" type="presOf" srcId="{A9E87F83-58B9-4908-B740-093E5EBC7DD8}" destId="{FB173F69-C99F-4321-BE91-B2F74931D9A8}" srcOrd="0" destOrd="0" presId="urn:microsoft.com/office/officeart/2005/8/layout/hierarchy2"/>
    <dgm:cxn modelId="{3A84B68C-43B4-463B-9C8E-A81951201F9E}" type="presOf" srcId="{67448084-02F9-4850-9595-63D1824E8119}" destId="{FD4B4655-D87C-47C8-9492-81F759CC9D82}" srcOrd="1" destOrd="0" presId="urn:microsoft.com/office/officeart/2005/8/layout/hierarchy2"/>
    <dgm:cxn modelId="{08AFB842-A320-4C41-B000-FCD66649F2D9}" type="presOf" srcId="{AC7D7CEA-60A9-4B39-9FE0-FBB48D821DA2}" destId="{EE452D71-66EB-40EF-920A-D1A9A74AC0A9}" srcOrd="0" destOrd="0" presId="urn:microsoft.com/office/officeart/2005/8/layout/hierarchy2"/>
    <dgm:cxn modelId="{4F2EB31D-A453-4348-943F-344D5C26F2EE}" type="presOf" srcId="{5D7D13A5-02B4-451B-A0B5-BB9AD3A5B383}" destId="{86FC432A-7F76-48A4-BF57-69594E158935}" srcOrd="0" destOrd="0" presId="urn:microsoft.com/office/officeart/2005/8/layout/hierarchy2"/>
    <dgm:cxn modelId="{9CE543E4-2576-4642-BCD2-BB77C9125AC7}" type="presOf" srcId="{C45DAEAA-8C55-44A1-8683-0B8998291E78}" destId="{DB9727DF-A505-4539-A942-A4614724AF8B}" srcOrd="0" destOrd="0" presId="urn:microsoft.com/office/officeart/2005/8/layout/hierarchy2"/>
    <dgm:cxn modelId="{CDA369C0-F5FF-4E42-B509-CE5A08713F07}" srcId="{F6952C61-9C3A-4BE1-A252-93B737E8386B}" destId="{885221A3-C986-4F1A-B5D1-5CB7100BCCD6}" srcOrd="0" destOrd="0" parTransId="{C3F9611D-6F6D-456A-AD45-7E37C504D0D0}" sibTransId="{8DF3ACB3-CB06-485A-A47A-63CA24C30517}"/>
    <dgm:cxn modelId="{DF9F087E-C702-46BB-9BCE-ECC9C1A96C80}" type="presOf" srcId="{13AF1296-7130-4B35-8D2B-004E85C49434}" destId="{1DA7B367-DBA7-4C41-9559-471EF152BD59}" srcOrd="1" destOrd="0" presId="urn:microsoft.com/office/officeart/2005/8/layout/hierarchy2"/>
    <dgm:cxn modelId="{B9A0A459-A496-4079-A4DB-EF177D24357C}" type="presOf" srcId="{18C4E4F1-6FFE-40C7-B98F-CD8AC747D6A9}" destId="{11767DAC-E465-47AF-A168-BECB10E544FF}" srcOrd="0" destOrd="0" presId="urn:microsoft.com/office/officeart/2005/8/layout/hierarchy2"/>
    <dgm:cxn modelId="{DCE36AF3-44E5-4C11-A8F2-F331DE948257}" type="presOf" srcId="{099F60C3-6A1D-4019-8D14-F50A8A09C660}" destId="{5866272B-8B55-44A1-98A7-3687E6E1573E}" srcOrd="1" destOrd="0" presId="urn:microsoft.com/office/officeart/2005/8/layout/hierarchy2"/>
    <dgm:cxn modelId="{B4991116-3B52-49AC-A44F-11A48009DE8F}" srcId="{9C11D38D-B6EE-4602-B5DC-0E873D6BC312}" destId="{BDAA4D47-669A-4154-BF1E-184595A23581}" srcOrd="0" destOrd="0" parTransId="{C45DAEAA-8C55-44A1-8683-0B8998291E78}" sibTransId="{BAADF4B7-C867-41E5-8F3B-DEFAC07E1978}"/>
    <dgm:cxn modelId="{C3217E19-B289-4D99-B992-425C7668E9C3}" type="presOf" srcId="{885221A3-C986-4F1A-B5D1-5CB7100BCCD6}" destId="{288B4A58-127B-4EAF-82F9-60F0109C012E}" srcOrd="0" destOrd="0" presId="urn:microsoft.com/office/officeart/2005/8/layout/hierarchy2"/>
    <dgm:cxn modelId="{CA48E87D-482D-4E7F-8299-61B1BE3B6250}" type="presOf" srcId="{52F0D684-9EDC-4C8E-91C6-9243E7B678DE}" destId="{6AADDE6C-968F-4DB9-A276-ADB0D483CF0A}" srcOrd="0" destOrd="0" presId="urn:microsoft.com/office/officeart/2005/8/layout/hierarchy2"/>
    <dgm:cxn modelId="{848ACD91-2D66-4C98-8D0E-4052A6E3FF20}" type="presOf" srcId="{C384DB3C-1D18-40E5-9144-7A2744677CC4}" destId="{BB4EE058-C3ED-43F3-BCD0-CFC3B961A168}" srcOrd="0" destOrd="0" presId="urn:microsoft.com/office/officeart/2005/8/layout/hierarchy2"/>
    <dgm:cxn modelId="{EB29A2A9-E8A5-4FBF-BA56-5187F36DD431}" srcId="{A8C23566-4532-4937-B70D-96EEB679EC18}" destId="{CC907B09-0EBC-4738-8DA3-E51A4909A71A}" srcOrd="2" destOrd="0" parTransId="{F4C03097-4B08-4AC5-A053-2E376F80E313}" sibTransId="{F3DB8824-CE90-4C2E-ACD7-F4856A650F04}"/>
    <dgm:cxn modelId="{E6AD31DB-D30F-418E-9B18-E7014106C3D2}" type="presOf" srcId="{A560B286-F608-4BFD-AA59-E075D6FBB207}" destId="{3380103F-7920-42BF-840B-740FF2A9D9B7}" srcOrd="0" destOrd="0" presId="urn:microsoft.com/office/officeart/2005/8/layout/hierarchy2"/>
    <dgm:cxn modelId="{3EC35809-2DDB-4DAF-A290-57842BD2450C}" srcId="{D42F0D00-8154-42C0-8474-0CB7B1AB1B9B}" destId="{F73C7A69-BB24-4690-B743-4D45CE473802}" srcOrd="0" destOrd="0" parTransId="{5634F704-5E38-4869-919B-D1BF893C2A0E}" sibTransId="{8F9AC238-421C-40E4-A39E-EEDBBBB995CC}"/>
    <dgm:cxn modelId="{6A4B5304-EC41-4F22-B4F4-9A47DA72FFF2}" srcId="{75E55147-B0A0-4B51-AB5B-0E7E0075355E}" destId="{A0DC8813-CD9E-4884-A5AA-A81616F70BD6}" srcOrd="0" destOrd="0" parTransId="{94EC7959-A5F1-407E-BA45-E580F4FDC9E6}" sibTransId="{ABF4BC37-865D-461E-A6BB-27E40458ADAC}"/>
    <dgm:cxn modelId="{4E78A199-036E-4F6D-8F4A-544040751CCF}" type="presOf" srcId="{96B4AF63-BD34-4C99-907A-076A76C40AC1}" destId="{32316891-284F-487A-B750-C5FD37FCD542}" srcOrd="0" destOrd="0" presId="urn:microsoft.com/office/officeart/2005/8/layout/hierarchy2"/>
    <dgm:cxn modelId="{6F69324A-AC5E-49FA-9AC3-28C28E5828E8}" srcId="{52F0D684-9EDC-4C8E-91C6-9243E7B678DE}" destId="{2974A326-5891-4019-8EDC-3284212C991A}" srcOrd="0" destOrd="0" parTransId="{C6856C97-98D2-4FCE-AA58-6F5D1996FF39}" sibTransId="{B2B15F7F-1168-4449-9A7B-68B2562E7430}"/>
    <dgm:cxn modelId="{D850EEB3-5959-4A99-8DDA-F5CCBDAA2546}" srcId="{2974A326-5891-4019-8EDC-3284212C991A}" destId="{C9B6E853-7B9D-482B-A6DA-3CC93E428CBB}" srcOrd="0" destOrd="0" parTransId="{F2C92844-18BA-429F-BC14-FD565864E3FE}" sibTransId="{E4B27800-6FE1-4074-931C-6BA909107949}"/>
    <dgm:cxn modelId="{DD816EC7-77CE-4D51-979F-4D5949CDFA0A}" type="presOf" srcId="{6202B1ED-6E28-4A5B-B4BF-CFC862F69283}" destId="{3E66369B-4821-41C1-9911-5AE4B0D73C5A}" srcOrd="0" destOrd="0" presId="urn:microsoft.com/office/officeart/2005/8/layout/hierarchy2"/>
    <dgm:cxn modelId="{0797ABEA-210E-4B5E-80FC-56AA8FD55A90}" type="presOf" srcId="{6454A39A-E30E-4EB0-8FEE-46B22D95DE40}" destId="{F8EA40AF-547F-4778-ACB0-D2D827FC3D3A}" srcOrd="0" destOrd="0" presId="urn:microsoft.com/office/officeart/2005/8/layout/hierarchy2"/>
    <dgm:cxn modelId="{720A4D97-5736-4DC7-851C-A3BB746B59A8}" type="presOf" srcId="{F46B74CD-E2DF-4E6A-965C-1DA6F85D5BDC}" destId="{0B238363-D373-48C4-840F-8074B7EA5A25}" srcOrd="0" destOrd="0" presId="urn:microsoft.com/office/officeart/2005/8/layout/hierarchy2"/>
    <dgm:cxn modelId="{7DF51461-D1EF-4357-95A9-48C9C472D5FB}" srcId="{E3C31717-A998-409B-B0F2-24EA2C48B82B}" destId="{75E55147-B0A0-4B51-AB5B-0E7E0075355E}" srcOrd="0" destOrd="0" parTransId="{516907B1-DB25-4C7D-84FF-63492AFE50C3}" sibTransId="{2DB87B96-11CD-47F2-B2E4-A2FCD5FADC8B}"/>
    <dgm:cxn modelId="{10B1A8B6-4E49-4C41-B6E5-DDD08A6814B5}" type="presOf" srcId="{BDAA4D47-669A-4154-BF1E-184595A23581}" destId="{BD6EDC37-B8C6-49B7-8269-2127B3FD4BFC}" srcOrd="0" destOrd="0" presId="urn:microsoft.com/office/officeart/2005/8/layout/hierarchy2"/>
    <dgm:cxn modelId="{B4FEF046-07C4-4BFB-95F6-F3C24A52EBED}" type="presOf" srcId="{6992EDD1-C975-4FD1-9081-85AF3BD8B1E6}" destId="{E54FFAC4-0083-4D7C-85A4-651FD575ED50}" srcOrd="1" destOrd="0" presId="urn:microsoft.com/office/officeart/2005/8/layout/hierarchy2"/>
    <dgm:cxn modelId="{F6933BC5-3AE0-4FA5-871C-BB9D972629ED}" srcId="{E3C31717-A998-409B-B0F2-24EA2C48B82B}" destId="{DF4CB7B1-5045-4437-87E4-E1CC84BEBD5B}" srcOrd="2" destOrd="0" parTransId="{14A5EC74-9959-4160-B9E4-0B92E2FD7AB3}" sibTransId="{0CBEC890-61C4-440A-8CBA-B3B0308FFAA0}"/>
    <dgm:cxn modelId="{1A30FF06-7F2F-45D1-A2CC-A79860E9F994}" type="presOf" srcId="{F6952C61-9C3A-4BE1-A252-93B737E8386B}" destId="{72050E30-6843-4C55-BA0A-5C4D757AA1BC}" srcOrd="0" destOrd="0" presId="urn:microsoft.com/office/officeart/2005/8/layout/hierarchy2"/>
    <dgm:cxn modelId="{AB9DDA29-37BF-43F5-A9DD-21A626B38973}" type="presOf" srcId="{5D7D13A5-02B4-451B-A0B5-BB9AD3A5B383}" destId="{FBAF7BD0-5E39-4916-B887-6706A458849A}" srcOrd="1" destOrd="0" presId="urn:microsoft.com/office/officeart/2005/8/layout/hierarchy2"/>
    <dgm:cxn modelId="{315292D3-D1AC-4A01-A569-25EF60F53D7C}" type="presOf" srcId="{6BCF5D66-1CCA-4701-8A72-573A8551EA69}" destId="{E75F7DEC-522E-4BF1-9659-D038AEFA4384}" srcOrd="0" destOrd="0" presId="urn:microsoft.com/office/officeart/2005/8/layout/hierarchy2"/>
    <dgm:cxn modelId="{127D6F9A-EC73-4214-8C90-93413B0EDB00}" type="presOf" srcId="{2974A326-5891-4019-8EDC-3284212C991A}" destId="{025EAD76-AC3D-4DD0-8010-F37484B1515F}" srcOrd="0" destOrd="0" presId="urn:microsoft.com/office/officeart/2005/8/layout/hierarchy2"/>
    <dgm:cxn modelId="{34961994-3923-41E8-8DF0-297B21213C29}" type="presOf" srcId="{B39E708A-4F4D-40E2-8CAB-066D137F0865}" destId="{697138B6-5440-4F79-9A46-846D5EECD3FD}" srcOrd="0" destOrd="0" presId="urn:microsoft.com/office/officeart/2005/8/layout/hierarchy2"/>
    <dgm:cxn modelId="{C160AECE-8347-4366-901C-C1E62FFCCC5B}" type="presOf" srcId="{F4C03097-4B08-4AC5-A053-2E376F80E313}" destId="{62B4E467-65B7-4B2D-8401-C100098041D5}" srcOrd="1" destOrd="0" presId="urn:microsoft.com/office/officeart/2005/8/layout/hierarchy2"/>
    <dgm:cxn modelId="{81D380A6-F7E4-420F-846A-D600AA0D8175}" type="presOf" srcId="{DF4CB7B1-5045-4437-87E4-E1CC84BEBD5B}" destId="{BEE878CC-66AC-46BB-B254-1430ED20255B}" srcOrd="0" destOrd="0" presId="urn:microsoft.com/office/officeart/2005/8/layout/hierarchy2"/>
    <dgm:cxn modelId="{E6408A80-3A64-4B1E-A17E-F5C0C57BB8CF}" type="presOf" srcId="{F2C92844-18BA-429F-BC14-FD565864E3FE}" destId="{53849AAB-7F70-484D-A1A6-B53F1DD8DFE5}" srcOrd="0" destOrd="0" presId="urn:microsoft.com/office/officeart/2005/8/layout/hierarchy2"/>
    <dgm:cxn modelId="{5B045354-950D-4D4C-A3BC-AF1952FD9E0C}" type="presOf" srcId="{5FE6DC38-6776-41DB-B858-4560A59B33C9}" destId="{16BE6CC5-03EE-4579-AE70-9EBD1646542A}" srcOrd="0" destOrd="0" presId="urn:microsoft.com/office/officeart/2005/8/layout/hierarchy2"/>
    <dgm:cxn modelId="{B1292B95-6EB8-49EE-92F2-F4DAAFEA2610}" srcId="{16D19E56-C5C2-4577-88A6-9E27624927B0}" destId="{8842B8E6-2FED-446C-AA95-ECB6BE04C5CF}" srcOrd="5" destOrd="0" parTransId="{5FE6DC38-6776-41DB-B858-4560A59B33C9}" sibTransId="{8731D08B-C26D-4F73-9589-B4201034831C}"/>
    <dgm:cxn modelId="{526B7BEF-D00F-4BE4-A2B8-37449658246B}" srcId="{16D19E56-C5C2-4577-88A6-9E27624927B0}" destId="{AC7D7CEA-60A9-4B39-9FE0-FBB48D821DA2}" srcOrd="2" destOrd="0" parTransId="{67448084-02F9-4850-9595-63D1824E8119}" sibTransId="{52FEDC56-5FA4-4F8E-8610-C16C434DAEB7}"/>
    <dgm:cxn modelId="{E4BBAF54-A694-40DD-9DBB-520FADFE4EA6}" type="presOf" srcId="{96B4AF63-BD34-4C99-907A-076A76C40AC1}" destId="{A002D58C-1F03-4A87-BEE3-1C163E8A8F10}" srcOrd="1" destOrd="0" presId="urn:microsoft.com/office/officeart/2005/8/layout/hierarchy2"/>
    <dgm:cxn modelId="{CA489D2B-1155-486E-9CF2-BB7CCA5B7667}" srcId="{16D19E56-C5C2-4577-88A6-9E27624927B0}" destId="{52F0D684-9EDC-4C8E-91C6-9243E7B678DE}" srcOrd="3" destOrd="0" parTransId="{62E43A7E-A85F-4740-B234-E1AA158AE21D}" sibTransId="{59662C48-3013-4235-AA81-02CB32C3C6AF}"/>
    <dgm:cxn modelId="{7BB02310-623A-4565-A8ED-E6005FBF5ADA}" type="presOf" srcId="{A0DC8813-CD9E-4884-A5AA-A81616F70BD6}" destId="{B4D4BC37-43D5-4A51-B84F-131B2101F5C4}" srcOrd="0" destOrd="0" presId="urn:microsoft.com/office/officeart/2005/8/layout/hierarchy2"/>
    <dgm:cxn modelId="{22F029BB-77D9-421B-97DE-D5FCEEB07F66}" type="presOf" srcId="{E4802F1B-C275-465F-B611-017EA9F4FFD0}" destId="{B993592A-DEED-4F98-9E86-97956F4E7AEA}" srcOrd="0" destOrd="0" presId="urn:microsoft.com/office/officeart/2005/8/layout/hierarchy2"/>
    <dgm:cxn modelId="{CAE3432E-F6FB-4474-8178-2DD3F0A1FE32}" type="presOf" srcId="{C6856C97-98D2-4FCE-AA58-6F5D1996FF39}" destId="{C188FD9E-1C8D-4966-A04D-9D817C25C530}" srcOrd="1" destOrd="0" presId="urn:microsoft.com/office/officeart/2005/8/layout/hierarchy2"/>
    <dgm:cxn modelId="{126633D5-8B9A-4C4D-BA59-6A327F57D8A2}" type="presOf" srcId="{8842B8E6-2FED-446C-AA95-ECB6BE04C5CF}" destId="{93D42AC6-A3DC-4E75-AC1A-64F14A3342BE}" srcOrd="0" destOrd="0" presId="urn:microsoft.com/office/officeart/2005/8/layout/hierarchy2"/>
    <dgm:cxn modelId="{BE92E27D-CA03-466A-AB2A-17ED37987A76}" type="presOf" srcId="{94EC7959-A5F1-407E-BA45-E580F4FDC9E6}" destId="{C4060063-10F1-47DC-BDD6-8740C4B8A1B4}" srcOrd="0" destOrd="0" presId="urn:microsoft.com/office/officeart/2005/8/layout/hierarchy2"/>
    <dgm:cxn modelId="{21FCD000-1FF3-46FB-BC4E-A0E3358E98AC}" type="presOf" srcId="{A8C23566-4532-4937-B70D-96EEB679EC18}" destId="{DCBBB97E-EC3B-4A6C-B046-4F5569B2BCE3}" srcOrd="0" destOrd="0" presId="urn:microsoft.com/office/officeart/2005/8/layout/hierarchy2"/>
    <dgm:cxn modelId="{8339A54C-42F8-42D0-B31F-AC765B58C187}" type="presOf" srcId="{13AF1296-7130-4B35-8D2B-004E85C49434}" destId="{EA1D241F-E12F-4D7E-BDAB-98F9EC475487}" srcOrd="0" destOrd="0" presId="urn:microsoft.com/office/officeart/2005/8/layout/hierarchy2"/>
    <dgm:cxn modelId="{41263C77-BD4D-492A-A1AE-8EF5135E5DE2}" type="presOf" srcId="{516907B1-DB25-4C7D-84FF-63492AFE50C3}" destId="{AE2DB920-B6BF-429E-B3FD-F2D6C0C0B064}" srcOrd="1" destOrd="0" presId="urn:microsoft.com/office/officeart/2005/8/layout/hierarchy2"/>
    <dgm:cxn modelId="{480A35E6-7086-45CD-8C38-24DDBC13CBB2}" type="presOf" srcId="{62E43A7E-A85F-4740-B234-E1AA158AE21D}" destId="{AC7E11D1-A8C3-443B-A886-74722F2DD6AA}" srcOrd="1" destOrd="0" presId="urn:microsoft.com/office/officeart/2005/8/layout/hierarchy2"/>
    <dgm:cxn modelId="{F7420365-A03C-44EE-AA2B-8688F99A8BAC}" type="presOf" srcId="{14A5EC74-9959-4160-B9E4-0B92E2FD7AB3}" destId="{87F7909A-440D-40AC-876B-2232C1AF2660}" srcOrd="0" destOrd="0" presId="urn:microsoft.com/office/officeart/2005/8/layout/hierarchy2"/>
    <dgm:cxn modelId="{E131F058-C31D-4B33-9485-4AA0B4445C6C}" type="presOf" srcId="{A560B286-F608-4BFD-AA59-E075D6FBB207}" destId="{7911A52D-005C-4CFB-A839-DBD92BD59548}" srcOrd="1" destOrd="0" presId="urn:microsoft.com/office/officeart/2005/8/layout/hierarchy2"/>
    <dgm:cxn modelId="{4D567FF5-9F7D-4843-9AF0-D43B33FE4D41}" type="presOf" srcId="{5634F704-5E38-4869-919B-D1BF893C2A0E}" destId="{80378285-1B84-411F-8D05-9358152BE1C5}" srcOrd="1" destOrd="0" presId="urn:microsoft.com/office/officeart/2005/8/layout/hierarchy2"/>
    <dgm:cxn modelId="{31DC3986-405D-4C4E-9C5E-B4044EDB5FC5}" type="presOf" srcId="{56AD0DD9-BDFD-48CB-B8AD-229B40BE1DA7}" destId="{6370C388-798B-4F24-B822-DD7770C24AB0}" srcOrd="0" destOrd="0" presId="urn:microsoft.com/office/officeart/2005/8/layout/hierarchy2"/>
    <dgm:cxn modelId="{6996087E-3DAC-4B35-B411-0548A52E7E3D}" type="presOf" srcId="{6F0EE3D6-5DC0-4B96-B37E-57BC52C39BF6}" destId="{09ED80D0-5939-46D2-868B-CF9B367D33C4}" srcOrd="0" destOrd="0" presId="urn:microsoft.com/office/officeart/2005/8/layout/hierarchy2"/>
    <dgm:cxn modelId="{8CC81006-8107-4296-9831-CB97B09C88C4}" type="presOf" srcId="{67448084-02F9-4850-9595-63D1824E8119}" destId="{954D97EC-4386-455E-97AC-7035A550C583}" srcOrd="0" destOrd="0" presId="urn:microsoft.com/office/officeart/2005/8/layout/hierarchy2"/>
    <dgm:cxn modelId="{1ED75E89-16F4-43B3-A206-C6A005AED9C5}" type="presOf" srcId="{F73C7A69-BB24-4690-B743-4D45CE473802}" destId="{B79364A0-A390-419A-BE03-EDDBD65E4CAD}" srcOrd="0" destOrd="0" presId="urn:microsoft.com/office/officeart/2005/8/layout/hierarchy2"/>
    <dgm:cxn modelId="{D0802E27-48E5-4116-95E0-26D8A49C4DB8}" type="presOf" srcId="{62E43A7E-A85F-4740-B234-E1AA158AE21D}" destId="{66C10D27-2959-45C7-B3C9-1350F956F001}" srcOrd="0" destOrd="0" presId="urn:microsoft.com/office/officeart/2005/8/layout/hierarchy2"/>
    <dgm:cxn modelId="{5D50C74D-E0A9-4335-955A-4C56D357ADA9}" type="presOf" srcId="{C9B6E853-7B9D-482B-A6DA-3CC93E428CBB}" destId="{DD5EBFFC-A722-4AB2-89B0-0B1C4E0C9C86}" srcOrd="0" destOrd="0" presId="urn:microsoft.com/office/officeart/2005/8/layout/hierarchy2"/>
    <dgm:cxn modelId="{B6C5DEA8-AAD9-4209-B62B-11FB541C0C53}" type="presOf" srcId="{C3F9611D-6F6D-456A-AD45-7E37C504D0D0}" destId="{A99B90C1-D2BA-4007-B3A2-86E6FF8390B2}" srcOrd="0" destOrd="0" presId="urn:microsoft.com/office/officeart/2005/8/layout/hierarchy2"/>
    <dgm:cxn modelId="{4748644A-6ECB-4F8A-A241-14431D0B367E}" type="presOf" srcId="{14A5EC74-9959-4160-B9E4-0B92E2FD7AB3}" destId="{A5A96E28-EBAE-4C72-9BD9-7E8E4A6F8BC4}" srcOrd="1" destOrd="0" presId="urn:microsoft.com/office/officeart/2005/8/layout/hierarchy2"/>
    <dgm:cxn modelId="{3C2774C0-4FEF-430D-9AFF-016DF80AF88F}" type="presParOf" srcId="{51AF58BE-B55C-412E-AF2E-5B03A34A5E58}" destId="{4FCA5650-1573-419E-B7C6-AAEC71044674}" srcOrd="0" destOrd="0" presId="urn:microsoft.com/office/officeart/2005/8/layout/hierarchy2"/>
    <dgm:cxn modelId="{DBD440BB-0A87-4093-88A0-F3B038B8C775}" type="presParOf" srcId="{4FCA5650-1573-419E-B7C6-AAEC71044674}" destId="{8EED4110-D933-465E-906C-A01F6CDFF9F4}" srcOrd="0" destOrd="0" presId="urn:microsoft.com/office/officeart/2005/8/layout/hierarchy2"/>
    <dgm:cxn modelId="{333E570D-67EA-4F1F-9DBC-B74033AC70E1}" type="presParOf" srcId="{4FCA5650-1573-419E-B7C6-AAEC71044674}" destId="{FB7261E5-26D4-447B-8423-E423387A1DB7}" srcOrd="1" destOrd="0" presId="urn:microsoft.com/office/officeart/2005/8/layout/hierarchy2"/>
    <dgm:cxn modelId="{99CDEB97-2AE3-48F9-B880-F43C5EEF801A}" type="presParOf" srcId="{FB7261E5-26D4-447B-8423-E423387A1DB7}" destId="{86FC432A-7F76-48A4-BF57-69594E158935}" srcOrd="0" destOrd="0" presId="urn:microsoft.com/office/officeart/2005/8/layout/hierarchy2"/>
    <dgm:cxn modelId="{336A103A-3136-408C-90DF-51960D826297}" type="presParOf" srcId="{86FC432A-7F76-48A4-BF57-69594E158935}" destId="{FBAF7BD0-5E39-4916-B887-6706A458849A}" srcOrd="0" destOrd="0" presId="urn:microsoft.com/office/officeart/2005/8/layout/hierarchy2"/>
    <dgm:cxn modelId="{BCD848EE-7DD8-49C9-9F0D-35582FA5705C}" type="presParOf" srcId="{FB7261E5-26D4-447B-8423-E423387A1DB7}" destId="{DB6AB0BB-F02E-4DF5-B643-F6D86F824E4A}" srcOrd="1" destOrd="0" presId="urn:microsoft.com/office/officeart/2005/8/layout/hierarchy2"/>
    <dgm:cxn modelId="{E1284B8A-C5B5-4967-93FF-9A4B693A8404}" type="presParOf" srcId="{DB6AB0BB-F02E-4DF5-B643-F6D86F824E4A}" destId="{72050E30-6843-4C55-BA0A-5C4D757AA1BC}" srcOrd="0" destOrd="0" presId="urn:microsoft.com/office/officeart/2005/8/layout/hierarchy2"/>
    <dgm:cxn modelId="{3BBF4D0F-BC88-4458-909E-F0BCB2F5E193}" type="presParOf" srcId="{DB6AB0BB-F02E-4DF5-B643-F6D86F824E4A}" destId="{EC04DE26-18C4-46A4-A81A-F26ACF10065E}" srcOrd="1" destOrd="0" presId="urn:microsoft.com/office/officeart/2005/8/layout/hierarchy2"/>
    <dgm:cxn modelId="{85B5AAC2-0D06-4C51-A2B7-37ABD219058E}" type="presParOf" srcId="{EC04DE26-18C4-46A4-A81A-F26ACF10065E}" destId="{A99B90C1-D2BA-4007-B3A2-86E6FF8390B2}" srcOrd="0" destOrd="0" presId="urn:microsoft.com/office/officeart/2005/8/layout/hierarchy2"/>
    <dgm:cxn modelId="{5224C97D-A529-4BDB-94C7-0E300A925E20}" type="presParOf" srcId="{A99B90C1-D2BA-4007-B3A2-86E6FF8390B2}" destId="{150C759A-28F1-46C6-81E2-DBCE69B4B728}" srcOrd="0" destOrd="0" presId="urn:microsoft.com/office/officeart/2005/8/layout/hierarchy2"/>
    <dgm:cxn modelId="{E0D51510-AC5A-4C8B-829A-D112496FE20F}" type="presParOf" srcId="{EC04DE26-18C4-46A4-A81A-F26ACF10065E}" destId="{F9F100EF-CA32-41AA-A5BB-1B72DF038288}" srcOrd="1" destOrd="0" presId="urn:microsoft.com/office/officeart/2005/8/layout/hierarchy2"/>
    <dgm:cxn modelId="{256F9D66-6D67-42F0-9268-0D0E7890E457}" type="presParOf" srcId="{F9F100EF-CA32-41AA-A5BB-1B72DF038288}" destId="{288B4A58-127B-4EAF-82F9-60F0109C012E}" srcOrd="0" destOrd="0" presId="urn:microsoft.com/office/officeart/2005/8/layout/hierarchy2"/>
    <dgm:cxn modelId="{0E8C1EE5-4BCC-4CCE-B7A0-AE9EA33A3354}" type="presParOf" srcId="{F9F100EF-CA32-41AA-A5BB-1B72DF038288}" destId="{FE46E9D5-CAE5-4BD7-8E17-68907DAC7AB4}" srcOrd="1" destOrd="0" presId="urn:microsoft.com/office/officeart/2005/8/layout/hierarchy2"/>
    <dgm:cxn modelId="{E213C997-2065-4143-8C61-6C9B610ADA78}" type="presParOf" srcId="{FE46E9D5-CAE5-4BD7-8E17-68907DAC7AB4}" destId="{3380103F-7920-42BF-840B-740FF2A9D9B7}" srcOrd="0" destOrd="0" presId="urn:microsoft.com/office/officeart/2005/8/layout/hierarchy2"/>
    <dgm:cxn modelId="{75DD0810-6706-4D50-A92E-C0B37122460D}" type="presParOf" srcId="{3380103F-7920-42BF-840B-740FF2A9D9B7}" destId="{7911A52D-005C-4CFB-A839-DBD92BD59548}" srcOrd="0" destOrd="0" presId="urn:microsoft.com/office/officeart/2005/8/layout/hierarchy2"/>
    <dgm:cxn modelId="{460A05EA-4225-463D-A4E0-81A71E4FDFA7}" type="presParOf" srcId="{FE46E9D5-CAE5-4BD7-8E17-68907DAC7AB4}" destId="{A6E4C1A0-32ED-4474-ABD0-2EA7BAF120A7}" srcOrd="1" destOrd="0" presId="urn:microsoft.com/office/officeart/2005/8/layout/hierarchy2"/>
    <dgm:cxn modelId="{405C16B5-52FD-411F-A853-B44BF2F9B455}" type="presParOf" srcId="{A6E4C1A0-32ED-4474-ABD0-2EA7BAF120A7}" destId="{6370C388-798B-4F24-B822-DD7770C24AB0}" srcOrd="0" destOrd="0" presId="urn:microsoft.com/office/officeart/2005/8/layout/hierarchy2"/>
    <dgm:cxn modelId="{B2650003-4B69-47DB-B248-0985DA8C4069}" type="presParOf" srcId="{A6E4C1A0-32ED-4474-ABD0-2EA7BAF120A7}" destId="{2EABA715-879C-4DC0-8AB4-59B082E27F52}" srcOrd="1" destOrd="0" presId="urn:microsoft.com/office/officeart/2005/8/layout/hierarchy2"/>
    <dgm:cxn modelId="{F511CEC6-DA79-4753-8A94-23E73D54AC9B}" type="presParOf" srcId="{FB7261E5-26D4-447B-8423-E423387A1DB7}" destId="{0B238363-D373-48C4-840F-8074B7EA5A25}" srcOrd="2" destOrd="0" presId="urn:microsoft.com/office/officeart/2005/8/layout/hierarchy2"/>
    <dgm:cxn modelId="{ADE03DFC-B2EA-4F8A-ABF4-CEB2914EFB20}" type="presParOf" srcId="{0B238363-D373-48C4-840F-8074B7EA5A25}" destId="{ABEC8873-5B36-4646-A7AD-993117EE33D5}" srcOrd="0" destOrd="0" presId="urn:microsoft.com/office/officeart/2005/8/layout/hierarchy2"/>
    <dgm:cxn modelId="{B46F92E4-B627-498D-AE02-8D8215B922FB}" type="presParOf" srcId="{FB7261E5-26D4-447B-8423-E423387A1DB7}" destId="{CE00666D-C4BB-4F0F-AFA3-AB2709C0AC0C}" srcOrd="3" destOrd="0" presId="urn:microsoft.com/office/officeart/2005/8/layout/hierarchy2"/>
    <dgm:cxn modelId="{26E5629C-54FE-4F49-B817-82668A6B1907}" type="presParOf" srcId="{CE00666D-C4BB-4F0F-AFA3-AB2709C0AC0C}" destId="{0496E2EF-A6C1-4DEF-8F3A-27FC5344D9C2}" srcOrd="0" destOrd="0" presId="urn:microsoft.com/office/officeart/2005/8/layout/hierarchy2"/>
    <dgm:cxn modelId="{F474100C-A0BA-4D9D-87D2-6456CCF8CAF2}" type="presParOf" srcId="{CE00666D-C4BB-4F0F-AFA3-AB2709C0AC0C}" destId="{EB3D55F3-C8CD-4608-8D3C-7A3D96A5B3F8}" srcOrd="1" destOrd="0" presId="urn:microsoft.com/office/officeart/2005/8/layout/hierarchy2"/>
    <dgm:cxn modelId="{1287D05C-0650-4336-B6A4-705A0814B559}" type="presParOf" srcId="{EB3D55F3-C8CD-4608-8D3C-7A3D96A5B3F8}" destId="{32316891-284F-487A-B750-C5FD37FCD542}" srcOrd="0" destOrd="0" presId="urn:microsoft.com/office/officeart/2005/8/layout/hierarchy2"/>
    <dgm:cxn modelId="{C9642218-F961-4ED9-BB72-57BB69BE5D89}" type="presParOf" srcId="{32316891-284F-487A-B750-C5FD37FCD542}" destId="{A002D58C-1F03-4A87-BEE3-1C163E8A8F10}" srcOrd="0" destOrd="0" presId="urn:microsoft.com/office/officeart/2005/8/layout/hierarchy2"/>
    <dgm:cxn modelId="{BDDF8C94-6A4F-4F96-93B6-34D98F64EEE0}" type="presParOf" srcId="{EB3D55F3-C8CD-4608-8D3C-7A3D96A5B3F8}" destId="{EC6C5745-9281-44F6-8292-521DF4688126}" srcOrd="1" destOrd="0" presId="urn:microsoft.com/office/officeart/2005/8/layout/hierarchy2"/>
    <dgm:cxn modelId="{D67B5740-8961-4AFB-9337-A81E934C6026}" type="presParOf" srcId="{EC6C5745-9281-44F6-8292-521DF4688126}" destId="{DCBBB97E-EC3B-4A6C-B046-4F5569B2BCE3}" srcOrd="0" destOrd="0" presId="urn:microsoft.com/office/officeart/2005/8/layout/hierarchy2"/>
    <dgm:cxn modelId="{0DDCE5F3-A8E2-4F79-AAEA-F155B9121CCF}" type="presParOf" srcId="{EC6C5745-9281-44F6-8292-521DF4688126}" destId="{2385B3BE-5915-400B-BF13-D85C514B5A33}" srcOrd="1" destOrd="0" presId="urn:microsoft.com/office/officeart/2005/8/layout/hierarchy2"/>
    <dgm:cxn modelId="{D62480CF-C0A9-4FAE-BF3E-C6089ADAEDF6}" type="presParOf" srcId="{2385B3BE-5915-400B-BF13-D85C514B5A33}" destId="{FB173F69-C99F-4321-BE91-B2F74931D9A8}" srcOrd="0" destOrd="0" presId="urn:microsoft.com/office/officeart/2005/8/layout/hierarchy2"/>
    <dgm:cxn modelId="{15C42ADC-EECF-4B44-A0A8-2837A1108657}" type="presParOf" srcId="{FB173F69-C99F-4321-BE91-B2F74931D9A8}" destId="{7744FB9B-1226-4238-A21E-E0C358F318C3}" srcOrd="0" destOrd="0" presId="urn:microsoft.com/office/officeart/2005/8/layout/hierarchy2"/>
    <dgm:cxn modelId="{2164CD23-35D5-40D4-992E-6032851E6660}" type="presParOf" srcId="{2385B3BE-5915-400B-BF13-D85C514B5A33}" destId="{51F70896-2D6D-4472-B89D-2198D40340C0}" srcOrd="1" destOrd="0" presId="urn:microsoft.com/office/officeart/2005/8/layout/hierarchy2"/>
    <dgm:cxn modelId="{DDF9D83D-14CE-4521-92F8-73810F6B8202}" type="presParOf" srcId="{51F70896-2D6D-4472-B89D-2198D40340C0}" destId="{E75F7DEC-522E-4BF1-9659-D038AEFA4384}" srcOrd="0" destOrd="0" presId="urn:microsoft.com/office/officeart/2005/8/layout/hierarchy2"/>
    <dgm:cxn modelId="{BFB95085-EA3F-4601-80EE-4BCF08B05CE1}" type="presParOf" srcId="{51F70896-2D6D-4472-B89D-2198D40340C0}" destId="{1D5601CE-362D-4979-9FFC-4D6609AA1286}" srcOrd="1" destOrd="0" presId="urn:microsoft.com/office/officeart/2005/8/layout/hierarchy2"/>
    <dgm:cxn modelId="{C668AF92-B77A-435E-925B-81AEAF7BA2CC}" type="presParOf" srcId="{2385B3BE-5915-400B-BF13-D85C514B5A33}" destId="{82E0188A-130F-4888-B1C4-1466B0FA2C48}" srcOrd="2" destOrd="0" presId="urn:microsoft.com/office/officeart/2005/8/layout/hierarchy2"/>
    <dgm:cxn modelId="{680485F4-C5D6-4B2F-897A-7719F3CC5F26}" type="presParOf" srcId="{82E0188A-130F-4888-B1C4-1466B0FA2C48}" destId="{5866272B-8B55-44A1-98A7-3687E6E1573E}" srcOrd="0" destOrd="0" presId="urn:microsoft.com/office/officeart/2005/8/layout/hierarchy2"/>
    <dgm:cxn modelId="{39089874-42A0-4C39-B50D-FC0220EA0636}" type="presParOf" srcId="{2385B3BE-5915-400B-BF13-D85C514B5A33}" destId="{9602DC65-5EC7-41C3-B53D-27D5FBF80E42}" srcOrd="3" destOrd="0" presId="urn:microsoft.com/office/officeart/2005/8/layout/hierarchy2"/>
    <dgm:cxn modelId="{3BCBDF4D-50A7-43E6-8595-A102682F05EA}" type="presParOf" srcId="{9602DC65-5EC7-41C3-B53D-27D5FBF80E42}" destId="{BB4EE058-C3ED-43F3-BCD0-CFC3B961A168}" srcOrd="0" destOrd="0" presId="urn:microsoft.com/office/officeart/2005/8/layout/hierarchy2"/>
    <dgm:cxn modelId="{539C231A-3BF4-4398-AA10-489A6CB70674}" type="presParOf" srcId="{9602DC65-5EC7-41C3-B53D-27D5FBF80E42}" destId="{863499E5-2E7A-42B9-B98A-5C55BF4CE9BE}" srcOrd="1" destOrd="0" presId="urn:microsoft.com/office/officeart/2005/8/layout/hierarchy2"/>
    <dgm:cxn modelId="{BD2EB9C1-3D7E-4BFD-92DB-433FE4CC5EA6}" type="presParOf" srcId="{2385B3BE-5915-400B-BF13-D85C514B5A33}" destId="{5B2BDD20-7F77-44FB-B626-426C3506D363}" srcOrd="4" destOrd="0" presId="urn:microsoft.com/office/officeart/2005/8/layout/hierarchy2"/>
    <dgm:cxn modelId="{EC04613A-33A4-4A4E-AFEC-7D92B6853956}" type="presParOf" srcId="{5B2BDD20-7F77-44FB-B626-426C3506D363}" destId="{62B4E467-65B7-4B2D-8401-C100098041D5}" srcOrd="0" destOrd="0" presId="urn:microsoft.com/office/officeart/2005/8/layout/hierarchy2"/>
    <dgm:cxn modelId="{38375189-B5DF-4881-A5F6-8486017A23FE}" type="presParOf" srcId="{2385B3BE-5915-400B-BF13-D85C514B5A33}" destId="{AB0DFE78-7802-4490-A4F0-B3581A00F2EB}" srcOrd="5" destOrd="0" presId="urn:microsoft.com/office/officeart/2005/8/layout/hierarchy2"/>
    <dgm:cxn modelId="{C9282F70-F9D8-45AC-AB44-C2A605351D42}" type="presParOf" srcId="{AB0DFE78-7802-4490-A4F0-B3581A00F2EB}" destId="{B3126015-186F-4CD5-A1AD-9F9CEC7D117B}" srcOrd="0" destOrd="0" presId="urn:microsoft.com/office/officeart/2005/8/layout/hierarchy2"/>
    <dgm:cxn modelId="{54F0A949-C760-48EE-B139-465583D67B0A}" type="presParOf" srcId="{AB0DFE78-7802-4490-A4F0-B3581A00F2EB}" destId="{BDF73B4E-BA8B-4EF8-9B45-4C7CBBD4F039}" srcOrd="1" destOrd="0" presId="urn:microsoft.com/office/officeart/2005/8/layout/hierarchy2"/>
    <dgm:cxn modelId="{28E82F45-4CD0-4223-9EFC-2AE7DFCA2AFA}" type="presParOf" srcId="{FB7261E5-26D4-447B-8423-E423387A1DB7}" destId="{954D97EC-4386-455E-97AC-7035A550C583}" srcOrd="4" destOrd="0" presId="urn:microsoft.com/office/officeart/2005/8/layout/hierarchy2"/>
    <dgm:cxn modelId="{818AEEB7-2933-4F91-AF88-C693C2317601}" type="presParOf" srcId="{954D97EC-4386-455E-97AC-7035A550C583}" destId="{FD4B4655-D87C-47C8-9492-81F759CC9D82}" srcOrd="0" destOrd="0" presId="urn:microsoft.com/office/officeart/2005/8/layout/hierarchy2"/>
    <dgm:cxn modelId="{56E5D7D5-C307-4AF1-92E7-6EDC4FA90ABA}" type="presParOf" srcId="{FB7261E5-26D4-447B-8423-E423387A1DB7}" destId="{74D9B49F-C4C3-49B8-9069-8BD2F5D7C46F}" srcOrd="5" destOrd="0" presId="urn:microsoft.com/office/officeart/2005/8/layout/hierarchy2"/>
    <dgm:cxn modelId="{26D0C69E-F6FB-4904-8274-B5D3028891D9}" type="presParOf" srcId="{74D9B49F-C4C3-49B8-9069-8BD2F5D7C46F}" destId="{EE452D71-66EB-40EF-920A-D1A9A74AC0A9}" srcOrd="0" destOrd="0" presId="urn:microsoft.com/office/officeart/2005/8/layout/hierarchy2"/>
    <dgm:cxn modelId="{CBBE66EF-50F7-420E-A126-537E023112EF}" type="presParOf" srcId="{74D9B49F-C4C3-49B8-9069-8BD2F5D7C46F}" destId="{07F74432-4F08-4B7E-A31A-B6F85FE248C1}" srcOrd="1" destOrd="0" presId="urn:microsoft.com/office/officeart/2005/8/layout/hierarchy2"/>
    <dgm:cxn modelId="{AE14213B-9CAC-4E01-8AE9-3A398D6D9154}" type="presParOf" srcId="{07F74432-4F08-4B7E-A31A-B6F85FE248C1}" destId="{B993592A-DEED-4F98-9E86-97956F4E7AEA}" srcOrd="0" destOrd="0" presId="urn:microsoft.com/office/officeart/2005/8/layout/hierarchy2"/>
    <dgm:cxn modelId="{79FD4C63-481C-4C92-8D57-DAB66C800AAA}" type="presParOf" srcId="{B993592A-DEED-4F98-9E86-97956F4E7AEA}" destId="{95721BC4-E41C-4260-995C-FBD8600082C9}" srcOrd="0" destOrd="0" presId="urn:microsoft.com/office/officeart/2005/8/layout/hierarchy2"/>
    <dgm:cxn modelId="{D487BBFB-94C3-4D48-BA3F-5391A95EC556}" type="presParOf" srcId="{07F74432-4F08-4B7E-A31A-B6F85FE248C1}" destId="{8F48610C-0025-4C3E-B169-1E7F60EEC7CF}" srcOrd="1" destOrd="0" presId="urn:microsoft.com/office/officeart/2005/8/layout/hierarchy2"/>
    <dgm:cxn modelId="{0856C614-EB45-4EF3-87EB-AABB895542E4}" type="presParOf" srcId="{8F48610C-0025-4C3E-B169-1E7F60EEC7CF}" destId="{1F27BB9C-9316-401D-8861-F2A6D8471D15}" srcOrd="0" destOrd="0" presId="urn:microsoft.com/office/officeart/2005/8/layout/hierarchy2"/>
    <dgm:cxn modelId="{FF012748-BD67-4651-BF1E-3CDB521CBC22}" type="presParOf" srcId="{8F48610C-0025-4C3E-B169-1E7F60EEC7CF}" destId="{800267A5-3DC2-498A-8937-81D0E53C9AEB}" srcOrd="1" destOrd="0" presId="urn:microsoft.com/office/officeart/2005/8/layout/hierarchy2"/>
    <dgm:cxn modelId="{1C279DF4-F4E9-4850-A0FB-98AF1A513581}" type="presParOf" srcId="{800267A5-3DC2-498A-8937-81D0E53C9AEB}" destId="{DB9727DF-A505-4539-A942-A4614724AF8B}" srcOrd="0" destOrd="0" presId="urn:microsoft.com/office/officeart/2005/8/layout/hierarchy2"/>
    <dgm:cxn modelId="{DD27089D-0EF5-401C-97C5-C3A45C41C5E1}" type="presParOf" srcId="{DB9727DF-A505-4539-A942-A4614724AF8B}" destId="{EC82294C-BFDC-4F15-8EC7-798716582911}" srcOrd="0" destOrd="0" presId="urn:microsoft.com/office/officeart/2005/8/layout/hierarchy2"/>
    <dgm:cxn modelId="{9B0EA21C-9894-4D92-9941-2994D3D95C68}" type="presParOf" srcId="{800267A5-3DC2-498A-8937-81D0E53C9AEB}" destId="{E22A9DD5-7C04-45BF-A87D-3FDEF3F5CECB}" srcOrd="1" destOrd="0" presId="urn:microsoft.com/office/officeart/2005/8/layout/hierarchy2"/>
    <dgm:cxn modelId="{16D90A3C-FC13-4838-98DB-C2E6AEAD229B}" type="presParOf" srcId="{E22A9DD5-7C04-45BF-A87D-3FDEF3F5CECB}" destId="{BD6EDC37-B8C6-49B7-8269-2127B3FD4BFC}" srcOrd="0" destOrd="0" presId="urn:microsoft.com/office/officeart/2005/8/layout/hierarchy2"/>
    <dgm:cxn modelId="{040B381B-BA80-4AEE-AC80-06139C81DFD9}" type="presParOf" srcId="{E22A9DD5-7C04-45BF-A87D-3FDEF3F5CECB}" destId="{C29A5BF5-2577-4979-AB57-2DA8F9B2A6BD}" srcOrd="1" destOrd="0" presId="urn:microsoft.com/office/officeart/2005/8/layout/hierarchy2"/>
    <dgm:cxn modelId="{DD1038F4-408E-40D7-9880-ACE14A361BC1}" type="presParOf" srcId="{07F74432-4F08-4B7E-A31A-B6F85FE248C1}" destId="{AAB68420-B0D6-42AF-8A12-0559F002729D}" srcOrd="2" destOrd="0" presId="urn:microsoft.com/office/officeart/2005/8/layout/hierarchy2"/>
    <dgm:cxn modelId="{DBE12F03-B90B-40BC-9661-9AAD4AF819E1}" type="presParOf" srcId="{AAB68420-B0D6-42AF-8A12-0559F002729D}" destId="{F56107AA-6DCE-48B0-AC00-6DB6766E6259}" srcOrd="0" destOrd="0" presId="urn:microsoft.com/office/officeart/2005/8/layout/hierarchy2"/>
    <dgm:cxn modelId="{68A10E6E-BCFC-4CEC-A811-A49C4A7A420A}" type="presParOf" srcId="{07F74432-4F08-4B7E-A31A-B6F85FE248C1}" destId="{AF4C0606-175B-467F-B441-0E35403809E5}" srcOrd="3" destOrd="0" presId="urn:microsoft.com/office/officeart/2005/8/layout/hierarchy2"/>
    <dgm:cxn modelId="{0203D94D-A9C4-483D-8CA2-1AAFBCFD38F9}" type="presParOf" srcId="{AF4C0606-175B-467F-B441-0E35403809E5}" destId="{D7797290-2D69-4666-BAC2-F46A2EA90FC3}" srcOrd="0" destOrd="0" presId="urn:microsoft.com/office/officeart/2005/8/layout/hierarchy2"/>
    <dgm:cxn modelId="{2CAC8917-14D3-462C-9FF5-0D3427C6F2A2}" type="presParOf" srcId="{AF4C0606-175B-467F-B441-0E35403809E5}" destId="{CFDC0F2E-B9FD-42A6-99C3-42DB7E84C1B4}" srcOrd="1" destOrd="0" presId="urn:microsoft.com/office/officeart/2005/8/layout/hierarchy2"/>
    <dgm:cxn modelId="{0A36B97D-3D9B-468E-8A32-D54F3D860A88}" type="presParOf" srcId="{CFDC0F2E-B9FD-42A6-99C3-42DB7E84C1B4}" destId="{D2CF9E6E-EB2D-441D-9C22-D6CB2094DBB8}" srcOrd="0" destOrd="0" presId="urn:microsoft.com/office/officeart/2005/8/layout/hierarchy2"/>
    <dgm:cxn modelId="{A9AB9CDF-FC78-4972-8991-B4E7C827F0E4}" type="presParOf" srcId="{D2CF9E6E-EB2D-441D-9C22-D6CB2094DBB8}" destId="{80378285-1B84-411F-8D05-9358152BE1C5}" srcOrd="0" destOrd="0" presId="urn:microsoft.com/office/officeart/2005/8/layout/hierarchy2"/>
    <dgm:cxn modelId="{4DBF95C8-B86F-4FBA-AD6F-34C28B68D772}" type="presParOf" srcId="{CFDC0F2E-B9FD-42A6-99C3-42DB7E84C1B4}" destId="{9D0C8A50-888F-4FCF-80D6-1CB908214FBF}" srcOrd="1" destOrd="0" presId="urn:microsoft.com/office/officeart/2005/8/layout/hierarchy2"/>
    <dgm:cxn modelId="{354494F4-1849-49BB-B3CA-77A419CFCC44}" type="presParOf" srcId="{9D0C8A50-888F-4FCF-80D6-1CB908214FBF}" destId="{B79364A0-A390-419A-BE03-EDDBD65E4CAD}" srcOrd="0" destOrd="0" presId="urn:microsoft.com/office/officeart/2005/8/layout/hierarchy2"/>
    <dgm:cxn modelId="{1AFA21B3-3C16-4336-BB80-52C01206A4A3}" type="presParOf" srcId="{9D0C8A50-888F-4FCF-80D6-1CB908214FBF}" destId="{AFA0A058-8ACD-4B9E-9A2F-BDEB80B60B9A}" srcOrd="1" destOrd="0" presId="urn:microsoft.com/office/officeart/2005/8/layout/hierarchy2"/>
    <dgm:cxn modelId="{70637BBC-5B2C-47C0-A0B1-8CCCDFE46F3E}" type="presParOf" srcId="{FB7261E5-26D4-447B-8423-E423387A1DB7}" destId="{66C10D27-2959-45C7-B3C9-1350F956F001}" srcOrd="6" destOrd="0" presId="urn:microsoft.com/office/officeart/2005/8/layout/hierarchy2"/>
    <dgm:cxn modelId="{32AF194A-1F56-4789-BB25-A497EDCA59CF}" type="presParOf" srcId="{66C10D27-2959-45C7-B3C9-1350F956F001}" destId="{AC7E11D1-A8C3-443B-A886-74722F2DD6AA}" srcOrd="0" destOrd="0" presId="urn:microsoft.com/office/officeart/2005/8/layout/hierarchy2"/>
    <dgm:cxn modelId="{D2193501-6370-4267-85BB-A957AD29C804}" type="presParOf" srcId="{FB7261E5-26D4-447B-8423-E423387A1DB7}" destId="{A89E1423-0C52-4E06-AB10-954C5D39086D}" srcOrd="7" destOrd="0" presId="urn:microsoft.com/office/officeart/2005/8/layout/hierarchy2"/>
    <dgm:cxn modelId="{69F95550-9DBA-4546-AAB4-6ED7062BA8D5}" type="presParOf" srcId="{A89E1423-0C52-4E06-AB10-954C5D39086D}" destId="{6AADDE6C-968F-4DB9-A276-ADB0D483CF0A}" srcOrd="0" destOrd="0" presId="urn:microsoft.com/office/officeart/2005/8/layout/hierarchy2"/>
    <dgm:cxn modelId="{7DBCEEF4-4B09-4EE2-9F82-B2D0C7E53A13}" type="presParOf" srcId="{A89E1423-0C52-4E06-AB10-954C5D39086D}" destId="{DB723DAB-FF4D-4FE0-A0C6-1721094B20F8}" srcOrd="1" destOrd="0" presId="urn:microsoft.com/office/officeart/2005/8/layout/hierarchy2"/>
    <dgm:cxn modelId="{61427606-F92C-48AF-AB46-E44AA90CAD7C}" type="presParOf" srcId="{DB723DAB-FF4D-4FE0-A0C6-1721094B20F8}" destId="{9D4B37A4-EF35-41DD-B652-9623C53F69B5}" srcOrd="0" destOrd="0" presId="urn:microsoft.com/office/officeart/2005/8/layout/hierarchy2"/>
    <dgm:cxn modelId="{38DB9177-4E30-4E98-B37A-796A3F69CA05}" type="presParOf" srcId="{9D4B37A4-EF35-41DD-B652-9623C53F69B5}" destId="{C188FD9E-1C8D-4966-A04D-9D817C25C530}" srcOrd="0" destOrd="0" presId="urn:microsoft.com/office/officeart/2005/8/layout/hierarchy2"/>
    <dgm:cxn modelId="{540F5EFC-EBB7-43CF-AB14-B38C1F410732}" type="presParOf" srcId="{DB723DAB-FF4D-4FE0-A0C6-1721094B20F8}" destId="{D828FED6-1DCD-4F54-936E-342AA904F8A2}" srcOrd="1" destOrd="0" presId="urn:microsoft.com/office/officeart/2005/8/layout/hierarchy2"/>
    <dgm:cxn modelId="{D4DE170B-17A5-4F23-9CE5-13855DFCC0B6}" type="presParOf" srcId="{D828FED6-1DCD-4F54-936E-342AA904F8A2}" destId="{025EAD76-AC3D-4DD0-8010-F37484B1515F}" srcOrd="0" destOrd="0" presId="urn:microsoft.com/office/officeart/2005/8/layout/hierarchy2"/>
    <dgm:cxn modelId="{FCC99BCA-2AEF-4330-A4A7-98A696C1F853}" type="presParOf" srcId="{D828FED6-1DCD-4F54-936E-342AA904F8A2}" destId="{0C68AFF5-B9AA-4692-8C60-E7194F966614}" srcOrd="1" destOrd="0" presId="urn:microsoft.com/office/officeart/2005/8/layout/hierarchy2"/>
    <dgm:cxn modelId="{C3E122CA-B0FF-4ECF-A675-BD5B14F3D23D}" type="presParOf" srcId="{0C68AFF5-B9AA-4692-8C60-E7194F966614}" destId="{53849AAB-7F70-484D-A1A6-B53F1DD8DFE5}" srcOrd="0" destOrd="0" presId="urn:microsoft.com/office/officeart/2005/8/layout/hierarchy2"/>
    <dgm:cxn modelId="{556017A3-E45C-4B39-9862-BA80B603E57D}" type="presParOf" srcId="{53849AAB-7F70-484D-A1A6-B53F1DD8DFE5}" destId="{31D9BE34-4863-47D3-87B1-A29E94B95567}" srcOrd="0" destOrd="0" presId="urn:microsoft.com/office/officeart/2005/8/layout/hierarchy2"/>
    <dgm:cxn modelId="{C2F83CED-E7DC-413B-86D1-AA6F2C2CDCD1}" type="presParOf" srcId="{0C68AFF5-B9AA-4692-8C60-E7194F966614}" destId="{7EE1203E-0FC7-45FC-85B7-43ED2C0114A4}" srcOrd="1" destOrd="0" presId="urn:microsoft.com/office/officeart/2005/8/layout/hierarchy2"/>
    <dgm:cxn modelId="{3A0313E3-0E16-44F0-BD16-C36DC3FE5695}" type="presParOf" srcId="{7EE1203E-0FC7-45FC-85B7-43ED2C0114A4}" destId="{DD5EBFFC-A722-4AB2-89B0-0B1C4E0C9C86}" srcOrd="0" destOrd="0" presId="urn:microsoft.com/office/officeart/2005/8/layout/hierarchy2"/>
    <dgm:cxn modelId="{986600B1-E9C5-422B-A86B-EAB3CE9499FC}" type="presParOf" srcId="{7EE1203E-0FC7-45FC-85B7-43ED2C0114A4}" destId="{FA8C07EE-30FE-4005-829A-54EFF7A01760}" srcOrd="1" destOrd="0" presId="urn:microsoft.com/office/officeart/2005/8/layout/hierarchy2"/>
    <dgm:cxn modelId="{B2A4B460-213D-4060-A282-18FA1315334C}" type="presParOf" srcId="{FB7261E5-26D4-447B-8423-E423387A1DB7}" destId="{B37933A7-581F-4B09-80DC-1A672DC67D19}" srcOrd="8" destOrd="0" presId="urn:microsoft.com/office/officeart/2005/8/layout/hierarchy2"/>
    <dgm:cxn modelId="{88861790-AFB6-427A-A435-E568301E4739}" type="presParOf" srcId="{B37933A7-581F-4B09-80DC-1A672DC67D19}" destId="{E54FFAC4-0083-4D7C-85A4-651FD575ED50}" srcOrd="0" destOrd="0" presId="urn:microsoft.com/office/officeart/2005/8/layout/hierarchy2"/>
    <dgm:cxn modelId="{C317125B-AEA9-4094-8D75-413A14E2BB70}" type="presParOf" srcId="{FB7261E5-26D4-447B-8423-E423387A1DB7}" destId="{222C4F13-4F12-4E3E-9AAF-DD9D410FF8EF}" srcOrd="9" destOrd="0" presId="urn:microsoft.com/office/officeart/2005/8/layout/hierarchy2"/>
    <dgm:cxn modelId="{AD71C010-CA7D-414D-815D-41BD3BC3AA05}" type="presParOf" srcId="{222C4F13-4F12-4E3E-9AAF-DD9D410FF8EF}" destId="{F106D733-4D18-44E9-AE84-8729F86F9A7B}" srcOrd="0" destOrd="0" presId="urn:microsoft.com/office/officeart/2005/8/layout/hierarchy2"/>
    <dgm:cxn modelId="{528BCA25-B1B0-43A3-AE1D-62A0FC9136D0}" type="presParOf" srcId="{222C4F13-4F12-4E3E-9AAF-DD9D410FF8EF}" destId="{D9BA8342-BCD9-45EA-9618-EEB73F745314}" srcOrd="1" destOrd="0" presId="urn:microsoft.com/office/officeart/2005/8/layout/hierarchy2"/>
    <dgm:cxn modelId="{D25156FA-59F9-41F4-8D88-38FA95DCFE5C}" type="presParOf" srcId="{D9BA8342-BCD9-45EA-9618-EEB73F745314}" destId="{264510F1-D46C-4B9D-A1DA-5D1C72DB4C2C}" srcOrd="0" destOrd="0" presId="urn:microsoft.com/office/officeart/2005/8/layout/hierarchy2"/>
    <dgm:cxn modelId="{93708AA4-80E3-491E-AFB6-6D87A290F241}" type="presParOf" srcId="{264510F1-D46C-4B9D-A1DA-5D1C72DB4C2C}" destId="{AE2DB920-B6BF-429E-B3FD-F2D6C0C0B064}" srcOrd="0" destOrd="0" presId="urn:microsoft.com/office/officeart/2005/8/layout/hierarchy2"/>
    <dgm:cxn modelId="{CB96B593-E11F-458F-A7DB-1B0807E73187}" type="presParOf" srcId="{D9BA8342-BCD9-45EA-9618-EEB73F745314}" destId="{67C1C12D-F255-49A7-82EA-2F8203598E86}" srcOrd="1" destOrd="0" presId="urn:microsoft.com/office/officeart/2005/8/layout/hierarchy2"/>
    <dgm:cxn modelId="{886468AF-413C-417D-B06C-DEC6C3968312}" type="presParOf" srcId="{67C1C12D-F255-49A7-82EA-2F8203598E86}" destId="{6B2B5E9F-2EBF-45B7-A8E0-B8E78CC93865}" srcOrd="0" destOrd="0" presId="urn:microsoft.com/office/officeart/2005/8/layout/hierarchy2"/>
    <dgm:cxn modelId="{1F4B5022-B507-452F-A593-C7B74B5C5D6F}" type="presParOf" srcId="{67C1C12D-F255-49A7-82EA-2F8203598E86}" destId="{473A064E-CBB1-4162-B306-976BE2139680}" srcOrd="1" destOrd="0" presId="urn:microsoft.com/office/officeart/2005/8/layout/hierarchy2"/>
    <dgm:cxn modelId="{75E5A77C-1949-4A18-99B6-50EB9FCBFD4C}" type="presParOf" srcId="{473A064E-CBB1-4162-B306-976BE2139680}" destId="{C4060063-10F1-47DC-BDD6-8740C4B8A1B4}" srcOrd="0" destOrd="0" presId="urn:microsoft.com/office/officeart/2005/8/layout/hierarchy2"/>
    <dgm:cxn modelId="{D8E012A1-18B6-421B-A917-8AC4FFC1DCB3}" type="presParOf" srcId="{C4060063-10F1-47DC-BDD6-8740C4B8A1B4}" destId="{E6E0835C-70C6-4F8D-8FA4-D27085349DBA}" srcOrd="0" destOrd="0" presId="urn:microsoft.com/office/officeart/2005/8/layout/hierarchy2"/>
    <dgm:cxn modelId="{F25A3E44-DABB-4087-9B70-C20D4689ADB1}" type="presParOf" srcId="{473A064E-CBB1-4162-B306-976BE2139680}" destId="{C8AAEF82-3CC8-4E48-97A7-1B5E313ADF90}" srcOrd="1" destOrd="0" presId="urn:microsoft.com/office/officeart/2005/8/layout/hierarchy2"/>
    <dgm:cxn modelId="{64E7E2CF-DD1E-4C7A-BC4E-74D8B90E1ECB}" type="presParOf" srcId="{C8AAEF82-3CC8-4E48-97A7-1B5E313ADF90}" destId="{B4D4BC37-43D5-4A51-B84F-131B2101F5C4}" srcOrd="0" destOrd="0" presId="urn:microsoft.com/office/officeart/2005/8/layout/hierarchy2"/>
    <dgm:cxn modelId="{455CA7D3-218A-4298-818D-141B2F7A1B6D}" type="presParOf" srcId="{C8AAEF82-3CC8-4E48-97A7-1B5E313ADF90}" destId="{01623E14-D68C-4FC0-B7FA-653119450436}" srcOrd="1" destOrd="0" presId="urn:microsoft.com/office/officeart/2005/8/layout/hierarchy2"/>
    <dgm:cxn modelId="{F1C0A759-1ABE-46D4-AB18-DC294ACC72D8}" type="presParOf" srcId="{D9BA8342-BCD9-45EA-9618-EEB73F745314}" destId="{11767DAC-E465-47AF-A168-BECB10E544FF}" srcOrd="2" destOrd="0" presId="urn:microsoft.com/office/officeart/2005/8/layout/hierarchy2"/>
    <dgm:cxn modelId="{A7348AF7-BA06-4CB8-A341-309E420AE906}" type="presParOf" srcId="{11767DAC-E465-47AF-A168-BECB10E544FF}" destId="{35D06866-0351-4C8F-9E03-1F846DF64B86}" srcOrd="0" destOrd="0" presId="urn:microsoft.com/office/officeart/2005/8/layout/hierarchy2"/>
    <dgm:cxn modelId="{14F4FDC9-BF3A-4819-8A1D-C8F46C9C39A4}" type="presParOf" srcId="{D9BA8342-BCD9-45EA-9618-EEB73F745314}" destId="{0569B4F1-0330-4B69-BF79-1222BD0B7D2A}" srcOrd="3" destOrd="0" presId="urn:microsoft.com/office/officeart/2005/8/layout/hierarchy2"/>
    <dgm:cxn modelId="{7759355F-B901-4E36-AE69-1D09615CD283}" type="presParOf" srcId="{0569B4F1-0330-4B69-BF79-1222BD0B7D2A}" destId="{FCF125C1-8616-4ABD-9AB0-4A1A49D24A67}" srcOrd="0" destOrd="0" presId="urn:microsoft.com/office/officeart/2005/8/layout/hierarchy2"/>
    <dgm:cxn modelId="{13AEA9A7-6AFD-4831-8E21-02C159B9C0BD}" type="presParOf" srcId="{0569B4F1-0330-4B69-BF79-1222BD0B7D2A}" destId="{61BD2AEF-BC5E-4318-943E-83B594F59ED0}" srcOrd="1" destOrd="0" presId="urn:microsoft.com/office/officeart/2005/8/layout/hierarchy2"/>
    <dgm:cxn modelId="{B8BAF0B0-7FFC-4E8F-8C05-C48CFF9A4061}" type="presParOf" srcId="{61BD2AEF-BC5E-4318-943E-83B594F59ED0}" destId="{3E66369B-4821-41C1-9911-5AE4B0D73C5A}" srcOrd="0" destOrd="0" presId="urn:microsoft.com/office/officeart/2005/8/layout/hierarchy2"/>
    <dgm:cxn modelId="{CA352844-AEDF-464A-B613-616866647044}" type="presParOf" srcId="{3E66369B-4821-41C1-9911-5AE4B0D73C5A}" destId="{F3B226C5-98DD-485E-968E-64F0568910A6}" srcOrd="0" destOrd="0" presId="urn:microsoft.com/office/officeart/2005/8/layout/hierarchy2"/>
    <dgm:cxn modelId="{D7C75BE0-C0DB-4FB3-A739-2C7190F24E21}" type="presParOf" srcId="{61BD2AEF-BC5E-4318-943E-83B594F59ED0}" destId="{4056A31D-0D76-4B03-AD62-540F23E5B54C}" srcOrd="1" destOrd="0" presId="urn:microsoft.com/office/officeart/2005/8/layout/hierarchy2"/>
    <dgm:cxn modelId="{FA7E8A84-737E-4ABE-869F-1E4AC7968A64}" type="presParOf" srcId="{4056A31D-0D76-4B03-AD62-540F23E5B54C}" destId="{F8EA40AF-547F-4778-ACB0-D2D827FC3D3A}" srcOrd="0" destOrd="0" presId="urn:microsoft.com/office/officeart/2005/8/layout/hierarchy2"/>
    <dgm:cxn modelId="{5708D754-4D87-4416-BCE7-EC3FF078B7B8}" type="presParOf" srcId="{4056A31D-0D76-4B03-AD62-540F23E5B54C}" destId="{F86AD14E-BD1B-427D-BFD9-8BE007E9B695}" srcOrd="1" destOrd="0" presId="urn:microsoft.com/office/officeart/2005/8/layout/hierarchy2"/>
    <dgm:cxn modelId="{98662596-DBC8-42D9-AA0E-26978DB85F5C}" type="presParOf" srcId="{D9BA8342-BCD9-45EA-9618-EEB73F745314}" destId="{87F7909A-440D-40AC-876B-2232C1AF2660}" srcOrd="4" destOrd="0" presId="urn:microsoft.com/office/officeart/2005/8/layout/hierarchy2"/>
    <dgm:cxn modelId="{131A0823-7B9F-4580-A165-A19BB96453F3}" type="presParOf" srcId="{87F7909A-440D-40AC-876B-2232C1AF2660}" destId="{A5A96E28-EBAE-4C72-9BD9-7E8E4A6F8BC4}" srcOrd="0" destOrd="0" presId="urn:microsoft.com/office/officeart/2005/8/layout/hierarchy2"/>
    <dgm:cxn modelId="{FFC598B5-F519-478B-BC81-FFBCF2E266EB}" type="presParOf" srcId="{D9BA8342-BCD9-45EA-9618-EEB73F745314}" destId="{5A46BCB0-053D-4770-9C0E-A87E7EB4E275}" srcOrd="5" destOrd="0" presId="urn:microsoft.com/office/officeart/2005/8/layout/hierarchy2"/>
    <dgm:cxn modelId="{BE1C78C9-133B-4E82-AED5-71EF98905CD5}" type="presParOf" srcId="{5A46BCB0-053D-4770-9C0E-A87E7EB4E275}" destId="{BEE878CC-66AC-46BB-B254-1430ED20255B}" srcOrd="0" destOrd="0" presId="urn:microsoft.com/office/officeart/2005/8/layout/hierarchy2"/>
    <dgm:cxn modelId="{F6122305-E38C-4CB4-B6C2-1C371A6024C6}" type="presParOf" srcId="{5A46BCB0-053D-4770-9C0E-A87E7EB4E275}" destId="{B55D41D0-55D0-45FB-9307-BBB20B7DC5C5}" srcOrd="1" destOrd="0" presId="urn:microsoft.com/office/officeart/2005/8/layout/hierarchy2"/>
    <dgm:cxn modelId="{37663CF9-3E9A-4459-819B-A9C16726B91E}" type="presParOf" srcId="{B55D41D0-55D0-45FB-9307-BBB20B7DC5C5}" destId="{EA1D241F-E12F-4D7E-BDAB-98F9EC475487}" srcOrd="0" destOrd="0" presId="urn:microsoft.com/office/officeart/2005/8/layout/hierarchy2"/>
    <dgm:cxn modelId="{36F4A056-C3AB-4E06-A3DE-0407A0E96904}" type="presParOf" srcId="{EA1D241F-E12F-4D7E-BDAB-98F9EC475487}" destId="{1DA7B367-DBA7-4C41-9559-471EF152BD59}" srcOrd="0" destOrd="0" presId="urn:microsoft.com/office/officeart/2005/8/layout/hierarchy2"/>
    <dgm:cxn modelId="{100C08D9-C701-4E15-86E8-B3B20F57D2C9}" type="presParOf" srcId="{B55D41D0-55D0-45FB-9307-BBB20B7DC5C5}" destId="{171FC1E7-CD5A-4597-8EBC-BFD1E0AD9411}" srcOrd="1" destOrd="0" presId="urn:microsoft.com/office/officeart/2005/8/layout/hierarchy2"/>
    <dgm:cxn modelId="{7DD42D85-A1C3-43C3-A638-1FC38CC10A27}" type="presParOf" srcId="{171FC1E7-CD5A-4597-8EBC-BFD1E0AD9411}" destId="{0AA5EBEC-F204-4587-AF0F-C5AAAACBECD6}" srcOrd="0" destOrd="0" presId="urn:microsoft.com/office/officeart/2005/8/layout/hierarchy2"/>
    <dgm:cxn modelId="{F71268A5-62BB-4150-8CF4-5CBBB6444111}" type="presParOf" srcId="{171FC1E7-CD5A-4597-8EBC-BFD1E0AD9411}" destId="{25C533A9-237A-4023-B645-4B49FAA05F59}" srcOrd="1" destOrd="0" presId="urn:microsoft.com/office/officeart/2005/8/layout/hierarchy2"/>
    <dgm:cxn modelId="{DD4B4771-1178-4F88-B5F0-7C5BFCF46945}" type="presParOf" srcId="{FB7261E5-26D4-447B-8423-E423387A1DB7}" destId="{16BE6CC5-03EE-4579-AE70-9EBD1646542A}" srcOrd="10" destOrd="0" presId="urn:microsoft.com/office/officeart/2005/8/layout/hierarchy2"/>
    <dgm:cxn modelId="{23BDA2BF-49F8-4D12-86DB-B685C14DDC54}" type="presParOf" srcId="{16BE6CC5-03EE-4579-AE70-9EBD1646542A}" destId="{78256481-66C4-4A91-99FA-69FAAFA9D8B3}" srcOrd="0" destOrd="0" presId="urn:microsoft.com/office/officeart/2005/8/layout/hierarchy2"/>
    <dgm:cxn modelId="{162D120B-75D5-4D2D-99E6-8762A28B2BB9}" type="presParOf" srcId="{FB7261E5-26D4-447B-8423-E423387A1DB7}" destId="{CF801885-5319-45A5-9AB5-20CE8FB7D4AD}" srcOrd="11" destOrd="0" presId="urn:microsoft.com/office/officeart/2005/8/layout/hierarchy2"/>
    <dgm:cxn modelId="{1C987465-E409-4AD6-8671-3BDE4E870E3C}" type="presParOf" srcId="{CF801885-5319-45A5-9AB5-20CE8FB7D4AD}" destId="{93D42AC6-A3DC-4E75-AC1A-64F14A3342BE}" srcOrd="0" destOrd="0" presId="urn:microsoft.com/office/officeart/2005/8/layout/hierarchy2"/>
    <dgm:cxn modelId="{B57A6844-6469-4421-9B2A-46B5FBD0D3B9}" type="presParOf" srcId="{CF801885-5319-45A5-9AB5-20CE8FB7D4AD}" destId="{D739457D-0A80-47AB-9142-B33F644CB507}" srcOrd="1" destOrd="0" presId="urn:microsoft.com/office/officeart/2005/8/layout/hierarchy2"/>
    <dgm:cxn modelId="{F94FF54A-BF4D-4A65-A868-EA5E344B94A6}" type="presParOf" srcId="{D739457D-0A80-47AB-9142-B33F644CB507}" destId="{697138B6-5440-4F79-9A46-846D5EECD3FD}" srcOrd="0" destOrd="0" presId="urn:microsoft.com/office/officeart/2005/8/layout/hierarchy2"/>
    <dgm:cxn modelId="{AEB6746E-48D5-4E04-9E7F-864E601DBFAE}" type="presParOf" srcId="{697138B6-5440-4F79-9A46-846D5EECD3FD}" destId="{D890A412-ED49-4F6C-955F-73FD46A96135}" srcOrd="0" destOrd="0" presId="urn:microsoft.com/office/officeart/2005/8/layout/hierarchy2"/>
    <dgm:cxn modelId="{F85D4049-194B-44A2-98CD-682D0FE7AE18}" type="presParOf" srcId="{D739457D-0A80-47AB-9142-B33F644CB507}" destId="{F68E8A9F-8402-4D3F-A92A-01FE588BDF41}" srcOrd="1" destOrd="0" presId="urn:microsoft.com/office/officeart/2005/8/layout/hierarchy2"/>
    <dgm:cxn modelId="{3E9E3F4C-BEDA-4614-9FD2-711E68314EDC}" type="presParOf" srcId="{F68E8A9F-8402-4D3F-A92A-01FE588BDF41}" destId="{09ED80D0-5939-46D2-868B-CF9B367D33C4}" srcOrd="0" destOrd="0" presId="urn:microsoft.com/office/officeart/2005/8/layout/hierarchy2"/>
    <dgm:cxn modelId="{6EA55209-033A-4D2D-911E-7B9BB4D21D06}" type="presParOf" srcId="{F68E8A9F-8402-4D3F-A92A-01FE588BDF41}" destId="{FC52123B-7EF0-4D13-8AB9-03B3907372A2}"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09/12/2009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09/12/2009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8BBA4D75-12B9-468F-AA45-2284F9C64867}" type="slidenum">
              <a:rPr lang="fr-FR" altLang="ko-KR" smtClean="0"/>
              <a:pPr>
                <a:defRPr/>
              </a:pPr>
              <a:t>10</a:t>
            </a:fld>
            <a:endParaRPr lang="fr-F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December</a:t>
            </a:r>
            <a:r>
              <a:rPr lang="fr-FR" sz="1050" b="1" baseline="0" dirty="0" smtClean="0">
                <a:solidFill>
                  <a:schemeClr val="bg1">
                    <a:lumMod val="50000"/>
                  </a:schemeClr>
                </a:solidFill>
                <a:latin typeface="+mn-lt"/>
              </a:rPr>
              <a:t> 10th,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07/7/7/main" xmlns="" xmlns:mv="urn:schemas-microsoft-com:mac:vml" xmlns:mc="http://schemas.openxmlformats.org/markup-compatibility/2006" val="0"/>
              </a:ext>
            </a:extLst>
          </a:blip>
          <a:srcRect/>
          <a:stretch>
            <a:fillRect/>
          </a:stretch>
        </p:blipFill>
        <p:spPr bwMode="auto">
          <a:xfrm>
            <a:off x="35496" y="6237312"/>
            <a:ext cx="4310063" cy="530225"/>
          </a:xfrm>
          <a:prstGeom prst="rect">
            <a:avLst/>
          </a:prstGeom>
          <a:noFill/>
          <a:extLst>
            <a:ext uri="{909E8E84-426E-40dd-AFC4-6F175D3DCCD1}">
              <a14:hiddenFill xmlns:a14="http://schemas.microsoft.com/office/drawing/2007/7/7/main" xmlns="" xmlns:mv="urn:schemas-microsoft-com:mac:vml" xmlns:mc="http://schemas.openxmlformats.org/markup-compatibility/2006">
                <a:solidFill>
                  <a:schemeClr val="accent1"/>
                </a:solidFill>
              </a14:hiddenFill>
            </a:ext>
            <a:ext uri="{91240B29-F687-4f45-9708-019B960494DF}">
              <a14:hiddenLine xmlns:a14="http://schemas.microsoft.com/office/drawing/2007/7/7/main" xmlns="" xmlns:mv="urn:schemas-microsoft-com:mac:vml" xmlns:mc="http://schemas.openxmlformats.org/markup-compatibility/2006"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p14="http://schemas.microsoft.com/office/powerpoint/2007/7/12/main" xmlns="" xmlns:mv="urn:schemas-microsoft-com:mac:vml" xmlns:mc="http://schemas.openxmlformats.org/markup-compatibility/2006"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36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4. O</a:t>
            </a:r>
            <a:r>
              <a:rPr smtClean="0"/>
              <a:t>verall architecture </a:t>
            </a:r>
            <a:endParaRPr lang="fr-FR" dirty="0"/>
          </a:p>
        </p:txBody>
      </p:sp>
      <p:cxnSp>
        <p:nvCxnSpPr>
          <p:cNvPr id="29" name="Connecteur en angle 28"/>
          <p:cNvCxnSpPr>
            <a:stCxn id="6" idx="3"/>
            <a:endCxn id="4" idx="1"/>
          </p:cNvCxnSpPr>
          <p:nvPr/>
        </p:nvCxnSpPr>
        <p:spPr>
          <a:xfrm>
            <a:off x="3214678" y="4714884"/>
            <a:ext cx="264320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 name="Connecteur en angle 28"/>
          <p:cNvCxnSpPr>
            <a:stCxn id="4" idx="0"/>
            <a:endCxn id="21" idx="2"/>
          </p:cNvCxnSpPr>
          <p:nvPr/>
        </p:nvCxnSpPr>
        <p:spPr>
          <a:xfrm rot="5400000" flipH="1" flipV="1">
            <a:off x="6429388" y="3929066"/>
            <a:ext cx="85725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Connecteur en angle 28"/>
          <p:cNvCxnSpPr>
            <a:stCxn id="21" idx="0"/>
            <a:endCxn id="22" idx="2"/>
          </p:cNvCxnSpPr>
          <p:nvPr/>
        </p:nvCxnSpPr>
        <p:spPr>
          <a:xfrm rot="5400000" flipH="1" flipV="1">
            <a:off x="6465107" y="2393149"/>
            <a:ext cx="785818" cy="1588"/>
          </a:xfrm>
          <a:prstGeom prst="bentConnector3">
            <a:avLst>
              <a:gd name="adj1" fmla="val 50000"/>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2" name="ZoneTexte 51"/>
          <p:cNvSpPr txBox="1"/>
          <p:nvPr/>
        </p:nvSpPr>
        <p:spPr>
          <a:xfrm>
            <a:off x="6858016" y="228599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call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53" name="Connecteur en angle 28"/>
          <p:cNvCxnSpPr>
            <a:stCxn id="21" idx="3"/>
            <a:endCxn id="4" idx="3"/>
          </p:cNvCxnSpPr>
          <p:nvPr/>
        </p:nvCxnSpPr>
        <p:spPr>
          <a:xfrm>
            <a:off x="7858148" y="3143248"/>
            <a:ext cx="1588" cy="1571636"/>
          </a:xfrm>
          <a:prstGeom prst="bentConnector3">
            <a:avLst>
              <a:gd name="adj1" fmla="val 51350961"/>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6" name="ZoneTexte 55"/>
          <p:cNvSpPr txBox="1"/>
          <p:nvPr/>
        </p:nvSpPr>
        <p:spPr>
          <a:xfrm>
            <a:off x="6715140" y="3714752"/>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85" name="Connecteur en angle 28"/>
          <p:cNvCxnSpPr>
            <a:endCxn id="6" idx="2"/>
          </p:cNvCxnSpPr>
          <p:nvPr/>
        </p:nvCxnSpPr>
        <p:spPr>
          <a:xfrm rot="5400000" flipH="1" flipV="1">
            <a:off x="1857356" y="5429264"/>
            <a:ext cx="714380"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89" name="ZoneTexte 88"/>
          <p:cNvSpPr txBox="1"/>
          <p:nvPr/>
        </p:nvSpPr>
        <p:spPr>
          <a:xfrm>
            <a:off x="357158" y="5214950"/>
            <a:ext cx="1928826" cy="566309"/>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91" name="ZoneTexte 90"/>
          <p:cNvSpPr txBox="1"/>
          <p:nvPr/>
        </p:nvSpPr>
        <p:spPr>
          <a:xfrm>
            <a:off x="5286380" y="557214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93" name="Connecteur en angle 28"/>
          <p:cNvCxnSpPr>
            <a:endCxn id="5" idx="3"/>
          </p:cNvCxnSpPr>
          <p:nvPr/>
        </p:nvCxnSpPr>
        <p:spPr>
          <a:xfrm rot="10800000">
            <a:off x="3214678" y="3071810"/>
            <a:ext cx="2643206" cy="1357322"/>
          </a:xfrm>
          <a:prstGeom prst="bentConnector3">
            <a:avLst>
              <a:gd name="adj1" fmla="val 747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0" name="Connecteur en angle 28"/>
          <p:cNvCxnSpPr>
            <a:stCxn id="22" idx="0"/>
            <a:endCxn id="5" idx="1"/>
          </p:cNvCxnSpPr>
          <p:nvPr/>
        </p:nvCxnSpPr>
        <p:spPr>
          <a:xfrm rot="16200000" flipH="1" flipV="1">
            <a:off x="3143240" y="-642966"/>
            <a:ext cx="1785950" cy="5643602"/>
          </a:xfrm>
          <a:prstGeom prst="bentConnector4">
            <a:avLst>
              <a:gd name="adj1" fmla="val -13564"/>
              <a:gd name="adj2" fmla="val 108404"/>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ZoneTexte 104"/>
          <p:cNvSpPr txBox="1"/>
          <p:nvPr/>
        </p:nvSpPr>
        <p:spPr>
          <a:xfrm>
            <a:off x="4286248" y="27860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106" name="Connecteur en angle 28"/>
          <p:cNvCxnSpPr>
            <a:stCxn id="21" idx="1"/>
            <a:endCxn id="33" idx="3"/>
          </p:cNvCxnSpPr>
          <p:nvPr/>
        </p:nvCxnSpPr>
        <p:spPr>
          <a:xfrm rot="10800000">
            <a:off x="3214678" y="1571612"/>
            <a:ext cx="2643206" cy="1571636"/>
          </a:xfrm>
          <a:prstGeom prst="bentConnector3">
            <a:avLst>
              <a:gd name="adj1" fmla="val 6032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2" name="Connecteur en angle 28"/>
          <p:cNvCxnSpPr>
            <a:stCxn id="33" idx="2"/>
            <a:endCxn id="5" idx="0"/>
          </p:cNvCxnSpPr>
          <p:nvPr/>
        </p:nvCxnSpPr>
        <p:spPr>
          <a:xfrm rot="5400000">
            <a:off x="1821637" y="2321711"/>
            <a:ext cx="785818"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5" name="ZoneTexte 114"/>
          <p:cNvSpPr txBox="1"/>
          <p:nvPr/>
        </p:nvSpPr>
        <p:spPr>
          <a:xfrm>
            <a:off x="2214546" y="212109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6" name="ZoneTexte 115"/>
          <p:cNvSpPr txBox="1"/>
          <p:nvPr/>
        </p:nvSpPr>
        <p:spPr>
          <a:xfrm>
            <a:off x="3786182" y="471488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8" name="ZoneTexte 117"/>
          <p:cNvSpPr txBox="1"/>
          <p:nvPr/>
        </p:nvSpPr>
        <p:spPr>
          <a:xfrm>
            <a:off x="6143636" y="383560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sp>
        <p:nvSpPr>
          <p:cNvPr id="119" name="ZoneTexte 118"/>
          <p:cNvSpPr txBox="1"/>
          <p:nvPr/>
        </p:nvSpPr>
        <p:spPr>
          <a:xfrm>
            <a:off x="3929058" y="407194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20" name="ZoneTexte 119"/>
          <p:cNvSpPr txBox="1"/>
          <p:nvPr/>
        </p:nvSpPr>
        <p:spPr>
          <a:xfrm>
            <a:off x="4000496" y="104952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122" name="Connecteur en angle 28"/>
          <p:cNvCxnSpPr>
            <a:stCxn id="22" idx="3"/>
            <a:endCxn id="42" idx="3"/>
          </p:cNvCxnSpPr>
          <p:nvPr/>
        </p:nvCxnSpPr>
        <p:spPr>
          <a:xfrm flipH="1">
            <a:off x="3214678" y="1643050"/>
            <a:ext cx="4643470" cy="4357718"/>
          </a:xfrm>
          <a:prstGeom prst="bentConnector3">
            <a:avLst>
              <a:gd name="adj1" fmla="val -22974"/>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42" name="Rectangle 41"/>
          <p:cNvSpPr/>
          <p:nvPr/>
        </p:nvSpPr>
        <p:spPr>
          <a:xfrm>
            <a:off x="1214414" y="5786454"/>
            <a:ext cx="2000264" cy="428628"/>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smtClean="0"/>
              <a:t>Monitored</a:t>
            </a:r>
            <a:r>
              <a:rPr lang="fr-FR" dirty="0" smtClean="0"/>
              <a:t> </a:t>
            </a:r>
            <a:r>
              <a:rPr lang="fr-FR" dirty="0" err="1" smtClean="0"/>
              <a:t>systems</a:t>
            </a:r>
            <a:endParaRPr lang="fr-FR" dirty="0"/>
          </a:p>
        </p:txBody>
      </p:sp>
      <p:cxnSp>
        <p:nvCxnSpPr>
          <p:cNvPr id="50" name="Connecteur droit avec flèche 49"/>
          <p:cNvCxnSpPr/>
          <p:nvPr/>
        </p:nvCxnSpPr>
        <p:spPr>
          <a:xfrm>
            <a:off x="285720" y="6072206"/>
            <a:ext cx="928694" cy="1588"/>
          </a:xfrm>
          <a:prstGeom prst="straightConnector1">
            <a:avLst/>
          </a:prstGeom>
          <a:ln w="41275">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55" name="Connecteur droit 54"/>
          <p:cNvCxnSpPr/>
          <p:nvPr/>
        </p:nvCxnSpPr>
        <p:spPr>
          <a:xfrm rot="5400000">
            <a:off x="-393735" y="5393545"/>
            <a:ext cx="135811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57" name="Connecteur droit 56"/>
          <p:cNvCxnSpPr>
            <a:stCxn id="6" idx="1"/>
          </p:cNvCxnSpPr>
          <p:nvPr/>
        </p:nvCxnSpPr>
        <p:spPr>
          <a:xfrm rot="10800000">
            <a:off x="285720" y="4714884"/>
            <a:ext cx="928694" cy="1588"/>
          </a:xfrm>
          <a:prstGeom prst="line">
            <a:avLst/>
          </a:prstGeom>
        </p:spPr>
        <p:style>
          <a:lnRef idx="2">
            <a:schemeClr val="accent4"/>
          </a:lnRef>
          <a:fillRef idx="0">
            <a:schemeClr val="accent4"/>
          </a:fillRef>
          <a:effectRef idx="1">
            <a:schemeClr val="accent4"/>
          </a:effectRef>
          <a:fontRef idx="minor">
            <a:schemeClr val="tx1"/>
          </a:fontRef>
        </p:style>
      </p:cxnSp>
      <p:sp>
        <p:nvSpPr>
          <p:cNvPr id="43" name="ZoneTexte 42"/>
          <p:cNvSpPr txBox="1"/>
          <p:nvPr/>
        </p:nvSpPr>
        <p:spPr>
          <a:xfrm>
            <a:off x="2285984" y="533580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4" name="Rectangle 3"/>
          <p:cNvSpPr/>
          <p:nvPr/>
        </p:nvSpPr>
        <p:spPr>
          <a:xfrm>
            <a:off x="585788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FDIR data </a:t>
            </a:r>
            <a:r>
              <a:rPr lang="fr-FR" dirty="0" err="1" smtClean="0"/>
              <a:t>storage</a:t>
            </a:r>
            <a:r>
              <a:rPr lang="fr-FR" dirty="0" smtClean="0"/>
              <a:t> system</a:t>
            </a:r>
            <a:endParaRPr lang="fr-FR" dirty="0"/>
          </a:p>
        </p:txBody>
      </p:sp>
      <p:sp>
        <p:nvSpPr>
          <p:cNvPr id="5" name="Rectangle 4"/>
          <p:cNvSpPr/>
          <p:nvPr/>
        </p:nvSpPr>
        <p:spPr>
          <a:xfrm>
            <a:off x="1214414" y="271462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Information </a:t>
            </a:r>
            <a:r>
              <a:rPr lang="fr-FR" dirty="0" err="1" smtClean="0"/>
              <a:t>displayer</a:t>
            </a:r>
            <a:endParaRPr lang="fr-FR" dirty="0"/>
          </a:p>
        </p:txBody>
      </p:sp>
      <p:sp>
        <p:nvSpPr>
          <p:cNvPr id="6" name="Rectangle 5"/>
          <p:cNvSpPr/>
          <p:nvPr/>
        </p:nvSpPr>
        <p:spPr>
          <a:xfrm>
            <a:off x="121441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detector</a:t>
            </a:r>
            <a:endParaRPr lang="fr-FR" b="1" dirty="0">
              <a:effectLst>
                <a:outerShdw blurRad="38100" dist="38100" dir="2700000" algn="tl">
                  <a:srgbClr val="000000">
                    <a:alpha val="43137"/>
                  </a:srgbClr>
                </a:outerShdw>
              </a:effectLst>
            </a:endParaRPr>
          </a:p>
        </p:txBody>
      </p:sp>
      <p:sp>
        <p:nvSpPr>
          <p:cNvPr id="21" name="Rectangle 20"/>
          <p:cNvSpPr/>
          <p:nvPr/>
        </p:nvSpPr>
        <p:spPr>
          <a:xfrm>
            <a:off x="5857884" y="2786058"/>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a:t>
            </a:r>
            <a:r>
              <a:rPr lang="fr-FR" b="1" dirty="0" err="1" smtClean="0">
                <a:effectLst>
                  <a:outerShdw blurRad="38100" dist="38100" dir="2700000" algn="tl">
                    <a:srgbClr val="000000">
                      <a:alpha val="43137"/>
                    </a:srgbClr>
                  </a:outerShdw>
                </a:effectLst>
              </a:rPr>
              <a:t>analyzer</a:t>
            </a:r>
            <a:endParaRPr lang="fr-FR" b="1" dirty="0">
              <a:effectLst>
                <a:outerShdw blurRad="38100" dist="38100" dir="2700000" algn="tl">
                  <a:srgbClr val="000000">
                    <a:alpha val="43137"/>
                  </a:srgbClr>
                </a:outerShdw>
              </a:effectLst>
            </a:endParaRPr>
          </a:p>
        </p:txBody>
      </p:sp>
      <p:sp>
        <p:nvSpPr>
          <p:cNvPr id="22" name="Rectangle 21"/>
          <p:cNvSpPr/>
          <p:nvPr/>
        </p:nvSpPr>
        <p:spPr>
          <a:xfrm>
            <a:off x="5857884" y="128586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control system</a:t>
            </a:r>
            <a:endParaRPr lang="fr-FR" b="1" dirty="0">
              <a:effectLst>
                <a:outerShdw blurRad="38100" dist="38100" dir="2700000" algn="tl">
                  <a:srgbClr val="000000">
                    <a:alpha val="43137"/>
                  </a:srgbClr>
                </a:outerShdw>
              </a:effectLst>
            </a:endParaRPr>
          </a:p>
        </p:txBody>
      </p:sp>
      <p:sp>
        <p:nvSpPr>
          <p:cNvPr id="33" name="Rectangle 32"/>
          <p:cNvSpPr/>
          <p:nvPr/>
        </p:nvSpPr>
        <p:spPr>
          <a:xfrm>
            <a:off x="1214414" y="1214422"/>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Reporting</a:t>
            </a:r>
            <a:r>
              <a:rPr lang="fr-FR" dirty="0" smtClean="0"/>
              <a:t> system</a:t>
            </a:r>
            <a:endParaRPr lang="fr-FR" dirty="0"/>
          </a:p>
        </p:txBody>
      </p:sp>
      <p:grpSp>
        <p:nvGrpSpPr>
          <p:cNvPr id="44" name="Groupe 43"/>
          <p:cNvGrpSpPr/>
          <p:nvPr/>
        </p:nvGrpSpPr>
        <p:grpSpPr>
          <a:xfrm>
            <a:off x="3929026" y="6929486"/>
            <a:ext cx="5214974" cy="714356"/>
            <a:chOff x="3929058" y="6143644"/>
            <a:chExt cx="5214974" cy="714356"/>
          </a:xfrm>
        </p:grpSpPr>
        <p:sp>
          <p:nvSpPr>
            <p:cNvPr id="154" name="Rectangle 153"/>
            <p:cNvSpPr/>
            <p:nvPr/>
          </p:nvSpPr>
          <p:spPr>
            <a:xfrm>
              <a:off x="3929058" y="6143644"/>
              <a:ext cx="5214974" cy="714356"/>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7" name="Connecteur en angle 28"/>
            <p:cNvCxnSpPr/>
            <p:nvPr/>
          </p:nvCxnSpPr>
          <p:spPr>
            <a:xfrm>
              <a:off x="5214942" y="6357958"/>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0" name="Connecteur en angle 28"/>
            <p:cNvCxnSpPr/>
            <p:nvPr/>
          </p:nvCxnSpPr>
          <p:spPr>
            <a:xfrm>
              <a:off x="5214942" y="6643710"/>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61" name="ZoneTexte 160"/>
            <p:cNvSpPr txBox="1"/>
            <p:nvPr/>
          </p:nvSpPr>
          <p:spPr>
            <a:xfrm>
              <a:off x="5786446" y="621508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62" name="ZoneTexte 161"/>
            <p:cNvSpPr txBox="1"/>
            <p:nvPr/>
          </p:nvSpPr>
          <p:spPr>
            <a:xfrm>
              <a:off x="5786446" y="6478809"/>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164" name="ZoneTexte 163"/>
            <p:cNvSpPr txBox="1"/>
            <p:nvPr/>
          </p:nvSpPr>
          <p:spPr>
            <a:xfrm>
              <a:off x="4000496" y="631503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65" name="ZoneTexte 164"/>
            <p:cNvSpPr txBox="1"/>
            <p:nvPr/>
          </p:nvSpPr>
          <p:spPr>
            <a:xfrm>
              <a:off x="7500958" y="6193057"/>
              <a:ext cx="1433406" cy="307777"/>
            </a:xfrm>
            <a:prstGeom prst="rect">
              <a:avLst/>
            </a:prstGeom>
            <a:solidFill>
              <a:schemeClr val="bg1"/>
            </a:solid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uLnTx/>
                  <a:uFillTx/>
                  <a:latin typeface="+mn-lt"/>
                  <a:ea typeface="+mn-ea"/>
                  <a:cs typeface="+mn-cs"/>
                </a:rPr>
                <a:t>FDIR </a:t>
              </a:r>
              <a:r>
                <a:rPr kumimoji="0" lang="fr-FR" sz="1400" b="1" i="0" u="none" strike="noStrike" kern="0" cap="none" spc="0" normalizeH="0" baseline="0" noProof="0" dirty="0" err="1" smtClean="0">
                  <a:ln>
                    <a:noFill/>
                  </a:ln>
                  <a:uLnTx/>
                  <a:uFillTx/>
                  <a:latin typeface="+mn-lt"/>
                  <a:ea typeface="+mn-ea"/>
                  <a:cs typeface="+mn-cs"/>
                </a:rPr>
                <a:t>subsystems</a:t>
              </a:r>
              <a:endParaRPr kumimoji="0" lang="fr-FR" sz="1400" b="1" i="0" u="none" strike="noStrike" kern="0" cap="none" spc="0" normalizeH="0" baseline="0" noProof="0" dirty="0" smtClean="0">
                <a:ln>
                  <a:noFill/>
                </a:ln>
                <a:uLnTx/>
                <a:uFillTx/>
                <a:latin typeface="+mn-lt"/>
                <a:ea typeface="+mn-ea"/>
                <a:cs typeface="+mn-cs"/>
              </a:endParaRPr>
            </a:p>
          </p:txBody>
        </p:sp>
        <p:sp>
          <p:nvSpPr>
            <p:cNvPr id="167" name="ZoneTexte 166"/>
            <p:cNvSpPr txBox="1"/>
            <p:nvPr/>
          </p:nvSpPr>
          <p:spPr>
            <a:xfrm>
              <a:off x="7500958" y="6478809"/>
              <a:ext cx="1604927" cy="307777"/>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uLnTx/>
                  <a:uFillTx/>
                  <a:latin typeface="+mn-lt"/>
                  <a:ea typeface="+mn-ea"/>
                  <a:cs typeface="+mn-cs"/>
                </a:rPr>
                <a:t>Spacecraft</a:t>
              </a:r>
              <a:r>
                <a:rPr kumimoji="0" lang="fr-FR" sz="1400" b="1" i="0" u="none" strike="noStrike" kern="0" cap="none" spc="0" normalizeH="0" baseline="0" noProof="0" dirty="0" smtClean="0">
                  <a:ln>
                    <a:noFill/>
                  </a:ln>
                  <a:uLnTx/>
                  <a:uFillTx/>
                  <a:latin typeface="+mn-lt"/>
                  <a:ea typeface="+mn-ea"/>
                  <a:cs typeface="+mn-cs"/>
                </a:rPr>
                <a:t> </a:t>
              </a:r>
              <a:r>
                <a:rPr kumimoji="0" lang="fr-FR" sz="1400" b="1" i="0" u="none" strike="noStrike" kern="0" cap="none" spc="0" normalizeH="0" baseline="0" noProof="0" dirty="0" err="1" smtClean="0">
                  <a:ln>
                    <a:noFill/>
                  </a:ln>
                  <a:uLnTx/>
                  <a:uFillTx/>
                  <a:latin typeface="+mn-lt"/>
                  <a:ea typeface="+mn-ea"/>
                  <a:cs typeface="+mn-cs"/>
                </a:rPr>
                <a:t>systems</a:t>
              </a:r>
              <a:endParaRPr kumimoji="0" lang="fr-FR" sz="1400" b="1" i="0" u="none" strike="noStrike" kern="0" cap="none" spc="0" normalizeH="0" baseline="0" noProof="0" dirty="0" smtClean="0">
                <a:ln>
                  <a:noFill/>
                </a:ln>
                <a:uLnTx/>
                <a:uFillTx/>
                <a:latin typeface="+mn-lt"/>
                <a:ea typeface="+mn-ea"/>
                <a:cs typeface="+mn-cs"/>
              </a:endParaRPr>
            </a:p>
          </p:txBody>
        </p:sp>
        <p:sp>
          <p:nvSpPr>
            <p:cNvPr id="62" name="Rectangle 61"/>
            <p:cNvSpPr/>
            <p:nvPr/>
          </p:nvSpPr>
          <p:spPr>
            <a:xfrm>
              <a:off x="6929454" y="6500834"/>
              <a:ext cx="571504" cy="214314"/>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163" name="Rectangle 162"/>
            <p:cNvSpPr/>
            <p:nvPr/>
          </p:nvSpPr>
          <p:spPr>
            <a:xfrm>
              <a:off x="6929454" y="6215082"/>
              <a:ext cx="571504" cy="21431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3.05556E-6 0 L 3.05556E-6 -0.11111 " pathEditMode="relative" rAng="0" ptsTypes="AA">
                                      <p:cBhvr>
                                        <p:cTn id="6" dur="1000" fill="hold"/>
                                        <p:tgtEl>
                                          <p:spTgt spid="44"/>
                                        </p:tgtEl>
                                        <p:attrNameLst>
                                          <p:attrName>ppt_x</p:attrName>
                                          <p:attrName>ppt_y</p:attrName>
                                        </p:attrNameLst>
                                      </p:cBhvr>
                                      <p:rCtr x="0" y="-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143372" y="1142984"/>
            <a:ext cx="2000264" cy="71438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a:p>
        </p:txBody>
      </p:sp>
      <p:sp>
        <p:nvSpPr>
          <p:cNvPr id="11" name="Rectangle 10"/>
          <p:cNvSpPr/>
          <p:nvPr/>
        </p:nvSpPr>
        <p:spPr>
          <a:xfrm>
            <a:off x="4143342" y="1142984"/>
            <a:ext cx="2000264" cy="357190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smtClean="0"/>
          </a:p>
          <a:p>
            <a:pPr algn="ctr"/>
            <a:endParaRPr lang="fr-FR" b="1" dirty="0" smtClean="0"/>
          </a:p>
          <a:p>
            <a:pPr algn="ctr"/>
            <a:r>
              <a:rPr lang="fr-FR" b="1" dirty="0" err="1" smtClean="0"/>
              <a:t>Automatical</a:t>
            </a:r>
            <a:endParaRPr lang="fr-FR" b="1" dirty="0" smtClean="0"/>
          </a:p>
          <a:p>
            <a:pPr algn="ctr"/>
            <a:r>
              <a:rPr lang="fr-FR" b="1" dirty="0" smtClean="0"/>
              <a:t>Control</a:t>
            </a:r>
            <a:endParaRPr lang="fr-FR" b="1" dirty="0"/>
          </a:p>
        </p:txBody>
      </p:sp>
      <p:sp>
        <p:nvSpPr>
          <p:cNvPr id="2" name="Titre 1"/>
          <p:cNvSpPr>
            <a:spLocks noGrp="1"/>
          </p:cNvSpPr>
          <p:nvPr>
            <p:ph type="ctrTitle"/>
          </p:nvPr>
        </p:nvSpPr>
        <p:spPr/>
        <p:txBody>
          <a:bodyPr/>
          <a:lstStyle/>
          <a:p>
            <a:r>
              <a:rPr lang="fr-FR" dirty="0" smtClean="0"/>
              <a:t>4. O</a:t>
            </a:r>
            <a:r>
              <a:rPr smtClean="0"/>
              <a:t>verall architecture (cont.)</a:t>
            </a:r>
            <a:endParaRPr lang="fr-FR" dirty="0"/>
          </a:p>
        </p:txBody>
      </p:sp>
      <p:sp>
        <p:nvSpPr>
          <p:cNvPr id="7" name="Rectangle 6"/>
          <p:cNvSpPr/>
          <p:nvPr/>
        </p:nvSpPr>
        <p:spPr>
          <a:xfrm>
            <a:off x="2143078" y="185736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t>System control</a:t>
            </a:r>
            <a:endParaRPr lang="fr-FR" b="1" dirty="0"/>
          </a:p>
        </p:txBody>
      </p:sp>
      <p:sp>
        <p:nvSpPr>
          <p:cNvPr id="10" name="Rectangle 9"/>
          <p:cNvSpPr/>
          <p:nvPr/>
        </p:nvSpPr>
        <p:spPr>
          <a:xfrm>
            <a:off x="2143078" y="257174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Subsystem</a:t>
            </a:r>
            <a:endParaRPr lang="fr-FR" b="1" dirty="0"/>
          </a:p>
        </p:txBody>
      </p:sp>
      <p:sp>
        <p:nvSpPr>
          <p:cNvPr id="12" name="Rectangle 11"/>
          <p:cNvSpPr/>
          <p:nvPr/>
        </p:nvSpPr>
        <p:spPr>
          <a:xfrm>
            <a:off x="2143078" y="328612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Device</a:t>
            </a:r>
            <a:r>
              <a:rPr lang="fr-FR" b="1" dirty="0" smtClean="0"/>
              <a:t> </a:t>
            </a:r>
            <a:r>
              <a:rPr lang="fr-FR" b="1" dirty="0" err="1" smtClean="0"/>
              <a:t>functions</a:t>
            </a:r>
            <a:endParaRPr lang="fr-FR" b="1" dirty="0"/>
          </a:p>
        </p:txBody>
      </p:sp>
      <p:sp>
        <p:nvSpPr>
          <p:cNvPr id="9" name="Rectangle 8"/>
          <p:cNvSpPr/>
          <p:nvPr/>
        </p:nvSpPr>
        <p:spPr>
          <a:xfrm>
            <a:off x="2143078" y="400050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Individual</a:t>
            </a:r>
            <a:r>
              <a:rPr lang="fr-FR" b="1" dirty="0" smtClean="0"/>
              <a:t> </a:t>
            </a:r>
            <a:r>
              <a:rPr lang="fr-FR" b="1" dirty="0" err="1" smtClean="0"/>
              <a:t>device</a:t>
            </a:r>
            <a:endParaRPr lang="fr-FR" b="1" dirty="0"/>
          </a:p>
        </p:txBody>
      </p:sp>
      <p:sp>
        <p:nvSpPr>
          <p:cNvPr id="5" name="Rectangle 4"/>
          <p:cNvSpPr/>
          <p:nvPr/>
        </p:nvSpPr>
        <p:spPr>
          <a:xfrm>
            <a:off x="2143108" y="1142984"/>
            <a:ext cx="2000264"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dirty="0"/>
          </a:p>
        </p:txBody>
      </p:sp>
      <p:sp>
        <p:nvSpPr>
          <p:cNvPr id="13" name="Rectangle 12"/>
          <p:cNvSpPr/>
          <p:nvPr/>
        </p:nvSpPr>
        <p:spPr>
          <a:xfrm>
            <a:off x="1571604" y="5429265"/>
            <a:ext cx="4000528" cy="500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Fault</a:t>
            </a:r>
            <a:r>
              <a:rPr lang="fr-FR" b="1" dirty="0" smtClean="0"/>
              <a:t> </a:t>
            </a:r>
            <a:r>
              <a:rPr lang="fr-FR" b="1" dirty="0" err="1" smtClean="0"/>
              <a:t>filtering</a:t>
            </a:r>
            <a:r>
              <a:rPr lang="fr-FR" b="1" dirty="0" smtClean="0"/>
              <a:t> system</a:t>
            </a:r>
            <a:endParaRPr lang="fr-FR" b="1" dirty="0"/>
          </a:p>
        </p:txBody>
      </p:sp>
      <p:cxnSp>
        <p:nvCxnSpPr>
          <p:cNvPr id="23" name="Connecteur en angle 28"/>
          <p:cNvCxnSpPr>
            <a:stCxn id="13" idx="0"/>
            <a:endCxn id="42" idx="2"/>
          </p:cNvCxnSpPr>
          <p:nvPr/>
        </p:nvCxnSpPr>
        <p:spPr>
          <a:xfrm rot="16200000" flipV="1">
            <a:off x="1696613" y="3554009"/>
            <a:ext cx="1000133" cy="2750379"/>
          </a:xfrm>
          <a:prstGeom prst="bentConnector3">
            <a:avLst>
              <a:gd name="adj1" fmla="val 16897"/>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ZoneTexte 28"/>
          <p:cNvSpPr txBox="1"/>
          <p:nvPr/>
        </p:nvSpPr>
        <p:spPr>
          <a:xfrm>
            <a:off x="285720" y="528638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30" name="Connecteur en angle 28"/>
          <p:cNvCxnSpPr>
            <a:endCxn id="9" idx="2"/>
          </p:cNvCxnSpPr>
          <p:nvPr/>
        </p:nvCxnSpPr>
        <p:spPr>
          <a:xfrm>
            <a:off x="1357260" y="3607596"/>
            <a:ext cx="1785950" cy="1107289"/>
          </a:xfrm>
          <a:prstGeom prst="bentConnector4">
            <a:avLst>
              <a:gd name="adj1" fmla="val 12830"/>
              <a:gd name="adj2" fmla="val 131738"/>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ZoneTexte 34"/>
          <p:cNvSpPr txBox="1"/>
          <p:nvPr/>
        </p:nvSpPr>
        <p:spPr>
          <a:xfrm>
            <a:off x="2143078" y="478632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36" name="Connecteur en angle 28"/>
          <p:cNvCxnSpPr>
            <a:stCxn id="66" idx="0"/>
            <a:endCxn id="43" idx="2"/>
          </p:cNvCxnSpPr>
          <p:nvPr/>
        </p:nvCxnSpPr>
        <p:spPr>
          <a:xfrm rot="16200000" flipH="1">
            <a:off x="5444734" y="-158378"/>
            <a:ext cx="1143008" cy="3745733"/>
          </a:xfrm>
          <a:prstGeom prst="bentConnector5">
            <a:avLst>
              <a:gd name="adj1" fmla="val -10345"/>
              <a:gd name="adj2" fmla="val 67705"/>
              <a:gd name="adj3" fmla="val 137931"/>
            </a:avLst>
          </a:prstGeom>
          <a:ln>
            <a:tailEnd type="arrow"/>
          </a:ln>
        </p:spPr>
        <p:style>
          <a:lnRef idx="2">
            <a:schemeClr val="accent6"/>
          </a:lnRef>
          <a:fillRef idx="0">
            <a:schemeClr val="accent6"/>
          </a:fillRef>
          <a:effectRef idx="1">
            <a:schemeClr val="accent6"/>
          </a:effectRef>
          <a:fontRef idx="minor">
            <a:schemeClr val="tx1"/>
          </a:fontRef>
        </p:style>
      </p:cxnSp>
      <p:sp>
        <p:nvSpPr>
          <p:cNvPr id="40" name="ZoneTexte 39"/>
          <p:cNvSpPr txBox="1"/>
          <p:nvPr/>
        </p:nvSpPr>
        <p:spPr>
          <a:xfrm>
            <a:off x="6929392" y="271462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41" name="Connecteur en angle 28"/>
          <p:cNvCxnSpPr>
            <a:stCxn id="11" idx="3"/>
            <a:endCxn id="44" idx="1"/>
          </p:cNvCxnSpPr>
          <p:nvPr/>
        </p:nvCxnSpPr>
        <p:spPr>
          <a:xfrm>
            <a:off x="6143606" y="2928935"/>
            <a:ext cx="1143038" cy="1678792"/>
          </a:xfrm>
          <a:prstGeom prst="bentConnector3">
            <a:avLst>
              <a:gd name="adj1" fmla="val 6655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ZoneTexte 44"/>
          <p:cNvSpPr txBox="1"/>
          <p:nvPr/>
        </p:nvSpPr>
        <p:spPr>
          <a:xfrm>
            <a:off x="6929454" y="3643315"/>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46" name="Connecteur en angle 28"/>
          <p:cNvCxnSpPr>
            <a:endCxn id="43" idx="3"/>
          </p:cNvCxnSpPr>
          <p:nvPr/>
        </p:nvCxnSpPr>
        <p:spPr>
          <a:xfrm rot="5400000" flipH="1" flipV="1">
            <a:off x="6942551" y="3022994"/>
            <a:ext cx="2893240" cy="347666"/>
          </a:xfrm>
          <a:prstGeom prst="bentConnector4">
            <a:avLst>
              <a:gd name="adj1" fmla="val 1508"/>
              <a:gd name="adj2" fmla="val 197496"/>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ZoneTexte 48"/>
          <p:cNvSpPr txBox="1"/>
          <p:nvPr/>
        </p:nvSpPr>
        <p:spPr>
          <a:xfrm>
            <a:off x="7858148" y="307181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51" name="Connecteur en angle 28"/>
          <p:cNvCxnSpPr>
            <a:stCxn id="66" idx="3"/>
            <a:endCxn id="62" idx="1"/>
          </p:cNvCxnSpPr>
          <p:nvPr/>
        </p:nvCxnSpPr>
        <p:spPr>
          <a:xfrm>
            <a:off x="6143636" y="1500174"/>
            <a:ext cx="1357322" cy="4464875"/>
          </a:xfrm>
          <a:prstGeom prst="bentConnector3">
            <a:avLst>
              <a:gd name="adj1" fmla="val 23285"/>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8" name="ZoneTexte 57"/>
          <p:cNvSpPr txBox="1"/>
          <p:nvPr/>
        </p:nvSpPr>
        <p:spPr>
          <a:xfrm>
            <a:off x="5357818" y="4786322"/>
            <a:ext cx="1071570"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p>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80" name="Ellipse 79"/>
          <p:cNvSpPr/>
          <p:nvPr/>
        </p:nvSpPr>
        <p:spPr>
          <a:xfrm>
            <a:off x="2143108" y="1142984"/>
            <a:ext cx="4000528" cy="3571900"/>
          </a:xfrm>
          <a:prstGeom prst="ellipse">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81"/>
          <p:cNvSpPr txBox="1"/>
          <p:nvPr/>
        </p:nvSpPr>
        <p:spPr>
          <a:xfrm>
            <a:off x="142844" y="1428736"/>
            <a:ext cx="1785950" cy="584775"/>
          </a:xfrm>
          <a:prstGeom prst="rect">
            <a:avLst/>
          </a:prstGeom>
          <a:noFill/>
          <a:ln>
            <a:noFill/>
          </a:ln>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r>
              <a:rPr lang="fr-FR" sz="1600" kern="0" dirty="0" smtClean="0">
                <a:solidFill>
                  <a:schemeClr val="bg1">
                    <a:lumMod val="50000"/>
                  </a:schemeClr>
                </a:solidFill>
                <a:latin typeface="+mn-lt"/>
                <a:cs typeface="+mn-cs"/>
              </a:rPr>
              <a:t>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analyzer</a:t>
            </a: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 control</a:t>
            </a:r>
            <a:r>
              <a:rPr kumimoji="0" lang="fr-FR" sz="1600" i="0" u="none" strike="noStrike" kern="0" cap="none" spc="0" normalizeH="0" noProof="0" dirty="0" smtClean="0">
                <a:ln>
                  <a:noFill/>
                </a:ln>
                <a:solidFill>
                  <a:schemeClr val="bg1">
                    <a:lumMod val="50000"/>
                  </a:schemeClr>
                </a:solidFill>
                <a:uLnTx/>
                <a:uFillTx/>
                <a:latin typeface="+mn-lt"/>
                <a:ea typeface="+mn-ea"/>
                <a:cs typeface="+mn-cs"/>
              </a:rPr>
              <a:t> system</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p:txBody>
      </p:sp>
      <p:sp>
        <p:nvSpPr>
          <p:cNvPr id="83" name="ZoneTexte 82"/>
          <p:cNvSpPr txBox="1"/>
          <p:nvPr/>
        </p:nvSpPr>
        <p:spPr>
          <a:xfrm>
            <a:off x="142844" y="5929330"/>
            <a:ext cx="998991" cy="63402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detector</a:t>
            </a:r>
          </a:p>
        </p:txBody>
      </p:sp>
      <p:cxnSp>
        <p:nvCxnSpPr>
          <p:cNvPr id="85" name="Connecteur droit avec flèche 84"/>
          <p:cNvCxnSpPr>
            <a:stCxn id="82" idx="2"/>
            <a:endCxn id="80" idx="2"/>
          </p:cNvCxnSpPr>
          <p:nvPr/>
        </p:nvCxnSpPr>
        <p:spPr>
          <a:xfrm rot="16200000" flipH="1">
            <a:off x="1131752" y="1917577"/>
            <a:ext cx="915423" cy="1107289"/>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83" idx="3"/>
            <a:endCxn id="81" idx="2"/>
          </p:cNvCxnSpPr>
          <p:nvPr/>
        </p:nvCxnSpPr>
        <p:spPr>
          <a:xfrm flipV="1">
            <a:off x="1141835" y="5929330"/>
            <a:ext cx="429799" cy="31701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215206" y="1214422"/>
            <a:ext cx="1347798"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Information </a:t>
            </a:r>
            <a:r>
              <a:rPr lang="fr-FR" b="1" dirty="0" err="1" smtClean="0"/>
              <a:t>displayer</a:t>
            </a:r>
            <a:endParaRPr lang="fr-FR" b="1" dirty="0"/>
          </a:p>
        </p:txBody>
      </p:sp>
      <p:sp>
        <p:nvSpPr>
          <p:cNvPr id="44" name="Rectangle 43"/>
          <p:cNvSpPr/>
          <p:nvPr/>
        </p:nvSpPr>
        <p:spPr>
          <a:xfrm>
            <a:off x="7286644" y="407194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Report</a:t>
            </a:r>
            <a:endParaRPr lang="fr-FR" b="1" dirty="0"/>
          </a:p>
        </p:txBody>
      </p:sp>
      <p:sp>
        <p:nvSpPr>
          <p:cNvPr id="42" name="Rectangle 41"/>
          <p:cNvSpPr/>
          <p:nvPr/>
        </p:nvSpPr>
        <p:spPr>
          <a:xfrm>
            <a:off x="214282" y="335756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Data </a:t>
            </a:r>
            <a:r>
              <a:rPr lang="fr-FR" b="1" dirty="0" err="1" smtClean="0"/>
              <a:t>storage</a:t>
            </a:r>
            <a:r>
              <a:rPr lang="fr-FR" b="1" dirty="0" smtClean="0"/>
              <a:t> system</a:t>
            </a:r>
            <a:endParaRPr lang="fr-FR" b="1" dirty="0"/>
          </a:p>
        </p:txBody>
      </p:sp>
      <p:sp>
        <p:nvSpPr>
          <p:cNvPr id="62" name="Rectangle 61"/>
          <p:cNvSpPr/>
          <p:nvPr/>
        </p:nvSpPr>
        <p:spPr>
          <a:xfrm>
            <a:off x="7500958" y="5429264"/>
            <a:ext cx="1214414" cy="107157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err="1" smtClean="0"/>
              <a:t>Monitored</a:t>
            </a:r>
            <a:r>
              <a:rPr lang="fr-FR" b="1" dirty="0" smtClean="0"/>
              <a:t> system</a:t>
            </a:r>
            <a:endParaRPr lang="fr-FR" b="1" dirty="0"/>
          </a:p>
        </p:txBody>
      </p:sp>
      <p:sp>
        <p:nvSpPr>
          <p:cNvPr id="66" name="Rectangle 65"/>
          <p:cNvSpPr/>
          <p:nvPr/>
        </p:nvSpPr>
        <p:spPr>
          <a:xfrm>
            <a:off x="2143108" y="1142984"/>
            <a:ext cx="4000528" cy="714380"/>
          </a:xfrm>
          <a:prstGeom prst="rect">
            <a:avLst/>
          </a:prstGeom>
          <a:noFill/>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Manual</a:t>
            </a:r>
            <a:r>
              <a:rPr lang="fr-FR" b="1" dirty="0" smtClean="0"/>
              <a:t> FDIR</a:t>
            </a:r>
            <a:endParaRPr lang="fr-FR" b="1" dirty="0"/>
          </a:p>
        </p:txBody>
      </p:sp>
      <p:cxnSp>
        <p:nvCxnSpPr>
          <p:cNvPr id="94" name="Connecteur en angle 28"/>
          <p:cNvCxnSpPr>
            <a:stCxn id="62" idx="2"/>
            <a:endCxn id="81" idx="4"/>
          </p:cNvCxnSpPr>
          <p:nvPr/>
        </p:nvCxnSpPr>
        <p:spPr>
          <a:xfrm rot="5400000" flipH="1">
            <a:off x="5804313" y="4196982"/>
            <a:ext cx="71438" cy="4536267"/>
          </a:xfrm>
          <a:prstGeom prst="bentConnector3">
            <a:avLst>
              <a:gd name="adj1" fmla="val -319998"/>
            </a:avLst>
          </a:prstGeom>
          <a:ln>
            <a:tailEnd type="arrow"/>
          </a:ln>
        </p:spPr>
        <p:style>
          <a:lnRef idx="2">
            <a:schemeClr val="accent6"/>
          </a:lnRef>
          <a:fillRef idx="0">
            <a:schemeClr val="accent6"/>
          </a:fillRef>
          <a:effectRef idx="1">
            <a:schemeClr val="accent6"/>
          </a:effectRef>
          <a:fontRef idx="minor">
            <a:schemeClr val="tx1"/>
          </a:fontRef>
        </p:style>
      </p:cxnSp>
      <p:sp>
        <p:nvSpPr>
          <p:cNvPr id="98" name="ZoneTexte 97"/>
          <p:cNvSpPr txBox="1"/>
          <p:nvPr/>
        </p:nvSpPr>
        <p:spPr>
          <a:xfrm>
            <a:off x="5786446" y="6500834"/>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99" name="Connecteur en angle 28"/>
          <p:cNvCxnSpPr>
            <a:stCxn id="14" idx="3"/>
          </p:cNvCxnSpPr>
          <p:nvPr/>
        </p:nvCxnSpPr>
        <p:spPr>
          <a:xfrm>
            <a:off x="5572132" y="6179363"/>
            <a:ext cx="2000264" cy="35719"/>
          </a:xfrm>
          <a:prstGeom prst="bentConnector3">
            <a:avLst>
              <a:gd name="adj1" fmla="val -2019"/>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11" name="ZoneTexte 110"/>
          <p:cNvSpPr txBox="1"/>
          <p:nvPr/>
        </p:nvSpPr>
        <p:spPr>
          <a:xfrm>
            <a:off x="5715008" y="6215082"/>
            <a:ext cx="1785950" cy="307777"/>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14" name="Rectangle 13"/>
          <p:cNvSpPr/>
          <p:nvPr/>
        </p:nvSpPr>
        <p:spPr>
          <a:xfrm>
            <a:off x="1571604" y="5929330"/>
            <a:ext cx="400052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Monitored</a:t>
            </a:r>
            <a:r>
              <a:rPr lang="fr-FR" b="1" dirty="0" smtClean="0"/>
              <a:t> value </a:t>
            </a:r>
            <a:r>
              <a:rPr lang="fr-FR" b="1" dirty="0" err="1" smtClean="0"/>
              <a:t>checker</a:t>
            </a:r>
            <a:endParaRPr lang="fr-FR" b="1" dirty="0"/>
          </a:p>
        </p:txBody>
      </p:sp>
      <p:sp>
        <p:nvSpPr>
          <p:cNvPr id="81" name="Ellipse 80"/>
          <p:cNvSpPr/>
          <p:nvPr/>
        </p:nvSpPr>
        <p:spPr>
          <a:xfrm>
            <a:off x="1571634" y="5429264"/>
            <a:ext cx="4000528" cy="1000132"/>
          </a:xfrm>
          <a:prstGeom prst="ellipse">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116"/>
          <p:cNvGrpSpPr/>
          <p:nvPr/>
        </p:nvGrpSpPr>
        <p:grpSpPr>
          <a:xfrm>
            <a:off x="9215470" y="2000240"/>
            <a:ext cx="2357454" cy="4857760"/>
            <a:chOff x="9215470" y="2000240"/>
            <a:chExt cx="2357454" cy="4857760"/>
          </a:xfrm>
        </p:grpSpPr>
        <p:sp>
          <p:nvSpPr>
            <p:cNvPr id="67" name="Rectangle 66"/>
            <p:cNvSpPr/>
            <p:nvPr/>
          </p:nvSpPr>
          <p:spPr>
            <a:xfrm>
              <a:off x="9215470" y="2000240"/>
              <a:ext cx="2143140" cy="4857760"/>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8" name="Connecteur en angle 28"/>
            <p:cNvCxnSpPr/>
            <p:nvPr/>
          </p:nvCxnSpPr>
          <p:spPr>
            <a:xfrm>
              <a:off x="9429784" y="6215082"/>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Connecteur en angle 28"/>
            <p:cNvCxnSpPr/>
            <p:nvPr/>
          </p:nvCxnSpPr>
          <p:spPr>
            <a:xfrm>
              <a:off x="9429784" y="6500834"/>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0" name="ZoneTexte 69"/>
            <p:cNvSpPr txBox="1"/>
            <p:nvPr/>
          </p:nvSpPr>
          <p:spPr>
            <a:xfrm>
              <a:off x="10072726" y="6072206"/>
              <a:ext cx="114297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71" name="ZoneTexte 70"/>
            <p:cNvSpPr txBox="1"/>
            <p:nvPr/>
          </p:nvSpPr>
          <p:spPr>
            <a:xfrm>
              <a:off x="10072726" y="6335933"/>
              <a:ext cx="1500198"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72" name="ZoneTexte 71"/>
            <p:cNvSpPr txBox="1"/>
            <p:nvPr/>
          </p:nvSpPr>
          <p:spPr>
            <a:xfrm>
              <a:off x="9779402" y="207167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15" name="Rectangle 114"/>
            <p:cNvSpPr/>
            <p:nvPr/>
          </p:nvSpPr>
          <p:spPr>
            <a:xfrm>
              <a:off x="9358346" y="2571744"/>
              <a:ext cx="1857388" cy="2214578"/>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dirty="0" smtClean="0"/>
            </a:p>
            <a:p>
              <a:pPr algn="ctr"/>
              <a:r>
                <a:rPr lang="fr-FR" b="1" dirty="0" smtClean="0"/>
                <a:t>FDIR </a:t>
              </a:r>
              <a:r>
                <a:rPr lang="fr-FR" b="1" dirty="0" err="1" smtClean="0"/>
                <a:t>systems</a:t>
              </a: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a:p>
          </p:txBody>
        </p:sp>
        <p:sp>
          <p:nvSpPr>
            <p:cNvPr id="116" name="Rectangle 115"/>
            <p:cNvSpPr/>
            <p:nvPr/>
          </p:nvSpPr>
          <p:spPr>
            <a:xfrm>
              <a:off x="9358346" y="5000636"/>
              <a:ext cx="1785950" cy="71438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err="1" smtClean="0"/>
                <a:t>Spacecraft</a:t>
              </a:r>
              <a:r>
                <a:rPr lang="fr-FR" sz="1600" dirty="0" smtClean="0"/>
                <a:t> </a:t>
              </a:r>
            </a:p>
            <a:p>
              <a:pPr algn="ctr"/>
              <a:r>
                <a:rPr lang="fr-FR" sz="1600" dirty="0" err="1" smtClean="0"/>
                <a:t>systems</a:t>
              </a:r>
              <a:endParaRPr lang="fr-FR" sz="1600" dirty="0"/>
            </a:p>
          </p:txBody>
        </p:sp>
        <p:sp>
          <p:nvSpPr>
            <p:cNvPr id="63" name="Rectangle 62"/>
            <p:cNvSpPr/>
            <p:nvPr/>
          </p:nvSpPr>
          <p:spPr>
            <a:xfrm>
              <a:off x="9501222" y="3214686"/>
              <a:ext cx="1571636"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600" dirty="0" err="1" smtClean="0"/>
                <a:t>Fault</a:t>
              </a:r>
              <a:r>
                <a:rPr lang="fr-FR" sz="1600" dirty="0" smtClean="0"/>
                <a:t> </a:t>
              </a:r>
              <a:r>
                <a:rPr lang="fr-FR" sz="1600" dirty="0" err="1" smtClean="0"/>
                <a:t>analyzer</a:t>
              </a:r>
              <a:r>
                <a:rPr lang="fr-FR" sz="1600" dirty="0" smtClean="0"/>
                <a:t> system</a:t>
              </a:r>
            </a:p>
            <a:p>
              <a:pPr algn="ctr"/>
              <a:r>
                <a:rPr lang="fr-FR" sz="1600" dirty="0" smtClean="0"/>
                <a:t>(5 </a:t>
              </a:r>
              <a:r>
                <a:rPr lang="fr-FR" sz="1600" dirty="0" err="1" smtClean="0"/>
                <a:t>layers</a:t>
              </a:r>
              <a:r>
                <a:rPr lang="fr-FR" sz="1600" dirty="0" smtClean="0"/>
                <a:t>)</a:t>
              </a:r>
            </a:p>
          </p:txBody>
        </p:sp>
        <p:sp>
          <p:nvSpPr>
            <p:cNvPr id="64" name="Rectangle 63"/>
            <p:cNvSpPr/>
            <p:nvPr/>
          </p:nvSpPr>
          <p:spPr>
            <a:xfrm>
              <a:off x="9501254" y="4071942"/>
              <a:ext cx="1571604" cy="571504"/>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err="1" smtClean="0"/>
                <a:t>Fault</a:t>
              </a:r>
              <a:r>
                <a:rPr lang="fr-FR" sz="1600" dirty="0" smtClean="0"/>
                <a:t> detector system</a:t>
              </a:r>
              <a:endParaRPr lang="fr-FR" sz="16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94444E-6 -3.33333E-6 L -0.23507 -3.33333E-6 " pathEditMode="relative" rAng="0" ptsTypes="AA">
                                      <p:cBhvr>
                                        <p:cTn id="6" dur="1000" fill="hold"/>
                                        <p:tgtEl>
                                          <p:spTgt spid="3"/>
                                        </p:tgtEl>
                                        <p:attrNameLst>
                                          <p:attrName>ppt_x</p:attrName>
                                          <p:attrName>ppt_y</p:attrName>
                                        </p:attrNameLst>
                                      </p:cBhvr>
                                      <p:rCtr x="-118"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23298 -3.33333E-6 L 0.01702 -3.33333E-6 " pathEditMode="relative" rAng="0" ptsTypes="AA">
                                      <p:cBhvr>
                                        <p:cTn id="10" dur="1000" fill="hold"/>
                                        <p:tgtEl>
                                          <p:spTgt spid="3"/>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Architectural approach</a:t>
            </a:r>
            <a:endParaRPr lang="en-US" dirty="0"/>
          </a:p>
        </p:txBody>
      </p:sp>
      <p:sp>
        <p:nvSpPr>
          <p:cNvPr id="3" name="Text Placeholder 2"/>
          <p:cNvSpPr>
            <a:spLocks noGrp="1"/>
          </p:cNvSpPr>
          <p:nvPr>
            <p:ph type="body" sz="quarter" idx="10"/>
          </p:nvPr>
        </p:nvSpPr>
        <p:spPr/>
        <p:txBody>
          <a:bodyPr/>
          <a:lstStyle/>
          <a:p>
            <a:r>
              <a:rPr lang="en-US" sz="2800" dirty="0" smtClean="0"/>
              <a:t>Event driven architecture</a:t>
            </a:r>
          </a:p>
          <a:p>
            <a:pPr lvl="1"/>
            <a:r>
              <a:rPr lang="en-US" sz="2400" dirty="0" smtClean="0"/>
              <a:t>Devices subscribe to sub-systems which in turn listen to events broadcasted by the devices.</a:t>
            </a:r>
          </a:p>
          <a:p>
            <a:pPr lvl="1"/>
            <a:r>
              <a:rPr lang="en-US" sz="2400" dirty="0" smtClean="0"/>
              <a:t>Such events can be for example “announce value” event</a:t>
            </a:r>
          </a:p>
          <a:p>
            <a:pPr lvl="1"/>
            <a:r>
              <a:rPr lang="en-US" sz="2400" dirty="0" smtClean="0"/>
              <a:t>Choice based on identified quality attributes</a:t>
            </a:r>
          </a:p>
          <a:p>
            <a:pPr lvl="2"/>
            <a:r>
              <a:rPr lang="en-US" sz="1800" dirty="0" smtClean="0"/>
              <a:t>Enables asynchronous processing</a:t>
            </a:r>
          </a:p>
          <a:p>
            <a:pPr lvl="2"/>
            <a:r>
              <a:rPr lang="en-US" sz="1800" dirty="0" smtClean="0"/>
              <a:t>High potential for resilience in case of failure</a:t>
            </a:r>
          </a:p>
          <a:p>
            <a:pPr lvl="2"/>
            <a:r>
              <a:rPr lang="en-US" sz="1800" dirty="0" smtClean="0"/>
              <a:t>Load can be balanced efficiently between systems</a:t>
            </a:r>
          </a:p>
          <a:p>
            <a:pPr lvl="1"/>
            <a:r>
              <a:rPr lang="en-US" sz="2400" dirty="0" smtClean="0"/>
              <a:t>Architectural approach follows logically from system architecture</a:t>
            </a:r>
          </a:p>
          <a:p>
            <a:pPr lvl="1"/>
            <a:endParaRPr lang="en-US" sz="1800" dirty="0" smtClean="0"/>
          </a:p>
          <a:p>
            <a:pPr lvl="2"/>
            <a:endParaRPr lang="en-US" sz="1400"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3. </a:t>
            </a:r>
            <a:r>
              <a:rPr altLang="ko-KR" smtClean="0">
                <a:ea typeface="굴림" charset="-127"/>
              </a:rPr>
              <a:t>Architecture decisions </a:t>
            </a:r>
          </a:p>
          <a:p>
            <a:r>
              <a:rPr altLang="ko-KR" smtClean="0">
                <a:ea typeface="굴림" charset="-127"/>
              </a:rPr>
              <a:t>				&amp; design</a:t>
            </a:r>
          </a:p>
          <a:p>
            <a:endParaRPr lang="fr-FR" dirty="0"/>
          </a:p>
        </p:txBody>
      </p:sp>
      <p:sp>
        <p:nvSpPr>
          <p:cNvPr id="6" name="Espace réservé du texte 2"/>
          <p:cNvSpPr txBox="1">
            <a:spLocks/>
          </p:cNvSpPr>
          <p:nvPr/>
        </p:nvSpPr>
        <p:spPr bwMode="auto">
          <a:xfrm>
            <a:off x="827584" y="292893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ADL  choice and background</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Critical architecture decisions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design propositions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1. ADL investigation and choice</a:t>
            </a:r>
            <a:endParaRPr lang="en-GB" dirty="0"/>
          </a:p>
        </p:txBody>
      </p:sp>
      <p:sp>
        <p:nvSpPr>
          <p:cNvPr id="3" name="Text Placeholder 2"/>
          <p:cNvSpPr>
            <a:spLocks noGrp="1"/>
          </p:cNvSpPr>
          <p:nvPr>
            <p:ph type="body" sz="quarter" idx="10"/>
          </p:nvPr>
        </p:nvSpPr>
        <p:spPr/>
        <p:txBody>
          <a:bodyPr/>
          <a:lstStyle/>
          <a:p>
            <a:pPr>
              <a:buNone/>
            </a:pPr>
            <a:endParaRPr lang="en-GB" dirty="0" smtClean="0"/>
          </a:p>
          <a:p>
            <a:endParaRPr lang="en-GB" dirty="0" smtClean="0"/>
          </a:p>
          <a:p>
            <a:r>
              <a:rPr lang="en-GB" dirty="0" smtClean="0"/>
              <a:t>Well known</a:t>
            </a:r>
          </a:p>
          <a:p>
            <a:r>
              <a:rPr lang="en-GB" dirty="0" smtClean="0"/>
              <a:t>Well documented</a:t>
            </a:r>
          </a:p>
          <a:p>
            <a:r>
              <a:rPr lang="en-GB" dirty="0" smtClean="0"/>
              <a:t>Good tools support</a:t>
            </a:r>
          </a:p>
          <a:p>
            <a:pPr lvl="1"/>
            <a:r>
              <a:rPr lang="en-GB" dirty="0" smtClean="0"/>
              <a:t>Complete and well-made software as an Eclipse plug-in</a:t>
            </a:r>
          </a:p>
          <a:p>
            <a:pPr lvl="1"/>
            <a:r>
              <a:rPr lang="en-GB" dirty="0" smtClean="0"/>
              <a:t>Free software available on every platforms</a:t>
            </a:r>
          </a:p>
          <a:p>
            <a:r>
              <a:rPr lang="en-GB" dirty="0" smtClean="0"/>
              <a:t>Developed in the same university as ATAM method – </a:t>
            </a:r>
            <a:r>
              <a:rPr lang="en-GB" i="1" dirty="0" smtClean="0"/>
              <a:t>Carneggie Melon University</a:t>
            </a:r>
          </a:p>
          <a:p>
            <a:r>
              <a:rPr lang="en-US" dirty="0" smtClean="0"/>
              <a:t>Provide a generic, extensible infrastructure for describing, representing, generating, and analyzing software architecture language description.</a:t>
            </a:r>
          </a:p>
          <a:p>
            <a:r>
              <a:rPr lang="en-US" dirty="0" smtClean="0"/>
              <a:t>Provide descriptions that are easy to understand for everyone</a:t>
            </a:r>
            <a:endParaRPr lang="en-GB" i="1" dirty="0"/>
          </a:p>
        </p:txBody>
      </p:sp>
      <p:sp>
        <p:nvSpPr>
          <p:cNvPr id="4" name="TextBox 3"/>
          <p:cNvSpPr txBox="1"/>
          <p:nvPr/>
        </p:nvSpPr>
        <p:spPr>
          <a:xfrm>
            <a:off x="228600" y="1143000"/>
            <a:ext cx="8915400" cy="523220"/>
          </a:xfrm>
          <a:prstGeom prst="rect">
            <a:avLst/>
          </a:prstGeom>
          <a:noFill/>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en-GB" sz="2800" b="1" i="1" u="none" strike="noStrike" kern="0" cap="none" spc="0" normalizeH="0" baseline="0" noProof="0" dirty="0" smtClean="0">
                <a:ln>
                  <a:noFill/>
                </a:ln>
                <a:solidFill>
                  <a:schemeClr val="accent4">
                    <a:shade val="50000"/>
                  </a:schemeClr>
                </a:solidFill>
                <a:effectLst/>
                <a:uLnTx/>
                <a:uFillTx/>
                <a:latin typeface="+mn-lt"/>
                <a:ea typeface="+mn-ea"/>
                <a:cs typeface="+mn-cs"/>
              </a:rPr>
              <a:t>We </a:t>
            </a:r>
            <a:r>
              <a:rPr lang="en-GB" sz="2800" b="1" i="1" kern="0" dirty="0" smtClean="0">
                <a:solidFill>
                  <a:schemeClr val="accent4">
                    <a:shade val="50000"/>
                  </a:schemeClr>
                </a:solidFill>
                <a:latin typeface="+mn-lt"/>
                <a:cs typeface="+mn-cs"/>
              </a:rPr>
              <a:t>have chosen</a:t>
            </a:r>
            <a:r>
              <a:rPr kumimoji="0" lang="en-GB" sz="2800" b="1" i="1" u="none" strike="noStrike" kern="0" cap="none" spc="0" normalizeH="0" baseline="0" noProof="0" dirty="0" smtClean="0">
                <a:ln>
                  <a:noFill/>
                </a:ln>
                <a:solidFill>
                  <a:schemeClr val="accent4">
                    <a:shade val="50000"/>
                  </a:schemeClr>
                </a:solidFill>
                <a:effectLst/>
                <a:uLnTx/>
                <a:uFillTx/>
                <a:latin typeface="+mn-lt"/>
                <a:ea typeface="+mn-ea"/>
                <a:cs typeface="+mn-cs"/>
              </a:rPr>
              <a:t> ACME !</a:t>
            </a:r>
          </a:p>
        </p:txBody>
      </p:sp>
      <p:pic>
        <p:nvPicPr>
          <p:cNvPr id="9" name="Picture 2" descr="D:\Bureau\acme_weblogo.gif"/>
          <p:cNvPicPr>
            <a:picLocks noChangeAspect="1" noChangeArrowheads="1"/>
          </p:cNvPicPr>
          <p:nvPr/>
        </p:nvPicPr>
        <p:blipFill>
          <a:blip r:embed="rId2"/>
          <a:srcRect/>
          <a:stretch>
            <a:fillRect/>
          </a:stretch>
        </p:blipFill>
        <p:spPr bwMode="auto">
          <a:xfrm rot="390584">
            <a:off x="6684657" y="1766552"/>
            <a:ext cx="2226999" cy="84914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6350" stA="50000" endA="300" endPos="38500" dist="50800" dir="5400000" sy="-100000" algn="bl" rotWithShape="0"/>
          </a:effec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1. Acme reminder</a:t>
            </a:r>
            <a:endParaRPr lang="fr-FR" dirty="0"/>
          </a:p>
        </p:txBody>
      </p:sp>
      <p:sp>
        <p:nvSpPr>
          <p:cNvPr id="3" name="Espace réservé du texte 2"/>
          <p:cNvSpPr>
            <a:spLocks noGrp="1"/>
          </p:cNvSpPr>
          <p:nvPr>
            <p:ph type="body" sz="quarter" idx="10"/>
          </p:nvPr>
        </p:nvSpPr>
        <p:spPr/>
        <p:txBody>
          <a:bodyPr/>
          <a:lstStyle/>
          <a:p>
            <a:r>
              <a:rPr lang="en-US" dirty="0" smtClean="0"/>
              <a:t>ACME describes a whole system thanks to</a:t>
            </a:r>
          </a:p>
          <a:p>
            <a:pPr lvl="1"/>
            <a:r>
              <a:rPr lang="en-US" dirty="0" smtClean="0"/>
              <a:t>Library of 7 architectural elements</a:t>
            </a:r>
          </a:p>
          <a:p>
            <a:pPr lvl="2"/>
            <a:r>
              <a:rPr lang="en-US" dirty="0" smtClean="0"/>
              <a:t>Components</a:t>
            </a:r>
          </a:p>
          <a:p>
            <a:pPr lvl="2"/>
            <a:r>
              <a:rPr lang="en-US" dirty="0" smtClean="0"/>
              <a:t>Connectors</a:t>
            </a:r>
          </a:p>
          <a:p>
            <a:pPr lvl="2"/>
            <a:r>
              <a:rPr lang="en-US" dirty="0" smtClean="0"/>
              <a:t>Systems</a:t>
            </a:r>
          </a:p>
          <a:p>
            <a:pPr lvl="2"/>
            <a:r>
              <a:rPr lang="en-US" dirty="0" smtClean="0"/>
              <a:t>Ports</a:t>
            </a:r>
          </a:p>
          <a:p>
            <a:pPr lvl="2"/>
            <a:r>
              <a:rPr lang="en-US" dirty="0" smtClean="0"/>
              <a:t>Roles</a:t>
            </a:r>
          </a:p>
          <a:p>
            <a:pPr lvl="2"/>
            <a:r>
              <a:rPr lang="en-US" dirty="0" smtClean="0"/>
              <a:t>Representations</a:t>
            </a:r>
          </a:p>
          <a:p>
            <a:pPr lvl="2"/>
            <a:r>
              <a:rPr lang="en-US" dirty="0" smtClean="0"/>
              <a:t>Representation maps</a:t>
            </a:r>
          </a:p>
          <a:p>
            <a:pPr lvl="1"/>
            <a:r>
              <a:rPr smtClean="0"/>
              <a:t>Architectural families</a:t>
            </a:r>
          </a:p>
          <a:p>
            <a:pPr lvl="2"/>
            <a:r>
              <a:rPr smtClean="0"/>
              <a:t>Tiered</a:t>
            </a:r>
          </a:p>
          <a:p>
            <a:pPr lvl="2"/>
            <a:r>
              <a:rPr smtClean="0"/>
              <a:t>Pipe &amp; filters</a:t>
            </a:r>
          </a:p>
          <a:p>
            <a:pPr lvl="2"/>
            <a:r>
              <a:rPr smtClean="0"/>
              <a:t>Client &amp; servers</a:t>
            </a:r>
          </a:p>
          <a:p>
            <a:pPr lvl="2"/>
            <a:r>
              <a:rPr smtClean="0"/>
              <a:t>Pub-Sub</a:t>
            </a:r>
          </a:p>
          <a:p>
            <a:pPr lvl="2"/>
            <a:r>
              <a:rPr smtClean="0"/>
              <a:t>Shared data</a:t>
            </a:r>
          </a:p>
          <a:p>
            <a:pPr lvl="2"/>
            <a:r>
              <a:rPr lang="fr-FR" dirty="0" smtClean="0"/>
              <a:t>T</a:t>
            </a:r>
            <a:r>
              <a:rPr smtClean="0"/>
              <a:t>hree-tiered</a:t>
            </a:r>
          </a:p>
          <a:p>
            <a:pPr lvl="1"/>
            <a:endParaRPr smtClean="0"/>
          </a:p>
          <a:p>
            <a:pPr lvl="1">
              <a:buNone/>
            </a:pPr>
            <a:endParaRPr smtClean="0"/>
          </a:p>
        </p:txBody>
      </p:sp>
      <p:pic>
        <p:nvPicPr>
          <p:cNvPr id="8" name="Picture 2" descr="D:\Bureau\ElementsOfAnAcmeDescription.png"/>
          <p:cNvPicPr>
            <a:picLocks noChangeAspect="1" noChangeArrowheads="1"/>
          </p:cNvPicPr>
          <p:nvPr/>
        </p:nvPicPr>
        <p:blipFill>
          <a:blip r:embed="rId2">
            <a:clrChange>
              <a:clrFrom>
                <a:srgbClr val="FFFFFF"/>
              </a:clrFrom>
              <a:clrTo>
                <a:srgbClr val="FFFFFF">
                  <a:alpha val="0"/>
                </a:srgbClr>
              </a:clrTo>
            </a:clrChange>
          </a:blip>
          <a:srcRect t="8887" b="8908"/>
          <a:stretch>
            <a:fillRect/>
          </a:stretch>
        </p:blipFill>
        <p:spPr bwMode="auto">
          <a:xfrm>
            <a:off x="3367217" y="2071678"/>
            <a:ext cx="5776783" cy="2514600"/>
          </a:xfrm>
          <a:prstGeom prst="rect">
            <a:avLst/>
          </a:prstGeom>
          <a:noFill/>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2. </a:t>
            </a:r>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3. </a:t>
            </a:r>
            <a:r>
              <a:rPr sz="2800"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solidFill>
                  <a:prstClr val="white"/>
                </a:solidFill>
              </a:rPr>
              <a:t>3. </a:t>
            </a:r>
            <a:r>
              <a:rPr sz="2800" smtClean="0">
                <a:solidFill>
                  <a:prstClr val="white"/>
                </a:solidFill>
              </a:rPr>
              <a:t>Architectural design proposition (cont.)</a:t>
            </a:r>
            <a:endParaRPr lang="fr-FR"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C00000"/>
                </a:solidFill>
                <a:effectLst>
                  <a:outerShdw blurRad="38100" dist="38100" dir="2700000" algn="tl">
                    <a:srgbClr val="000000">
                      <a:alpha val="43137"/>
                    </a:srgbClr>
                  </a:outerShdw>
                </a:effectLst>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smtClean="0">
                <a:solidFill>
                  <a:prstClr val="white"/>
                </a:solidFill>
              </a:rPr>
              <a:t>3. </a:t>
            </a:r>
            <a:r>
              <a:rPr sz="2800" smtClean="0">
                <a:solidFill>
                  <a:prstClr val="white"/>
                </a:solidFill>
              </a:rPr>
              <a:t>Architectural design proposition (cont.)</a:t>
            </a:r>
            <a:endParaRPr lang="fr-FR"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143116"/>
            <a:ext cx="8501063" cy="35719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Context &amp; business case</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ATAM approach in the architecture building</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t>
            </a:r>
            <a:r>
              <a:rPr altLang="ko-KR" smtClean="0">
                <a:ea typeface="굴림" charset="-127"/>
              </a:rPr>
              <a:t>decisions &amp; design</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t>
            </a:r>
            <a:r>
              <a:rPr altLang="ko-KR" smtClean="0">
                <a:ea typeface="굴림" charset="-127"/>
              </a:rPr>
              <a:t>analysis</a:t>
            </a: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smtClean="0">
                <a:solidFill>
                  <a:prstClr val="white"/>
                </a:solidFill>
              </a:rPr>
              <a:t>4. </a:t>
            </a:r>
            <a:r>
              <a:rPr sz="2800" smtClean="0">
                <a:solidFill>
                  <a:prstClr val="white"/>
                </a:solidFill>
              </a:rPr>
              <a:t>Architecture design using </a:t>
            </a:r>
            <a:r>
              <a:rPr i="1" smtClean="0">
                <a:solidFill>
                  <a:prstClr val="white"/>
                </a:solidFill>
              </a:rPr>
              <a:t>a</a:t>
            </a:r>
            <a:r>
              <a:rPr sz="2800" i="1" smtClean="0">
                <a:solidFill>
                  <a:prstClr val="white"/>
                </a:solidFill>
              </a:rPr>
              <a:t>cme </a:t>
            </a:r>
            <a:r>
              <a:rPr i="1" smtClean="0">
                <a:solidFill>
                  <a:prstClr val="white"/>
                </a:solidFill>
              </a:rPr>
              <a:t>S</a:t>
            </a:r>
            <a:r>
              <a:rPr sz="2800" i="1" smtClean="0">
                <a:solidFill>
                  <a:prstClr val="white"/>
                </a:solidFill>
              </a:rPr>
              <a:t>tudio</a:t>
            </a:r>
            <a:endParaRPr lang="fr-FR" i="1" dirty="0"/>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1026" name="Picture 2" descr="C:\Users\Benoit\Desktop\trest.jpg"/>
          <p:cNvPicPr>
            <a:picLocks noChangeAspect="1" noChangeArrowheads="1"/>
          </p:cNvPicPr>
          <p:nvPr/>
        </p:nvPicPr>
        <p:blipFill>
          <a:blip r:embed="rId2"/>
          <a:srcRect/>
          <a:stretch>
            <a:fillRect/>
          </a:stretch>
        </p:blipFill>
        <p:spPr bwMode="auto">
          <a:xfrm>
            <a:off x="271431" y="1000108"/>
            <a:ext cx="8801163" cy="5500726"/>
          </a:xfrm>
          <a:prstGeom prst="rect">
            <a:avLst/>
          </a:prstGeom>
          <a:noFill/>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Fault detector representation</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2050" name="Picture 2" descr="C:\Users\Benoit\Desktop\test3.jpg"/>
          <p:cNvPicPr>
            <a:picLocks noChangeAspect="1" noChangeArrowheads="1"/>
          </p:cNvPicPr>
          <p:nvPr/>
        </p:nvPicPr>
        <p:blipFill>
          <a:blip r:embed="rId2">
            <a:clrChange>
              <a:clrFrom>
                <a:srgbClr val="FFFFFF"/>
              </a:clrFrom>
              <a:clrTo>
                <a:srgbClr val="FFFFFF">
                  <a:alpha val="0"/>
                </a:srgbClr>
              </a:clrTo>
            </a:clrChange>
          </a:blip>
          <a:srcRect l="14488" r="26710"/>
          <a:stretch>
            <a:fillRect/>
          </a:stretch>
        </p:blipFill>
        <p:spPr bwMode="auto">
          <a:xfrm>
            <a:off x="2214546" y="1571612"/>
            <a:ext cx="4929222" cy="4508513"/>
          </a:xfrm>
          <a:prstGeom prst="rect">
            <a:avLst/>
          </a:prstGeom>
          <a:noFill/>
        </p:spPr>
      </p:pic>
      <p:cxnSp>
        <p:nvCxnSpPr>
          <p:cNvPr id="10" name="Connecteur droit 9"/>
          <p:cNvCxnSpPr/>
          <p:nvPr/>
        </p:nvCxnSpPr>
        <p:spPr>
          <a:xfrm flipV="1">
            <a:off x="3929058" y="2143116"/>
            <a:ext cx="1357322"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071934" y="4786322"/>
            <a:ext cx="1285884" cy="500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535753" y="3679033"/>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5465769" y="3678239"/>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a:xfrm>
            <a:off x="142844" y="928670"/>
            <a:ext cx="7643866" cy="928694"/>
          </a:xfrm>
        </p:spPr>
        <p:txBody>
          <a:bodyPr/>
          <a:lstStyle/>
          <a:p>
            <a:r>
              <a:rPr smtClean="0"/>
              <a:t>4. Architecture </a:t>
            </a:r>
            <a:r>
              <a:rPr smtClean="0"/>
              <a:t>analysis</a:t>
            </a:r>
            <a:endParaRPr lang="fr-FR" dirty="0"/>
          </a:p>
        </p:txBody>
      </p:sp>
      <p:sp>
        <p:nvSpPr>
          <p:cNvPr id="6" name="Espace réservé du texte 2"/>
          <p:cNvSpPr txBox="1">
            <a:spLocks/>
          </p:cNvSpPr>
          <p:nvPr/>
        </p:nvSpPr>
        <p:spPr bwMode="auto">
          <a:xfrm>
            <a:off x="827584" y="2571744"/>
            <a:ext cx="7671197" cy="34250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Requirements compliance</a:t>
            </a:r>
          </a:p>
          <a:p>
            <a:pPr indent="273050" eaLnBrk="1" hangingPunct="1">
              <a:buClr>
                <a:srgbClr val="C44F00"/>
              </a:buClr>
              <a:buFont typeface="Calibri" pitchFamily="34" charset="0"/>
              <a:buAutoNum type="arabicPeriod"/>
            </a:pPr>
            <a:endParaRPr lang="en-US" altLang="ko-KR" sz="1800" b="1" u="sng"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Architecture strengths &amp; weaknesses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type comparisons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approach analysis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Sensitivity points, risks, tradeoffs</a:t>
            </a:r>
            <a:endParaRPr lang="en-US" altLang="ko-KR" sz="1600" dirty="0" smtClean="0">
              <a:ln>
                <a:noFill/>
              </a:ln>
              <a:solidFill>
                <a:schemeClr val="tx1"/>
              </a:solidFill>
              <a:effectLst/>
              <a:ea typeface="굴림" charset="-127"/>
            </a:endParaRPr>
          </a:p>
          <a:p>
            <a:pPr lvl="1" eaLnBrk="1" hangingPunct="1">
              <a:buFontTx/>
              <a:buNone/>
            </a:pPr>
            <a:endParaRPr lang="en-US" altLang="ko-KR" dirty="0" smtClean="0">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1. FDIR &amp; ADL 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1. FDIR &amp; ADL Requirements compliance </a:t>
            </a:r>
            <a:r>
              <a:rPr sz="2400" smtClean="0"/>
              <a:t>(cont.)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 </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2. A</a:t>
            </a:r>
            <a:r>
              <a:rPr smtClean="0"/>
              <a:t>rchitectural design strengths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a:xfrm>
            <a:off x="142844" y="857232"/>
            <a:ext cx="7643866" cy="1000132"/>
          </a:xfrm>
        </p:spPr>
        <p:txBody>
          <a:bodyPr/>
          <a:lstStyle/>
          <a:p>
            <a:r>
              <a:rPr smtClean="0"/>
              <a:t>1. Context </a:t>
            </a:r>
            <a:r>
              <a:rPr smtClean="0"/>
              <a:t>&amp; </a:t>
            </a:r>
            <a:r>
              <a:rPr smtClean="0"/>
              <a:t>business </a:t>
            </a:r>
            <a:r>
              <a:rPr smtClean="0"/>
              <a:t>cases</a:t>
            </a:r>
            <a:endParaRPr lang="fr-FR" dirty="0"/>
          </a:p>
        </p:txBody>
      </p:sp>
      <p:sp>
        <p:nvSpPr>
          <p:cNvPr id="6" name="Espace réservé du texte 2"/>
          <p:cNvSpPr txBox="1">
            <a:spLocks/>
          </p:cNvSpPr>
          <p:nvPr/>
        </p:nvSpPr>
        <p:spPr bwMode="auto">
          <a:xfrm>
            <a:off x="827584" y="292494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Business drivers , context</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Business drivers , requirements</a:t>
            </a: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2. 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2. Architectural design WEAKNESSES </a:t>
            </a:r>
            <a:r>
              <a:rPr sz="2800" smtClean="0"/>
              <a:t>(CONT.)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3. 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Architectural approach analysis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428596" y="1142984"/>
          <a:ext cx="8458201" cy="5359400"/>
        </p:xfrm>
        <a:graphic>
          <a:graphicData uri="http://schemas.openxmlformats.org/drawingml/2006/table">
            <a:tbl>
              <a:tblPr firstRow="1" bandRow="1">
                <a:tableStyleId>{93296810-A885-4BE3-A3E7-6D5BEEA58F35}</a:tableStyleId>
              </a:tblPr>
              <a:tblGrid>
                <a:gridCol w="2643188"/>
                <a:gridCol w="1938338"/>
                <a:gridCol w="1938337"/>
                <a:gridCol w="1938338"/>
              </a:tblGrid>
              <a:tr h="370840">
                <a:tc>
                  <a:txBody>
                    <a:bodyPr/>
                    <a:lstStyle/>
                    <a:p>
                      <a:r>
                        <a:rPr lang="en-US" dirty="0" smtClean="0"/>
                        <a:t>Scenario</a:t>
                      </a:r>
                      <a:endParaRPr lang="en-US" dirty="0"/>
                    </a:p>
                  </a:txBody>
                  <a:tcPr/>
                </a:tc>
                <a:tc gridSpan="3">
                  <a:txBody>
                    <a:bodyPr/>
                    <a:lstStyle/>
                    <a:p>
                      <a:r>
                        <a:rPr lang="en-US" dirty="0" smtClean="0"/>
                        <a:t>S1</a:t>
                      </a:r>
                      <a:r>
                        <a:rPr lang="en-US" baseline="0" dirty="0" smtClean="0"/>
                        <a:t> (Maintain operation despite sub-system failure)</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Attribute</a:t>
                      </a:r>
                      <a:endParaRPr lang="en-US" b="1" dirty="0"/>
                    </a:p>
                  </a:txBody>
                  <a:tcPr/>
                </a:tc>
                <a:tc gridSpan="3">
                  <a:txBody>
                    <a:bodyPr/>
                    <a:lstStyle/>
                    <a:p>
                      <a:r>
                        <a:rPr lang="en-US" dirty="0" smtClean="0"/>
                        <a:t>Availability</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Environment</a:t>
                      </a:r>
                      <a:endParaRPr lang="en-US" b="1" dirty="0"/>
                    </a:p>
                  </a:txBody>
                  <a:tcPr/>
                </a:tc>
                <a:tc gridSpan="3">
                  <a:txBody>
                    <a:bodyPr/>
                    <a:lstStyle/>
                    <a:p>
                      <a:r>
                        <a:rPr lang="en-US" dirty="0" smtClean="0"/>
                        <a:t>Normal operation</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Stimulus</a:t>
                      </a:r>
                      <a:endParaRPr lang="en-US" b="1" dirty="0"/>
                    </a:p>
                  </a:txBody>
                  <a:tcPr/>
                </a:tc>
                <a:tc gridSpan="3">
                  <a:txBody>
                    <a:bodyPr/>
                    <a:lstStyle/>
                    <a:p>
                      <a:r>
                        <a:rPr lang="en-US" dirty="0" smtClean="0"/>
                        <a:t>Sub-system</a:t>
                      </a:r>
                      <a:r>
                        <a:rPr lang="en-US" baseline="0" dirty="0" smtClean="0"/>
                        <a:t> failure</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Response</a:t>
                      </a:r>
                      <a:endParaRPr lang="en-US" b="1" dirty="0"/>
                    </a:p>
                  </a:txBody>
                  <a:tcPr/>
                </a:tc>
                <a:tc gridSpan="3">
                  <a:txBody>
                    <a:bodyPr/>
                    <a:lstStyle/>
                    <a:p>
                      <a:r>
                        <a:rPr lang="en-US" dirty="0" smtClean="0"/>
                        <a:t>Availability</a:t>
                      </a:r>
                      <a:r>
                        <a:rPr lang="en-US" baseline="0" dirty="0" smtClean="0"/>
                        <a:t> of rest of the system</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Architectural</a:t>
                      </a:r>
                      <a:r>
                        <a:rPr lang="en-US" baseline="0" dirty="0" smtClean="0"/>
                        <a:t> decisions</a:t>
                      </a:r>
                      <a:endParaRPr lang="en-US" b="1" dirty="0"/>
                    </a:p>
                  </a:txBody>
                  <a:tcPr/>
                </a:tc>
                <a:tc>
                  <a:txBody>
                    <a:bodyPr/>
                    <a:lstStyle/>
                    <a:p>
                      <a:r>
                        <a:rPr lang="en-US" dirty="0" smtClean="0"/>
                        <a:t>Risk</a:t>
                      </a:r>
                      <a:endParaRPr lang="en-US" b="1" dirty="0"/>
                    </a:p>
                  </a:txBody>
                  <a:tcPr/>
                </a:tc>
                <a:tc>
                  <a:txBody>
                    <a:bodyPr/>
                    <a:lstStyle/>
                    <a:p>
                      <a:r>
                        <a:rPr lang="en-US" dirty="0" smtClean="0"/>
                        <a:t>Sensitivity</a:t>
                      </a:r>
                      <a:endParaRPr lang="en-US" b="1" dirty="0"/>
                    </a:p>
                  </a:txBody>
                  <a:tcPr/>
                </a:tc>
                <a:tc>
                  <a:txBody>
                    <a:bodyPr/>
                    <a:lstStyle/>
                    <a:p>
                      <a:r>
                        <a:rPr lang="en-US" dirty="0" smtClean="0"/>
                        <a:t>Tradeoff</a:t>
                      </a:r>
                      <a:endParaRPr lang="en-US" b="1" dirty="0"/>
                    </a:p>
                  </a:txBody>
                  <a:tcPr/>
                </a:tc>
              </a:tr>
              <a:tr h="370840">
                <a:tc>
                  <a:txBody>
                    <a:bodyPr/>
                    <a:lstStyle/>
                    <a:p>
                      <a:r>
                        <a:rPr lang="en-US" dirty="0" smtClean="0"/>
                        <a:t>Pub-Sub architecture</a:t>
                      </a:r>
                      <a:endParaRPr lang="en-US" b="0" dirty="0"/>
                    </a:p>
                  </a:txBody>
                  <a:tcPr/>
                </a:tc>
                <a:tc>
                  <a:txBody>
                    <a:bodyPr/>
                    <a:lstStyle/>
                    <a:p>
                      <a:r>
                        <a:rPr lang="en-US" dirty="0" smtClean="0"/>
                        <a:t>R2</a:t>
                      </a:r>
                      <a:endParaRPr lang="en-US" b="0" dirty="0"/>
                    </a:p>
                  </a:txBody>
                  <a:tcPr/>
                </a:tc>
                <a:tc>
                  <a:txBody>
                    <a:bodyPr/>
                    <a:lstStyle/>
                    <a:p>
                      <a:r>
                        <a:rPr lang="en-US" dirty="0" smtClean="0"/>
                        <a:t>S3</a:t>
                      </a:r>
                      <a:endParaRPr lang="en-US" b="0" dirty="0"/>
                    </a:p>
                  </a:txBody>
                  <a:tcPr/>
                </a:tc>
                <a:tc>
                  <a:txBody>
                    <a:bodyPr/>
                    <a:lstStyle/>
                    <a:p>
                      <a:r>
                        <a:rPr lang="en-US" dirty="0" smtClean="0"/>
                        <a:t>T1</a:t>
                      </a:r>
                      <a:endParaRPr lang="en-US" b="0" dirty="0"/>
                    </a:p>
                  </a:txBody>
                  <a:tcPr/>
                </a:tc>
              </a:tr>
              <a:tr h="370840">
                <a:tc>
                  <a:txBody>
                    <a:bodyPr/>
                    <a:lstStyle/>
                    <a:p>
                      <a:r>
                        <a:rPr lang="en-US" dirty="0" smtClean="0"/>
                        <a:t>Backup sub-systems</a:t>
                      </a:r>
                      <a:endParaRPr lang="en-US" b="0" dirty="0"/>
                    </a:p>
                  </a:txBody>
                  <a:tcPr/>
                </a:tc>
                <a:tc>
                  <a:txBody>
                    <a:bodyPr/>
                    <a:lstStyle/>
                    <a:p>
                      <a:r>
                        <a:rPr lang="en-US" dirty="0" smtClean="0"/>
                        <a:t>R3</a:t>
                      </a:r>
                      <a:endParaRPr lang="en-US" b="0" dirty="0"/>
                    </a:p>
                  </a:txBody>
                  <a:tcPr/>
                </a:tc>
                <a:tc>
                  <a:txBody>
                    <a:bodyPr/>
                    <a:lstStyle/>
                    <a:p>
                      <a:r>
                        <a:rPr lang="en-US" dirty="0" smtClean="0"/>
                        <a:t>S2</a:t>
                      </a:r>
                      <a:endParaRPr lang="en-US" b="0" dirty="0"/>
                    </a:p>
                  </a:txBody>
                  <a:tcPr/>
                </a:tc>
                <a:tc>
                  <a:txBody>
                    <a:bodyPr/>
                    <a:lstStyle/>
                    <a:p>
                      <a:endParaRPr lang="en-US" b="0" dirty="0"/>
                    </a:p>
                  </a:txBody>
                  <a:tcPr/>
                </a:tc>
              </a:tr>
              <a:tr h="370840">
                <a:tc>
                  <a:txBody>
                    <a:bodyPr/>
                    <a:lstStyle/>
                    <a:p>
                      <a:r>
                        <a:rPr lang="en-US" dirty="0" smtClean="0"/>
                        <a:t>No backup data channel</a:t>
                      </a:r>
                      <a:endParaRPr lang="en-US" b="0" dirty="0"/>
                    </a:p>
                  </a:txBody>
                  <a:tcPr/>
                </a:tc>
                <a:tc>
                  <a:txBody>
                    <a:bodyPr/>
                    <a:lstStyle/>
                    <a:p>
                      <a:r>
                        <a:rPr lang="en-US" dirty="0" smtClean="0"/>
                        <a:t>R4</a:t>
                      </a:r>
                      <a:endParaRPr lang="en-US" b="0" dirty="0"/>
                    </a:p>
                  </a:txBody>
                  <a:tcPr/>
                </a:tc>
                <a:tc>
                  <a:txBody>
                    <a:bodyPr/>
                    <a:lstStyle/>
                    <a:p>
                      <a:r>
                        <a:rPr lang="en-US" dirty="0" smtClean="0"/>
                        <a:t>S4</a:t>
                      </a:r>
                      <a:endParaRPr lang="en-US" b="0" dirty="0"/>
                    </a:p>
                  </a:txBody>
                  <a:tcPr/>
                </a:tc>
                <a:tc>
                  <a:txBody>
                    <a:bodyPr/>
                    <a:lstStyle/>
                    <a:p>
                      <a:r>
                        <a:rPr lang="en-US" dirty="0" smtClean="0"/>
                        <a:t>T3</a:t>
                      </a:r>
                      <a:endParaRPr lang="en-US" b="0" dirty="0"/>
                    </a:p>
                  </a:txBody>
                  <a:tcPr/>
                </a:tc>
              </a:tr>
              <a:tr h="370840">
                <a:tc gridSpan="4">
                  <a:txBody>
                    <a:bodyPr/>
                    <a:lstStyle/>
                    <a:p>
                      <a:r>
                        <a:rPr lang="en-US" dirty="0" smtClean="0"/>
                        <a:t>Reasoning</a:t>
                      </a:r>
                      <a:endParaRPr lang="en-US" b="1" dirty="0"/>
                    </a:p>
                  </a:txBody>
                  <a:tcPr/>
                </a:tc>
                <a:tc hMerge="1">
                  <a:txBody>
                    <a:bodyPr/>
                    <a:lstStyle/>
                    <a:p>
                      <a:endParaRPr lang="en-US" b="0" dirty="0"/>
                    </a:p>
                  </a:txBody>
                  <a:tcPr/>
                </a:tc>
                <a:tc hMerge="1">
                  <a:txBody>
                    <a:bodyPr/>
                    <a:lstStyle/>
                    <a:p>
                      <a:endParaRPr lang="en-US" b="0" dirty="0"/>
                    </a:p>
                  </a:txBody>
                  <a:tcPr/>
                </a:tc>
                <a:tc hMerge="1">
                  <a:txBody>
                    <a:bodyPr/>
                    <a:lstStyle/>
                    <a:p>
                      <a:endParaRPr lang="en-US" b="0" dirty="0"/>
                    </a:p>
                  </a:txBody>
                  <a:tcPr/>
                </a:tc>
              </a:tr>
              <a:tr h="370840">
                <a:tc gridSpan="4">
                  <a:txBody>
                    <a:bodyPr/>
                    <a:lstStyle/>
                    <a:p>
                      <a:r>
                        <a:rPr lang="en-US" dirty="0" smtClean="0"/>
                        <a:t>Pub-sub</a:t>
                      </a:r>
                      <a:r>
                        <a:rPr lang="en-US" baseline="0" dirty="0" smtClean="0"/>
                        <a:t> architecture achieves availability by providing possibility for additional subscribers (S3)</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r>
                        <a:rPr lang="en-US" dirty="0" smtClean="0"/>
                        <a:t>Publishers only</a:t>
                      </a:r>
                      <a:r>
                        <a:rPr lang="en-US" baseline="0" dirty="0" smtClean="0"/>
                        <a:t> send messages to the event bus and are not directly connected to subscribers</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a:t>
                      </a:r>
                      <a:r>
                        <a:rPr lang="en-US" baseline="0" dirty="0" smtClean="0"/>
                        <a:t> system can be available reasonably fast considering (S2)</a:t>
                      </a:r>
                      <a:endParaRPr lang="en-US" b="0"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Risks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905000"/>
          <a:ext cx="8458200" cy="3388360"/>
        </p:xfrm>
        <a:graphic>
          <a:graphicData uri="http://schemas.openxmlformats.org/drawingml/2006/table">
            <a:tbl>
              <a:tblPr firstRow="1" bandRow="1">
                <a:tableStyleId>{93296810-A885-4BE3-A3E7-6D5BEEA58F35}</a:tableStyleId>
              </a:tblPr>
              <a:tblGrid>
                <a:gridCol w="1600200"/>
                <a:gridCol w="6858000"/>
              </a:tblGrid>
              <a:tr h="370840">
                <a:tc>
                  <a:txBody>
                    <a:bodyPr/>
                    <a:lstStyle/>
                    <a:p>
                      <a:r>
                        <a:rPr lang="en-US" dirty="0" smtClean="0"/>
                        <a:t>Risk</a:t>
                      </a:r>
                      <a:endParaRPr lang="en-US" dirty="0"/>
                    </a:p>
                  </a:txBody>
                  <a:tcPr/>
                </a:tc>
                <a:tc>
                  <a:txBody>
                    <a:bodyPr/>
                    <a:lstStyle/>
                    <a:p>
                      <a:r>
                        <a:rPr lang="en-US" dirty="0" smtClean="0"/>
                        <a:t>Description</a:t>
                      </a:r>
                      <a:endParaRPr lang="en-US" dirty="0"/>
                    </a:p>
                  </a:txBody>
                  <a:tcPr/>
                </a:tc>
              </a:tr>
              <a:tr h="370840">
                <a:tc>
                  <a:txBody>
                    <a:bodyPr/>
                    <a:lstStyle/>
                    <a:p>
                      <a:r>
                        <a:rPr lang="en-US" dirty="0" smtClean="0"/>
                        <a:t>R2</a:t>
                      </a:r>
                      <a:endParaRPr lang="en-US" b="1" dirty="0"/>
                    </a:p>
                  </a:txBody>
                  <a:tcPr/>
                </a:tc>
                <a:tc>
                  <a:txBody>
                    <a:bodyPr/>
                    <a:lstStyle/>
                    <a:p>
                      <a:r>
                        <a:rPr lang="en-US" dirty="0" smtClean="0"/>
                        <a:t>Pub-Sub</a:t>
                      </a:r>
                      <a:r>
                        <a:rPr lang="en-US" baseline="0" dirty="0" smtClean="0"/>
                        <a:t> architecture contains the event bus. Availability may be compromised if the bus clogs down and messages won’t get through. This will happen If there is a swarm of messages that cannot be handled fast enough.</a:t>
                      </a:r>
                      <a:endParaRPr lang="en-US" dirty="0"/>
                    </a:p>
                  </a:txBody>
                  <a:tcPr/>
                </a:tc>
              </a:tr>
              <a:tr h="370840">
                <a:tc>
                  <a:txBody>
                    <a:bodyPr/>
                    <a:lstStyle/>
                    <a:p>
                      <a:r>
                        <a:rPr lang="en-US" dirty="0" smtClean="0"/>
                        <a:t>R3</a:t>
                      </a:r>
                      <a:endParaRPr lang="en-US" b="1" dirty="0"/>
                    </a:p>
                  </a:txBody>
                  <a:tcPr/>
                </a:tc>
                <a:tc>
                  <a:txBody>
                    <a:bodyPr/>
                    <a:lstStyle/>
                    <a:p>
                      <a:r>
                        <a:rPr lang="en-US" dirty="0" smtClean="0"/>
                        <a:t>If backup</a:t>
                      </a:r>
                      <a:r>
                        <a:rPr lang="en-US" baseline="0" dirty="0" smtClean="0"/>
                        <a:t> system has inconsistent data with the actual system, </a:t>
                      </a:r>
                      <a:r>
                        <a:rPr lang="en-US" dirty="0" smtClean="0"/>
                        <a:t>availability</a:t>
                      </a:r>
                      <a:r>
                        <a:rPr lang="en-US" baseline="0" dirty="0" smtClean="0"/>
                        <a:t> of the system might be compromised. This will happen when messages in queue are not delivered to recipients.</a:t>
                      </a:r>
                      <a:endParaRPr lang="en-US" dirty="0"/>
                    </a:p>
                  </a:txBody>
                  <a:tcPr/>
                </a:tc>
              </a:tr>
              <a:tr h="370840">
                <a:tc>
                  <a:txBody>
                    <a:bodyPr/>
                    <a:lstStyle/>
                    <a:p>
                      <a:r>
                        <a:rPr lang="en-US" dirty="0" smtClean="0"/>
                        <a:t>R4</a:t>
                      </a:r>
                      <a:endParaRPr lang="en-US" b="1" dirty="0"/>
                    </a:p>
                  </a:txBody>
                  <a:tcPr/>
                </a:tc>
                <a:tc>
                  <a:txBody>
                    <a:bodyPr/>
                    <a:lstStyle/>
                    <a:p>
                      <a:r>
                        <a:rPr lang="en-US" dirty="0" smtClean="0"/>
                        <a:t>There is only one data channel. If</a:t>
                      </a:r>
                      <a:r>
                        <a:rPr lang="en-US" baseline="0" dirty="0" smtClean="0"/>
                        <a:t> there is a malfunction in the channel, the availability of the system is compromised. This happens for example if the physical data cable breaks down.</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Sensitivity points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828800"/>
          <a:ext cx="8458201" cy="3114040"/>
        </p:xfrm>
        <a:graphic>
          <a:graphicData uri="http://schemas.openxmlformats.org/drawingml/2006/table">
            <a:tbl>
              <a:tblPr firstRow="1" bandRow="1">
                <a:tableStyleId>{93296810-A885-4BE3-A3E7-6D5BEEA58F35}</a:tableStyleId>
              </a:tblPr>
              <a:tblGrid>
                <a:gridCol w="2431733"/>
                <a:gridCol w="6026468"/>
              </a:tblGrid>
              <a:tr h="370840">
                <a:tc>
                  <a:txBody>
                    <a:bodyPr/>
                    <a:lstStyle/>
                    <a:p>
                      <a:r>
                        <a:rPr lang="en-US" dirty="0" smtClean="0"/>
                        <a:t>Sensitivity</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dirty="0" smtClean="0"/>
                        <a:t>S2</a:t>
                      </a:r>
                      <a:endParaRPr lang="en-US" b="1" dirty="0"/>
                    </a:p>
                  </a:txBody>
                  <a:tcPr/>
                </a:tc>
                <a:tc>
                  <a:txBody>
                    <a:bodyPr/>
                    <a:lstStyle/>
                    <a:p>
                      <a:r>
                        <a:rPr lang="en-US" dirty="0" smtClean="0"/>
                        <a:t>Response time of the backup system is sensitive to the readiness of back</a:t>
                      </a:r>
                      <a:r>
                        <a:rPr lang="en-US" baseline="0" dirty="0" smtClean="0"/>
                        <a:t>up system. Options are for example it can be turned off, turned on, or even turned on and actively synchronized</a:t>
                      </a:r>
                      <a:endParaRPr lang="en-US" dirty="0"/>
                    </a:p>
                  </a:txBody>
                  <a:tcPr/>
                </a:tc>
              </a:tr>
              <a:tr h="370840">
                <a:tc>
                  <a:txBody>
                    <a:bodyPr/>
                    <a:lstStyle/>
                    <a:p>
                      <a:r>
                        <a:rPr lang="en-US" dirty="0" smtClean="0"/>
                        <a:t>S3</a:t>
                      </a:r>
                      <a:endParaRPr lang="en-US" b="1" dirty="0"/>
                    </a:p>
                  </a:txBody>
                  <a:tcPr/>
                </a:tc>
                <a:tc>
                  <a:txBody>
                    <a:bodyPr/>
                    <a:lstStyle/>
                    <a:p>
                      <a:r>
                        <a:rPr lang="en-US" dirty="0" smtClean="0"/>
                        <a:t>The latency</a:t>
                      </a:r>
                      <a:r>
                        <a:rPr lang="en-US" baseline="0" dirty="0" smtClean="0"/>
                        <a:t> for handling messages is sensitive to t</a:t>
                      </a:r>
                      <a:r>
                        <a:rPr lang="en-US" dirty="0" smtClean="0"/>
                        <a:t>he</a:t>
                      </a:r>
                      <a:r>
                        <a:rPr lang="en-US" baseline="0" dirty="0" smtClean="0"/>
                        <a:t> ratio between publishers and subscribers. If there are too many publishers per subscriber latency will increase.</a:t>
                      </a:r>
                      <a:endParaRPr lang="en-US" dirty="0"/>
                    </a:p>
                  </a:txBody>
                  <a:tcPr/>
                </a:tc>
              </a:tr>
              <a:tr h="370840">
                <a:tc>
                  <a:txBody>
                    <a:bodyPr/>
                    <a:lstStyle/>
                    <a:p>
                      <a:r>
                        <a:rPr lang="en-US" dirty="0" smtClean="0"/>
                        <a:t>S4</a:t>
                      </a:r>
                      <a:endParaRPr lang="en-US" b="1" dirty="0"/>
                    </a:p>
                  </a:txBody>
                  <a:tcPr/>
                </a:tc>
                <a:tc>
                  <a:txBody>
                    <a:bodyPr/>
                    <a:lstStyle/>
                    <a:p>
                      <a:r>
                        <a:rPr lang="en-US" dirty="0" smtClean="0"/>
                        <a:t>Performance of the system is sensitive</a:t>
                      </a:r>
                      <a:r>
                        <a:rPr lang="en-US" baseline="0" dirty="0" smtClean="0"/>
                        <a:t> to the bandwidth of the data channel.</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tradeoff points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828800"/>
          <a:ext cx="8458201" cy="2473960"/>
        </p:xfrm>
        <a:graphic>
          <a:graphicData uri="http://schemas.openxmlformats.org/drawingml/2006/table">
            <a:tbl>
              <a:tblPr firstRow="1" bandRow="1">
                <a:tableStyleId>{93296810-A885-4BE3-A3E7-6D5BEEA58F35}</a:tableStyleId>
              </a:tblPr>
              <a:tblGrid>
                <a:gridCol w="2431733"/>
                <a:gridCol w="6026468"/>
              </a:tblGrid>
              <a:tr h="370840">
                <a:tc>
                  <a:txBody>
                    <a:bodyPr/>
                    <a:lstStyle/>
                    <a:p>
                      <a:r>
                        <a:rPr lang="en-US" dirty="0" smtClean="0"/>
                        <a:t>Tradeoff</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dirty="0" smtClean="0"/>
                        <a:t>T1</a:t>
                      </a:r>
                      <a:endParaRPr lang="en-US" b="1" dirty="0"/>
                    </a:p>
                  </a:txBody>
                  <a:tcPr/>
                </a:tc>
                <a:tc>
                  <a:txBody>
                    <a:bodyPr/>
                    <a:lstStyle/>
                    <a:p>
                      <a:r>
                        <a:rPr lang="en-US" dirty="0" smtClean="0"/>
                        <a:t>Pub-Sub architecture</a:t>
                      </a:r>
                      <a:r>
                        <a:rPr lang="en-US" baseline="0" dirty="0" smtClean="0"/>
                        <a:t> scales really well in smaller installations, but if the system becomes too large the large number of messages starts to clog down the system</a:t>
                      </a:r>
                      <a:endParaRPr lang="en-US" dirty="0"/>
                    </a:p>
                  </a:txBody>
                  <a:tcPr/>
                </a:tc>
              </a:tr>
              <a:tr h="370840">
                <a:tc>
                  <a:txBody>
                    <a:bodyPr/>
                    <a:lstStyle/>
                    <a:p>
                      <a:r>
                        <a:rPr lang="en-US" dirty="0" smtClean="0"/>
                        <a:t>T3</a:t>
                      </a:r>
                      <a:endParaRPr lang="en-US" b="1" dirty="0"/>
                    </a:p>
                  </a:txBody>
                  <a:tcPr/>
                </a:tc>
                <a:tc>
                  <a:txBody>
                    <a:bodyPr/>
                    <a:lstStyle/>
                    <a:p>
                      <a:r>
                        <a:rPr lang="en-US" dirty="0" smtClean="0"/>
                        <a:t>Using one data channel is good</a:t>
                      </a:r>
                      <a:r>
                        <a:rPr lang="en-US" baseline="0" dirty="0" smtClean="0"/>
                        <a:t> for performance of the system, but on the other hand it makes to system possibly vulnerable in regards to availability if there is a malfunction in the data channel</a:t>
                      </a:r>
                      <a:endParaRPr lang="en-US" dirty="0"/>
                    </a:p>
                  </a:txBody>
                  <a:tcPr/>
                </a:tc>
              </a:tr>
            </a:tbl>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Conclusion</a:t>
            </a:r>
            <a:endParaRPr lang="fr-FR" dirty="0"/>
          </a:p>
        </p:txBody>
      </p:sp>
      <p:sp>
        <p:nvSpPr>
          <p:cNvPr id="3" name="Espace réservé du texte 2"/>
          <p:cNvSpPr>
            <a:spLocks noGrp="1"/>
          </p:cNvSpPr>
          <p:nvPr>
            <p:ph type="body" sz="quarter" idx="10"/>
          </p:nvPr>
        </p:nvSpPr>
        <p:spPr/>
        <p:txBody>
          <a:bodyPr/>
          <a:lstStyle/>
          <a:p>
            <a:r>
              <a:rPr lang="en-US" dirty="0" smtClean="0"/>
              <a:t>General learning points and architectural results</a:t>
            </a:r>
          </a:p>
          <a:p>
            <a:pPr lvl="1"/>
            <a:r>
              <a:rPr lang="en-US" dirty="0" smtClean="0"/>
              <a:t>Be able to justify architectural key decisions and propositions</a:t>
            </a:r>
          </a:p>
          <a:p>
            <a:pPr lvl="1"/>
            <a:r>
              <a:rPr lang="en-US" dirty="0" smtClean="0"/>
              <a:t>Explain and represent an architecture using rules and tools</a:t>
            </a:r>
          </a:p>
          <a:p>
            <a:pPr lvl="1"/>
            <a:r>
              <a:rPr lang="en-US" dirty="0" smtClean="0"/>
              <a:t>Analyze and criticize an architecture</a:t>
            </a:r>
          </a:p>
          <a:p>
            <a:pPr lvl="1"/>
            <a:r>
              <a:rPr lang="en-US" dirty="0" smtClean="0"/>
              <a:t>Propose alternatives to given architecture</a:t>
            </a:r>
          </a:p>
          <a:p>
            <a:pPr lvl="1"/>
            <a:r>
              <a:rPr lang="en-US" dirty="0" smtClean="0"/>
              <a:t>Provide the output of architectural analysis facilitate communicating  the architectural design to stakeholders</a:t>
            </a:r>
          </a:p>
          <a:p>
            <a:pPr lvl="1"/>
            <a:endParaRPr lang="en-US" dirty="0" smtClean="0"/>
          </a:p>
          <a:p>
            <a:r>
              <a:rPr lang="en-US" dirty="0" smtClean="0"/>
              <a:t>Technical learning points</a:t>
            </a:r>
          </a:p>
          <a:p>
            <a:pPr lvl="1"/>
            <a:r>
              <a:rPr lang="en-US" dirty="0" smtClean="0"/>
              <a:t>Refer to ATAM process</a:t>
            </a:r>
          </a:p>
          <a:p>
            <a:pPr lvl="1"/>
            <a:r>
              <a:rPr lang="en-US" dirty="0" smtClean="0"/>
              <a:t>Use ADL methods</a:t>
            </a:r>
          </a:p>
          <a:p>
            <a:pPr lvl="1"/>
            <a:r>
              <a:rPr lang="en-US" dirty="0" smtClean="0"/>
              <a:t>Manage ACME ADL and </a:t>
            </a:r>
            <a:r>
              <a:rPr lang="en-US" i="1" dirty="0" smtClean="0"/>
              <a:t>Acme Studio </a:t>
            </a:r>
            <a:r>
              <a:rPr lang="en-US" dirty="0" smtClean="0"/>
              <a:t>tool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300038" y="323832"/>
            <a:ext cx="8486804" cy="533400"/>
          </a:xfrm>
        </p:spPr>
        <p:txBody>
          <a:bodyPr/>
          <a:lstStyle/>
          <a:p>
            <a:r>
              <a:rPr smtClean="0"/>
              <a:t>1. Business drivers - context</a:t>
            </a:r>
            <a:endParaRPr lang="fr-FR" dirty="0"/>
          </a:p>
        </p:txBody>
      </p:sp>
      <p:sp>
        <p:nvSpPr>
          <p:cNvPr id="5" name="Espace réservé du texte 4"/>
          <p:cNvSpPr>
            <a:spLocks noGrp="1"/>
          </p:cNvSpPr>
          <p:nvPr>
            <p:ph type="body" sz="quarter" idx="10"/>
          </p:nvPr>
        </p:nvSpPr>
        <p:spPr>
          <a:xfrm>
            <a:off x="285750" y="1285860"/>
            <a:ext cx="8643968" cy="5286390"/>
          </a:xfrm>
        </p:spPr>
        <p:txBody>
          <a:bodyPr/>
          <a:lstStyle/>
          <a:p>
            <a:r>
              <a:rPr lang="en-US" i="1" u="sng" dirty="0" smtClean="0"/>
              <a:t>Client</a:t>
            </a:r>
            <a:r>
              <a:rPr lang="en-US" dirty="0" smtClean="0"/>
              <a:t> : </a:t>
            </a:r>
            <a:r>
              <a:rPr lang="en-US" dirty="0" smtClean="0"/>
              <a:t>NASA</a:t>
            </a:r>
          </a:p>
          <a:p>
            <a:endParaRPr lang="en-US" sz="1800" dirty="0" smtClean="0"/>
          </a:p>
          <a:p>
            <a:r>
              <a:rPr lang="en-US" i="1" u="sng" dirty="0" smtClean="0"/>
              <a:t>Users </a:t>
            </a:r>
            <a:r>
              <a:rPr lang="en-US" dirty="0" smtClean="0"/>
              <a:t>: Spaceship crew and flight control can manually control the system</a:t>
            </a:r>
          </a:p>
          <a:p>
            <a:endParaRPr lang="en-US" sz="1800" dirty="0" smtClean="0"/>
          </a:p>
          <a:p>
            <a:r>
              <a:rPr lang="en-US" i="1" u="sng" dirty="0" smtClean="0"/>
              <a:t>The problem </a:t>
            </a:r>
            <a:r>
              <a:rPr lang="en-US" dirty="0" smtClean="0"/>
              <a:t>: Fault detection</a:t>
            </a:r>
          </a:p>
          <a:p>
            <a:pPr lvl="1"/>
            <a:r>
              <a:rPr lang="en-US" dirty="0" smtClean="0"/>
              <a:t>Detected when monitored values are out-of-tolerance</a:t>
            </a:r>
          </a:p>
          <a:p>
            <a:endParaRPr lang="en-US" sz="1800" i="1" u="sng" dirty="0" smtClean="0"/>
          </a:p>
          <a:p>
            <a:r>
              <a:rPr lang="en-US" i="1" u="sng" dirty="0" smtClean="0"/>
              <a:t>The solution </a:t>
            </a:r>
            <a:r>
              <a:rPr lang="en-US" dirty="0" smtClean="0"/>
              <a:t>: Fault protection system (FDIR)</a:t>
            </a:r>
          </a:p>
          <a:p>
            <a:pPr lvl="1"/>
            <a:r>
              <a:rPr lang="en-US" dirty="0" smtClean="0"/>
              <a:t>Act when the spacecraft is going through an error or a fault</a:t>
            </a:r>
          </a:p>
          <a:p>
            <a:pPr lvl="1"/>
            <a:r>
              <a:rPr lang="en-US" dirty="0" smtClean="0"/>
              <a:t>FDIR is a layered system. If a lower layer cannot resolve an issue it’s forwarded to an upper layer. If the Issue cannot be resolved by the system. It’s escalated to manual control.</a:t>
            </a:r>
          </a:p>
          <a:p>
            <a:pPr lvl="1"/>
            <a:r>
              <a:rPr lang="en-US" dirty="0" smtClean="0"/>
              <a:t>Automatic system</a:t>
            </a:r>
          </a:p>
          <a:p>
            <a:endParaRPr lang="en-US" dirty="0" smtClean="0"/>
          </a:p>
          <a:p>
            <a:pPr>
              <a:buNone/>
            </a:pPr>
            <a:endParaRPr lang="en-US" dirty="0" smtClean="0"/>
          </a:p>
          <a:p>
            <a:endParaRPr lang="en-US" dirty="0" smtClean="0"/>
          </a:p>
        </p:txBody>
      </p:sp>
      <p:sp>
        <p:nvSpPr>
          <p:cNvPr id="6" name="ZoneTexte 5"/>
          <p:cNvSpPr txBox="1"/>
          <p:nvPr/>
        </p:nvSpPr>
        <p:spPr>
          <a:xfrm>
            <a:off x="565503" y="0"/>
            <a:ext cx="185018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u="none"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4684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ATAM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approach</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4643438" y="0"/>
            <a:ext cx="1630575"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Architecturealdesign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2. Business Drivers - requirements</a:t>
            </a:r>
            <a:endParaRPr lang="en-US" dirty="0"/>
          </a:p>
        </p:txBody>
      </p:sp>
      <p:sp>
        <p:nvSpPr>
          <p:cNvPr id="3" name="Espace réservé du texte 2"/>
          <p:cNvSpPr>
            <a:spLocks noGrp="1"/>
          </p:cNvSpPr>
          <p:nvPr>
            <p:ph type="body" sz="quarter" idx="10"/>
          </p:nvPr>
        </p:nvSpPr>
        <p:spPr>
          <a:xfrm>
            <a:off x="285720" y="1071546"/>
            <a:ext cx="8643968" cy="5357828"/>
          </a:xfrm>
        </p:spPr>
        <p:txBody>
          <a:bodyPr/>
          <a:lstStyle/>
          <a:p>
            <a:r>
              <a:rPr lang="en-US" sz="2800" dirty="0" smtClean="0"/>
              <a:t>Clients global needs :</a:t>
            </a:r>
          </a:p>
          <a:p>
            <a:pPr lvl="1"/>
            <a:r>
              <a:rPr lang="en-US" dirty="0" smtClean="0"/>
              <a:t>Guarantee the completion of any time critical activities of the spaceship</a:t>
            </a:r>
          </a:p>
          <a:p>
            <a:pPr lvl="1"/>
            <a:r>
              <a:rPr lang="en-US" dirty="0" smtClean="0"/>
              <a:t>Keep the control of the spacecraft with safety, </a:t>
            </a:r>
            <a:r>
              <a:rPr lang="en-US" dirty="0" err="1" smtClean="0"/>
              <a:t>observability</a:t>
            </a:r>
            <a:r>
              <a:rPr lang="en-US" dirty="0" smtClean="0"/>
              <a:t> &amp; </a:t>
            </a:r>
            <a:r>
              <a:rPr lang="en-US" dirty="0" err="1" smtClean="0"/>
              <a:t>commandability</a:t>
            </a:r>
            <a:endParaRPr lang="en-US" dirty="0" smtClean="0"/>
          </a:p>
          <a:p>
            <a:endParaRPr lang="en-US" sz="2800" dirty="0" smtClean="0"/>
          </a:p>
          <a:p>
            <a:r>
              <a:rPr lang="en-US" sz="2800" dirty="0" smtClean="0"/>
              <a:t>Main qualities attributes :</a:t>
            </a:r>
          </a:p>
          <a:p>
            <a:pPr lvl="1"/>
            <a:r>
              <a:rPr lang="en-US" b="1" i="1" dirty="0" smtClean="0"/>
              <a:t>Reliability</a:t>
            </a:r>
            <a:r>
              <a:rPr lang="en-US" dirty="0" smtClean="0"/>
              <a:t> : The system must be reliable in all operating conditions. </a:t>
            </a:r>
          </a:p>
          <a:p>
            <a:pPr lvl="1"/>
            <a:r>
              <a:rPr lang="en-US" b="1" i="1" dirty="0" smtClean="0"/>
              <a:t>Availability</a:t>
            </a:r>
            <a:r>
              <a:rPr lang="en-US" dirty="0" smtClean="0"/>
              <a:t> : The system must not lock or stall when processing data. It must work asynchronously and must be available all the time.</a:t>
            </a:r>
          </a:p>
          <a:p>
            <a:pPr lvl="1"/>
            <a:r>
              <a:rPr lang="en-US" b="1" i="1" dirty="0" smtClean="0"/>
              <a:t>Adaptability</a:t>
            </a:r>
            <a:r>
              <a:rPr lang="en-US" dirty="0" smtClean="0"/>
              <a:t> : FDIR has to be adaptable for manned and unmanned spacecraft.</a:t>
            </a:r>
            <a:endParaRPr lang="en-US" sz="28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2.</a:t>
            </a:r>
            <a:r>
              <a:rPr lang="en-US" altLang="ko-KR" dirty="0" smtClean="0">
                <a:ea typeface="굴림" charset="-127"/>
              </a:rPr>
              <a:t> ATAM approach in </a:t>
            </a:r>
          </a:p>
          <a:p>
            <a:r>
              <a:rPr lang="en-US" altLang="ko-KR" dirty="0" smtClean="0">
                <a:ea typeface="굴림" charset="-127"/>
              </a:rPr>
              <a:t>	the architecture building</a:t>
            </a:r>
            <a:r>
              <a:rPr smtClean="0"/>
              <a:t> </a:t>
            </a:r>
            <a:endParaRPr lang="fr-FR" dirty="0"/>
          </a:p>
        </p:txBody>
      </p:sp>
      <p:sp>
        <p:nvSpPr>
          <p:cNvPr id="6" name="Espace réservé du texte 2"/>
          <p:cNvSpPr txBox="1">
            <a:spLocks/>
          </p:cNvSpPr>
          <p:nvPr/>
        </p:nvSpPr>
        <p:spPr bwMode="auto">
          <a:xfrm>
            <a:off x="827584" y="2643182"/>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ATAM assessment steps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Utility tree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Utility scenario</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Overall architecture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approach</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a:t>
            </a:r>
            <a:r>
              <a:rPr lang="en-US" dirty="0" err="1" smtClean="0"/>
              <a:t>Atam</a:t>
            </a:r>
            <a:r>
              <a:rPr lang="en-US" dirty="0" smtClean="0"/>
              <a:t> assessment steps</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2. Utility tree</a:t>
            </a:r>
            <a:endParaRPr lang="en-US" dirty="0"/>
          </a:p>
        </p:txBody>
      </p:sp>
      <p:sp>
        <p:nvSpPr>
          <p:cNvPr id="3" name="Espace réservé du texte 2"/>
          <p:cNvSpPr>
            <a:spLocks noGrp="1"/>
          </p:cNvSpPr>
          <p:nvPr>
            <p:ph type="body" sz="quarter" idx="10"/>
          </p:nvPr>
        </p:nvSpPr>
        <p:spPr/>
        <p:txBody>
          <a:bodyPr/>
          <a:lstStyle/>
          <a:p>
            <a:endParaRPr lang="en-US" dirty="0"/>
          </a:p>
        </p:txBody>
      </p:sp>
      <p:graphicFrame>
        <p:nvGraphicFramePr>
          <p:cNvPr id="4" name="Diagramme 3"/>
          <p:cNvGraphicFramePr/>
          <p:nvPr/>
        </p:nvGraphicFramePr>
        <p:xfrm>
          <a:off x="0" y="1071546"/>
          <a:ext cx="8929718" cy="550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Utility Scenarios</a:t>
            </a:r>
            <a:endParaRPr lang="en-US" dirty="0"/>
          </a:p>
        </p:txBody>
      </p:sp>
      <p:sp>
        <p:nvSpPr>
          <p:cNvPr id="3" name="Text Placeholder 2"/>
          <p:cNvSpPr>
            <a:spLocks noGrp="1"/>
          </p:cNvSpPr>
          <p:nvPr>
            <p:ph type="body" sz="quarter" idx="10"/>
          </p:nvPr>
        </p:nvSpPr>
        <p:spPr/>
        <p:txBody>
          <a:bodyPr/>
          <a:lstStyle/>
          <a:p>
            <a:r>
              <a:rPr lang="en-US" dirty="0" smtClean="0"/>
              <a:t>Use case scenarios</a:t>
            </a:r>
          </a:p>
          <a:p>
            <a:pPr lvl="1"/>
            <a:r>
              <a:rPr lang="en-US" dirty="0" smtClean="0"/>
              <a:t>No operation should be irreversible, and confirmation should be asked to user each time</a:t>
            </a:r>
          </a:p>
          <a:p>
            <a:pPr lvl="1"/>
            <a:r>
              <a:rPr lang="en-US" dirty="0" smtClean="0"/>
              <a:t>The FDIR interface should provide several views with consistent conventions</a:t>
            </a:r>
          </a:p>
          <a:p>
            <a:r>
              <a:rPr lang="en-US" dirty="0" smtClean="0"/>
              <a:t>Growth scenarios</a:t>
            </a:r>
          </a:p>
          <a:p>
            <a:pPr lvl="1"/>
            <a:r>
              <a:rPr lang="en-US" dirty="0" smtClean="0"/>
              <a:t>A new sub-system must be able to be installed in to the FDIR in 1 person day of work</a:t>
            </a:r>
          </a:p>
          <a:p>
            <a:r>
              <a:rPr lang="en-US" dirty="0" smtClean="0"/>
              <a:t>Exploratory scenarios</a:t>
            </a:r>
          </a:p>
          <a:p>
            <a:pPr lvl="1"/>
            <a:r>
              <a:rPr lang="en-US" dirty="0" smtClean="0"/>
              <a:t>If the system load doubles from normal response time has to stay within 3 seconds.</a:t>
            </a:r>
          </a:p>
          <a:p>
            <a:pPr lvl="1"/>
            <a:r>
              <a:rPr lang="en-US" dirty="0" smtClean="0"/>
              <a:t>The system has to be configurable to other spacecrafts in 1 person year of work</a:t>
            </a:r>
          </a:p>
          <a:p>
            <a:pPr lvl="1">
              <a:buNone/>
            </a:pPr>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2669</TotalTime>
  <Words>2417</Words>
  <Application>Microsoft Macintosh PowerPoint</Application>
  <PresentationFormat>Affichage à l'écran (4:3)</PresentationFormat>
  <Paragraphs>483</Paragraphs>
  <Slides>40</Slides>
  <Notes>1</Notes>
  <HiddenSlides>0</HiddenSlides>
  <MMClips>0</MMClips>
  <ScaleCrop>false</ScaleCrop>
  <HeadingPairs>
    <vt:vector size="4" baseType="variant">
      <vt:variant>
        <vt:lpstr>Thème</vt:lpstr>
      </vt:variant>
      <vt:variant>
        <vt:i4>1</vt:i4>
      </vt:variant>
      <vt:variant>
        <vt:lpstr>Titres des diapositives</vt:lpstr>
      </vt:variant>
      <vt:variant>
        <vt:i4>40</vt:i4>
      </vt:variant>
    </vt:vector>
  </HeadingPairs>
  <TitlesOfParts>
    <vt:vector size="41" baseType="lpstr">
      <vt:lpstr>Charte graphique_PA</vt:lpstr>
      <vt:lpstr>FDIR    Spacecraft fault protection system</vt:lpstr>
      <vt:lpstr>Table of Contents</vt:lpstr>
      <vt:lpstr>Diapositive 3</vt:lpstr>
      <vt:lpstr>1. Business drivers - context</vt:lpstr>
      <vt:lpstr>2. Business Drivers - requirements</vt:lpstr>
      <vt:lpstr>Diapositive 6</vt:lpstr>
      <vt:lpstr>1. Atam assessment steps</vt:lpstr>
      <vt:lpstr>2. Utility tree</vt:lpstr>
      <vt:lpstr>3. Utility Scenarios</vt:lpstr>
      <vt:lpstr>4. Overall architecture </vt:lpstr>
      <vt:lpstr>4. Overall architecture (cont.)</vt:lpstr>
      <vt:lpstr>5. Architectural approach</vt:lpstr>
      <vt:lpstr>Diapositive 13</vt:lpstr>
      <vt:lpstr>1. ADL investigation and choice</vt:lpstr>
      <vt:lpstr>1. Acme reminder</vt:lpstr>
      <vt:lpstr>2. Critical architectural decisions</vt:lpstr>
      <vt:lpstr>3. Architectural design proposition (cont.)</vt:lpstr>
      <vt:lpstr>3. Architectural design proposition (cont.)</vt:lpstr>
      <vt:lpstr>3. Architectural design proposition (cont.)</vt:lpstr>
      <vt:lpstr>4. Architecture design using acme Studio</vt:lpstr>
      <vt:lpstr>4. Architecture :  FDIR SYSTEM representation</vt:lpstr>
      <vt:lpstr>Architecture :  Fault detector representation</vt:lpstr>
      <vt:lpstr>4. Architecture :  FDIR SYSTEM representation</vt:lpstr>
      <vt:lpstr>4. Architecture :  Control system &amp; fault analyzer</vt:lpstr>
      <vt:lpstr>4. Architecture :  code sample</vt:lpstr>
      <vt:lpstr>Diapositive 26</vt:lpstr>
      <vt:lpstr>1. FDIR &amp; ADL Requirements compliance</vt:lpstr>
      <vt:lpstr>1. FDIR &amp; ADL Requirements compliance (cont.)</vt:lpstr>
      <vt:lpstr>2. Architectural design strengths</vt:lpstr>
      <vt:lpstr>2. Architectural design weaknesses</vt:lpstr>
      <vt:lpstr>2. Architectural design WEAKNESSES (CONT.)</vt:lpstr>
      <vt:lpstr>3. Architectural type comparisons</vt:lpstr>
      <vt:lpstr>4. Architectural approach analysis</vt:lpstr>
      <vt:lpstr>5. Risks</vt:lpstr>
      <vt:lpstr>5. Sensitivity points</vt:lpstr>
      <vt:lpstr>5. tradeoff points</vt:lpstr>
      <vt:lpstr>TO DO list</vt:lpstr>
      <vt:lpstr>Conclusion</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Pierre</cp:lastModifiedBy>
  <cp:revision>396</cp:revision>
  <dcterms:created xsi:type="dcterms:W3CDTF">2009-11-18T20:32:39Z</dcterms:created>
  <dcterms:modified xsi:type="dcterms:W3CDTF">2009-12-09T14:02:38Z</dcterms:modified>
</cp:coreProperties>
</file>