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33" r:id="rId23"/>
    <p:sldId id="308" r:id="rId24"/>
    <p:sldId id="286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85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08/10/2009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08/10/2009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94902" y="6643688"/>
            <a:ext cx="109036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</a:t>
            </a:r>
            <a:r>
              <a:rPr lang="fr-FR" i="1" dirty="0" smtClean="0"/>
              <a:t>2/final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display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36" name="Straight Arrow Connector 9"/>
          <p:cNvCxnSpPr>
            <a:stCxn id="8" idx="3"/>
            <a:endCxn id="34" idx="3"/>
          </p:cNvCxnSpPr>
          <p:nvPr/>
        </p:nvCxnSpPr>
        <p:spPr>
          <a:xfrm rot="5400000">
            <a:off x="5871792" y="2779234"/>
            <a:ext cx="580375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07/7/12/main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FDIR receives the data and stores it with a timestamp to the FDIR Storage System for </a:t>
            </a:r>
            <a:r>
              <a:rPr err="1" smtClean="0"/>
              <a:t>further</a:t>
            </a:r>
            <a:r>
              <a:rPr smtClean="0"/>
              <a:t> </a:t>
            </a:r>
            <a:r>
              <a:rPr smtClean="0"/>
              <a:t>use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ym typeface="Wingdings" pitchFamily="2" charset="2"/>
              </a:rPr>
              <a:t>Inputs : Data </a:t>
            </a:r>
            <a:r>
              <a:rPr lang="fr-FR" dirty="0" err="1" smtClean="0">
                <a:sym typeface="Wingdings" pitchFamily="2" charset="2"/>
              </a:rPr>
              <a:t>from</a:t>
            </a:r>
            <a:r>
              <a:rPr lang="fr-FR" dirty="0" smtClean="0">
                <a:sym typeface="Wingdings" pitchFamily="2" charset="2"/>
              </a:rPr>
              <a:t> the </a:t>
            </a:r>
            <a:r>
              <a:rPr lang="fr-FR" dirty="0" err="1" smtClean="0">
                <a:sym typeface="Wingdings" pitchFamily="2" charset="2"/>
              </a:rPr>
              <a:t>systems</a:t>
            </a:r>
            <a:endParaRPr lang="fr-F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ym typeface="Wingdings" pitchFamily="2" charset="2"/>
              </a:rPr>
              <a:t>Outputs : New data </a:t>
            </a:r>
            <a:r>
              <a:rPr lang="fr-FR" dirty="0" err="1" smtClean="0">
                <a:sym typeface="Wingdings" pitchFamily="2" charset="2"/>
              </a:rPr>
              <a:t>stored</a:t>
            </a:r>
            <a:r>
              <a:rPr lang="fr-FR" dirty="0" smtClean="0">
                <a:sym typeface="Wingdings" pitchFamily="2" charset="2"/>
              </a:rPr>
              <a:t> in the FDIR Storage System</a:t>
            </a:r>
            <a:endParaRPr dirty="0" smtClean="0"/>
          </a:p>
          <a:p>
            <a:pPr>
              <a:buNone/>
            </a:pPr>
            <a:endParaRPr dirty="0"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10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770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</a:t>
            </a:r>
          </a:p>
          <a:p>
            <a:pPr algn="ctr"/>
            <a:r>
              <a:rPr lang="fr-FR" dirty="0" smtClean="0"/>
              <a:t>System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71670" y="585789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smtClean="0">
                <a:latin typeface="+mn-lt"/>
                <a:cs typeface="+mn-cs"/>
              </a:rPr>
              <a:t>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65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337345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130021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198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842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07/7/12/main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07/7/12/main" val="4107173624"/>
              </p:ext>
            </p:extLst>
          </p:nvPr>
        </p:nvGraphicFramePr>
        <p:xfrm>
          <a:off x="1059653" y="1397000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07/7/12/main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77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-774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532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07904" y="2428868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Systems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2224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8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 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6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1251</Words>
  <Application>Microsoft Office PowerPoint</Application>
  <PresentationFormat>Affichage à l'écran (4:3)</PresentationFormat>
  <Paragraphs>294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Conclusion 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141</cp:revision>
  <dcterms:created xsi:type="dcterms:W3CDTF">2009-09-23T16:56:23Z</dcterms:created>
  <dcterms:modified xsi:type="dcterms:W3CDTF">2009-10-08T04:44:48Z</dcterms:modified>
</cp:coreProperties>
</file>