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308" r:id="rId4"/>
    <p:sldId id="286" r:id="rId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75" d="100"/>
          <a:sy n="75" d="100"/>
        </p:scale>
        <p:origin x="-73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</a:t>
            </a:r>
            <a:r>
              <a:rPr lang="fr-FR" i="1" dirty="0" smtClean="0"/>
              <a:t>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Charte graphique_PA</vt:lpstr>
      <vt:lpstr>FDIR    Spacecraft fault protection system</vt:lpstr>
      <vt:lpstr>Table of ContentS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31</cp:revision>
  <dcterms:created xsi:type="dcterms:W3CDTF">2009-09-23T16:56:23Z</dcterms:created>
  <dcterms:modified xsi:type="dcterms:W3CDTF">2009-09-30T10:44:14Z</dcterms:modified>
</cp:coreProperties>
</file>