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88" r:id="rId4"/>
    <p:sldId id="290" r:id="rId5"/>
    <p:sldId id="287" r:id="rId6"/>
    <p:sldId id="289" r:id="rId7"/>
    <p:sldId id="286" r:id="rId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8760" autoAdjust="0"/>
    <p:restoredTop sz="94500" autoAdjust="0"/>
  </p:normalViewPr>
  <p:slideViewPr>
    <p:cSldViewPr>
      <p:cViewPr varScale="1">
        <p:scale>
          <a:sx n="70" d="100"/>
          <a:sy n="70" d="100"/>
        </p:scale>
        <p:origin x="-4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24/09/2009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24/09/2009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September 24th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Park,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Ricciardi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, Alauzet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1000">
                <a:solidFill>
                  <a:srgbClr val="7F7F7F"/>
                </a:solidFill>
                <a:ea typeface="굴림" charset="-127"/>
              </a:rPr>
              <a:t>CS642 - </a:t>
            </a:r>
            <a:r>
              <a:rPr lang="en-US" altLang="ko-KR" sz="1000">
                <a:solidFill>
                  <a:srgbClr val="7F7F7F"/>
                </a:solidFill>
                <a:ea typeface="굴림" charset="-127"/>
              </a:rPr>
              <a:t>Session key management in a spontaneous network</a:t>
            </a:r>
            <a:endParaRPr lang="fr-FR" altLang="ko-KR" sz="100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x 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7729538" y="6643688"/>
            <a:ext cx="1355725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September 23th, 2009</a:t>
            </a:r>
            <a:endParaRPr lang="fr-FR" altLang="ko-KR" sz="90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  <a:extLst/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96" y="142852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</a:t>
            </a:r>
            <a:r>
              <a:rPr dirty="0" err="1" smtClean="0"/>
              <a:t>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214563"/>
            <a:ext cx="8501063" cy="39290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Background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Functionnal requirements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Non-functionnal requirements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Use-case model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Use-case diagram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Actor description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Use-case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Background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Fault</a:t>
            </a:r>
          </a:p>
          <a:p>
            <a:pPr lvl="1"/>
            <a:r>
              <a:rPr lang="en-US" dirty="0" smtClean="0"/>
              <a:t>Detected when monitored values are out-of-tolerance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Fault protection system (FDIR)</a:t>
            </a:r>
          </a:p>
          <a:p>
            <a:pPr lvl="1"/>
            <a:r>
              <a:rPr lang="en-US" dirty="0" smtClean="0"/>
              <a:t>Act when the spacecraft is going through an error or a fault</a:t>
            </a:r>
          </a:p>
          <a:p>
            <a:pPr lvl="1"/>
            <a:r>
              <a:rPr lang="en-US" dirty="0" smtClean="0"/>
              <a:t>Automatic system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SCHEMA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Requirements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2800" smtClean="0"/>
              <a:t>The system can do these functions :</a:t>
            </a:r>
          </a:p>
          <a:p>
            <a:pPr lvl="1"/>
            <a:r>
              <a:rPr sz="2800" smtClean="0"/>
              <a:t>Guarantee the completion of any time critical activities of the spaceship</a:t>
            </a:r>
          </a:p>
          <a:p>
            <a:pPr lvl="1"/>
            <a:r>
              <a:rPr lang="en-US" sz="2800" dirty="0" smtClean="0"/>
              <a:t>Keep the control of the spacecraft with safety, </a:t>
            </a:r>
            <a:r>
              <a:rPr lang="en-US" sz="2800" dirty="0" err="1" smtClean="0"/>
              <a:t>observability</a:t>
            </a:r>
            <a:r>
              <a:rPr lang="en-US" sz="2800" dirty="0" smtClean="0"/>
              <a:t> &amp; </a:t>
            </a:r>
            <a:r>
              <a:rPr lang="en-US" sz="2800" dirty="0" err="1" smtClean="0"/>
              <a:t>commandability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 err="1" smtClean="0"/>
              <a:t>Analyse</a:t>
            </a:r>
            <a:r>
              <a:rPr lang="en-US" sz="2800" dirty="0" smtClean="0"/>
              <a:t> &amp; locate the fault</a:t>
            </a:r>
          </a:p>
          <a:p>
            <a:pPr lvl="1"/>
            <a:r>
              <a:rPr lang="en-US" sz="2800" dirty="0" smtClean="0"/>
              <a:t>Isolate the problem</a:t>
            </a:r>
          </a:p>
          <a:p>
            <a:pPr lvl="1"/>
            <a:r>
              <a:rPr lang="en-US" sz="2800" dirty="0" smtClean="0"/>
              <a:t>2 solutions :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 smtClean="0">
                <a:sym typeface="Wingdings" pitchFamily="2" charset="2"/>
              </a:rPr>
              <a:t>	</a:t>
            </a:r>
            <a:r>
              <a:rPr lang="en-US" sz="2400" dirty="0" smtClean="0"/>
              <a:t>Recover the data by doing a backup</a:t>
            </a:r>
          </a:p>
          <a:p>
            <a:pPr lvl="2">
              <a:buNone/>
            </a:pPr>
            <a:r>
              <a:rPr lang="en-US" sz="2400" dirty="0" smtClean="0"/>
              <a:t>				and/or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 smtClean="0">
                <a:sym typeface="Wingdings" pitchFamily="2" charset="2"/>
              </a:rPr>
              <a:t>	R</a:t>
            </a:r>
            <a:r>
              <a:rPr lang="en-US" sz="2400" dirty="0" smtClean="0"/>
              <a:t>estart the bugging software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Requirements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2800" smtClean="0"/>
              <a:t>Unmanned spacecraft :</a:t>
            </a:r>
          </a:p>
          <a:p>
            <a:pPr lvl="1"/>
            <a:r>
              <a:rPr lang="en-US" sz="2800" dirty="0" smtClean="0"/>
              <a:t>Shutdown all non-critical functions</a:t>
            </a:r>
          </a:p>
          <a:p>
            <a:r>
              <a:rPr sz="2800" smtClean="0"/>
              <a:t>Manned spacecraft :</a:t>
            </a:r>
          </a:p>
          <a:p>
            <a:pPr lvl="1"/>
            <a:r>
              <a:rPr lang="en-US" sz="2800" dirty="0" smtClean="0"/>
              <a:t>Crew Intervention</a:t>
            </a:r>
          </a:p>
          <a:p>
            <a:pPr lvl="1"/>
            <a:endParaRPr smtClean="0"/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Steve Easterbrook, and et al., “Experiences Using Lightweight Formal Methods for Requirements Modeling,” IEEE Transactions on Software Engineering, Vol. 24, No. 1, January 1998. </a:t>
            </a:r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160</Words>
  <PresentationFormat>Affichage à l'écran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Charte graphique_PA</vt:lpstr>
      <vt:lpstr>FDIR  Fault protection system</vt:lpstr>
      <vt:lpstr>Table of ContentS</vt:lpstr>
      <vt:lpstr>Background</vt:lpstr>
      <vt:lpstr>SCHEMA</vt:lpstr>
      <vt:lpstr>Requirements</vt:lpstr>
      <vt:lpstr>Requirements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14</cp:revision>
  <dcterms:modified xsi:type="dcterms:W3CDTF">2009-09-23T15:50:14Z</dcterms:modified>
</cp:coreProperties>
</file>