
<file path=[Content_Types].xml><?xml version="1.0" encoding="utf-8"?>
<Types xmlns="http://schemas.openxmlformats.org/package/2006/content-types"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34" r:id="rId3"/>
    <p:sldId id="335" r:id="rId4"/>
    <p:sldId id="336" r:id="rId5"/>
    <p:sldId id="337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68726-E2C5-4CAB-A87E-212CDACC1D39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4F80A-ADCA-43BF-ACC9-3F5C75B9E216}">
      <dgm:prSet phldrT="[Texte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4A6EDEB-7925-4265-839A-BA2463961342}" type="parTrans" cxnId="{A201BCCE-6BA6-4F0C-BD3A-2CDA0C9535F4}">
      <dgm:prSet/>
      <dgm:spPr/>
      <dgm:t>
        <a:bodyPr/>
        <a:lstStyle/>
        <a:p>
          <a:endParaRPr lang="en-US"/>
        </a:p>
      </dgm:t>
    </dgm:pt>
    <dgm:pt modelId="{0EA00AD6-FC62-420D-BF9A-DA8D83DA3EE4}" type="sibTrans" cxnId="{A201BCCE-6BA6-4F0C-BD3A-2CDA0C9535F4}">
      <dgm:prSet/>
      <dgm:spPr/>
      <dgm:t>
        <a:bodyPr/>
        <a:lstStyle/>
        <a:p>
          <a:endParaRPr lang="en-US"/>
        </a:p>
      </dgm:t>
    </dgm:pt>
    <dgm:pt modelId="{8EF861FA-3808-4B5F-A394-808F8FCA844F}">
      <dgm:prSet phldrT="[Texte]"/>
      <dgm:spPr/>
      <dgm:t>
        <a:bodyPr/>
        <a:lstStyle/>
        <a:p>
          <a:r>
            <a:rPr lang="en-US" b="1" dirty="0" smtClean="0"/>
            <a:t>Present the ATAM</a:t>
          </a:r>
          <a:r>
            <a:rPr lang="en-US" dirty="0" smtClean="0"/>
            <a:t>. </a:t>
          </a:r>
          <a:endParaRPr lang="en-US" dirty="0"/>
        </a:p>
      </dgm:t>
    </dgm:pt>
    <dgm:pt modelId="{C8FCB78E-4FD8-48A8-9856-964CFB82D6DE}" type="parTrans" cxnId="{5338633B-903A-4BDB-9C83-8156BF28794B}">
      <dgm:prSet/>
      <dgm:spPr/>
      <dgm:t>
        <a:bodyPr/>
        <a:lstStyle/>
        <a:p>
          <a:endParaRPr lang="en-US"/>
        </a:p>
      </dgm:t>
    </dgm:pt>
    <dgm:pt modelId="{FB5620C7-30F0-4575-8788-F4FABCD0AD2A}" type="sibTrans" cxnId="{5338633B-903A-4BDB-9C83-8156BF28794B}">
      <dgm:prSet/>
      <dgm:spPr/>
      <dgm:t>
        <a:bodyPr/>
        <a:lstStyle/>
        <a:p>
          <a:endParaRPr lang="en-US"/>
        </a:p>
      </dgm:t>
    </dgm:pt>
    <dgm:pt modelId="{89DC5C5C-4497-464A-BEDD-3EC8F5FBE9CF}">
      <dgm:prSet phldrT="[Texte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7B53E502-3A0A-46DE-BA83-A92D956A35B6}" type="parTrans" cxnId="{A79E98CC-09A3-4F97-98DE-A21F8B76EDD2}">
      <dgm:prSet/>
      <dgm:spPr/>
      <dgm:t>
        <a:bodyPr/>
        <a:lstStyle/>
        <a:p>
          <a:endParaRPr lang="en-US"/>
        </a:p>
      </dgm:t>
    </dgm:pt>
    <dgm:pt modelId="{BC99A5B3-4005-45EE-819F-3100434DD236}" type="sibTrans" cxnId="{A79E98CC-09A3-4F97-98DE-A21F8B76EDD2}">
      <dgm:prSet/>
      <dgm:spPr/>
      <dgm:t>
        <a:bodyPr/>
        <a:lstStyle/>
        <a:p>
          <a:endParaRPr lang="en-US"/>
        </a:p>
      </dgm:t>
    </dgm:pt>
    <dgm:pt modelId="{67D24913-09F9-4F86-B612-DD5C4945B52C}">
      <dgm:prSet phldrT="[Texte]"/>
      <dgm:spPr/>
      <dgm:t>
        <a:bodyPr/>
        <a:lstStyle/>
        <a:p>
          <a:r>
            <a:rPr lang="en-US" b="1" dirty="0" smtClean="0"/>
            <a:t>Present business drivers</a:t>
          </a:r>
          <a:r>
            <a:rPr lang="en-US" dirty="0" smtClean="0"/>
            <a:t>.</a:t>
          </a:r>
          <a:endParaRPr lang="en-US" dirty="0"/>
        </a:p>
      </dgm:t>
    </dgm:pt>
    <dgm:pt modelId="{9EBA8817-F214-4A4A-8083-1932E61E2620}" type="parTrans" cxnId="{43E1100A-C06A-4844-A3FB-7AC650E6A408}">
      <dgm:prSet/>
      <dgm:spPr/>
      <dgm:t>
        <a:bodyPr/>
        <a:lstStyle/>
        <a:p>
          <a:endParaRPr lang="en-US"/>
        </a:p>
      </dgm:t>
    </dgm:pt>
    <dgm:pt modelId="{35782166-5978-4FA5-A3B1-A5A139C2A91E}" type="sibTrans" cxnId="{43E1100A-C06A-4844-A3FB-7AC650E6A408}">
      <dgm:prSet/>
      <dgm:spPr/>
      <dgm:t>
        <a:bodyPr/>
        <a:lstStyle/>
        <a:p>
          <a:endParaRPr lang="en-US"/>
        </a:p>
      </dgm:t>
    </dgm:pt>
    <dgm:pt modelId="{6D29025B-7E9E-4523-984D-758507BDFCD3}">
      <dgm:prSet phldrT="[Texte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98E63EB7-8DC2-4823-A8ED-76A44E5AAA61}" type="parTrans" cxnId="{0AF3FEC9-FF76-4F6F-B6D2-D035790D3CC3}">
      <dgm:prSet/>
      <dgm:spPr/>
      <dgm:t>
        <a:bodyPr/>
        <a:lstStyle/>
        <a:p>
          <a:endParaRPr lang="en-US"/>
        </a:p>
      </dgm:t>
    </dgm:pt>
    <dgm:pt modelId="{26943680-5C60-48D5-A0AE-54064428B433}" type="sibTrans" cxnId="{0AF3FEC9-FF76-4F6F-B6D2-D035790D3CC3}">
      <dgm:prSet/>
      <dgm:spPr/>
      <dgm:t>
        <a:bodyPr/>
        <a:lstStyle/>
        <a:p>
          <a:endParaRPr lang="en-US"/>
        </a:p>
      </dgm:t>
    </dgm:pt>
    <dgm:pt modelId="{1C17E32D-E5BC-4650-8F69-5E37774C067C}">
      <dgm:prSet phldrT="[Texte]"/>
      <dgm:spPr/>
      <dgm:t>
        <a:bodyPr/>
        <a:lstStyle/>
        <a:p>
          <a:r>
            <a:rPr lang="en-US" b="1" dirty="0" smtClean="0"/>
            <a:t>Present architecture (ACME)</a:t>
          </a:r>
          <a:endParaRPr lang="en-US" dirty="0"/>
        </a:p>
      </dgm:t>
    </dgm:pt>
    <dgm:pt modelId="{4875A793-05FF-4D44-8D6C-DD5183DF0AE2}" type="parTrans" cxnId="{E9BAE26F-1DE9-46E9-B7A4-7CCF8A3DEAA2}">
      <dgm:prSet/>
      <dgm:spPr/>
      <dgm:t>
        <a:bodyPr/>
        <a:lstStyle/>
        <a:p>
          <a:endParaRPr lang="en-US"/>
        </a:p>
      </dgm:t>
    </dgm:pt>
    <dgm:pt modelId="{2CFB2501-97A8-4E13-9605-3255509F9738}" type="sibTrans" cxnId="{E9BAE26F-1DE9-46E9-B7A4-7CCF8A3DEAA2}">
      <dgm:prSet/>
      <dgm:spPr/>
      <dgm:t>
        <a:bodyPr/>
        <a:lstStyle/>
        <a:p>
          <a:endParaRPr lang="en-US"/>
        </a:p>
      </dgm:t>
    </dgm:pt>
    <dgm:pt modelId="{3C486B70-D3FE-4970-B9B5-CA2D8B6F3EEE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1865F844-472F-4BB6-934F-E2B53C1A4B4A}" type="parTrans" cxnId="{C5530A6B-DBCA-4005-A741-B86D7C8E4CD0}">
      <dgm:prSet/>
      <dgm:spPr/>
      <dgm:t>
        <a:bodyPr/>
        <a:lstStyle/>
        <a:p>
          <a:endParaRPr lang="en-US"/>
        </a:p>
      </dgm:t>
    </dgm:pt>
    <dgm:pt modelId="{954CD116-88A4-41A9-ACFA-9224822CD487}" type="sibTrans" cxnId="{C5530A6B-DBCA-4005-A741-B86D7C8E4CD0}">
      <dgm:prSet/>
      <dgm:spPr/>
      <dgm:t>
        <a:bodyPr/>
        <a:lstStyle/>
        <a:p>
          <a:endParaRPr lang="en-US"/>
        </a:p>
      </dgm:t>
    </dgm:pt>
    <dgm:pt modelId="{9EFC650E-4E74-4F71-8B71-A5F227EAD719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3776194-2C2D-490F-A5F9-279D000771CA}" type="parTrans" cxnId="{AF333052-B43F-4C14-B3CC-C21383155209}">
      <dgm:prSet/>
      <dgm:spPr/>
      <dgm:t>
        <a:bodyPr/>
        <a:lstStyle/>
        <a:p>
          <a:endParaRPr lang="en-US"/>
        </a:p>
      </dgm:t>
    </dgm:pt>
    <dgm:pt modelId="{6A8EEF53-32BB-4548-A55F-A1ECF75EEE06}" type="sibTrans" cxnId="{AF333052-B43F-4C14-B3CC-C21383155209}">
      <dgm:prSet/>
      <dgm:spPr/>
      <dgm:t>
        <a:bodyPr/>
        <a:lstStyle/>
        <a:p>
          <a:endParaRPr lang="en-US"/>
        </a:p>
      </dgm:t>
    </dgm:pt>
    <dgm:pt modelId="{CD622641-F3D4-45C1-9D46-EA5724F7F5F3}">
      <dgm:prSet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AF39D6AE-DF6D-4C47-ACCC-662597F8BB6F}" type="parTrans" cxnId="{EF9CFEAC-15CD-4113-8A27-AB753E92F767}">
      <dgm:prSet/>
      <dgm:spPr/>
      <dgm:t>
        <a:bodyPr/>
        <a:lstStyle/>
        <a:p>
          <a:endParaRPr lang="en-US"/>
        </a:p>
      </dgm:t>
    </dgm:pt>
    <dgm:pt modelId="{0926A5F9-BDB5-4FED-B681-48EAB9DE1C17}" type="sibTrans" cxnId="{EF9CFEAC-15CD-4113-8A27-AB753E92F767}">
      <dgm:prSet/>
      <dgm:spPr/>
      <dgm:t>
        <a:bodyPr/>
        <a:lstStyle/>
        <a:p>
          <a:endParaRPr lang="en-US"/>
        </a:p>
      </dgm:t>
    </dgm:pt>
    <dgm:pt modelId="{A3E414CC-462E-4214-ABF4-C1F7D6637270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5592D795-FC4F-454C-A7B8-F2901236367A}" type="parTrans" cxnId="{69028F9B-46A5-4396-B9F2-2AF19881C5A1}">
      <dgm:prSet/>
      <dgm:spPr/>
      <dgm:t>
        <a:bodyPr/>
        <a:lstStyle/>
        <a:p>
          <a:endParaRPr lang="en-US"/>
        </a:p>
      </dgm:t>
    </dgm:pt>
    <dgm:pt modelId="{2DC9A183-3F70-48B9-9D32-D893FC32B4EA}" type="sibTrans" cxnId="{69028F9B-46A5-4396-B9F2-2AF19881C5A1}">
      <dgm:prSet/>
      <dgm:spPr/>
      <dgm:t>
        <a:bodyPr/>
        <a:lstStyle/>
        <a:p>
          <a:endParaRPr lang="en-US"/>
        </a:p>
      </dgm:t>
    </dgm:pt>
    <dgm:pt modelId="{2F387301-5DE6-45E2-82CF-0968614BE5FA}">
      <dgm:prSet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D17231D7-E093-4F5A-AF59-EE031F2F0593}" type="parTrans" cxnId="{F0C337C6-B59E-4B34-A7F5-15F19690AD5D}">
      <dgm:prSet/>
      <dgm:spPr/>
      <dgm:t>
        <a:bodyPr/>
        <a:lstStyle/>
        <a:p>
          <a:endParaRPr lang="en-US"/>
        </a:p>
      </dgm:t>
    </dgm:pt>
    <dgm:pt modelId="{F166C28F-508C-4106-9681-D94CE212568D}" type="sibTrans" cxnId="{F0C337C6-B59E-4B34-A7F5-15F19690AD5D}">
      <dgm:prSet/>
      <dgm:spPr/>
      <dgm:t>
        <a:bodyPr/>
        <a:lstStyle/>
        <a:p>
          <a:endParaRPr lang="en-US"/>
        </a:p>
      </dgm:t>
    </dgm:pt>
    <dgm:pt modelId="{40BE8CB0-D409-4286-83A7-7CB88975B308}">
      <dgm:prSet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218DB297-C48E-4DC0-B2A0-7DDEB3A91740}" type="parTrans" cxnId="{818D575C-8B00-47BF-9FB0-01AC297B5103}">
      <dgm:prSet/>
      <dgm:spPr/>
      <dgm:t>
        <a:bodyPr/>
        <a:lstStyle/>
        <a:p>
          <a:endParaRPr lang="en-US"/>
        </a:p>
      </dgm:t>
    </dgm:pt>
    <dgm:pt modelId="{3CBC6FE4-05EB-4B7A-BC6E-F620CDC26D86}" type="sibTrans" cxnId="{818D575C-8B00-47BF-9FB0-01AC297B5103}">
      <dgm:prSet/>
      <dgm:spPr/>
      <dgm:t>
        <a:bodyPr/>
        <a:lstStyle/>
        <a:p>
          <a:endParaRPr lang="en-US"/>
        </a:p>
      </dgm:t>
    </dgm:pt>
    <dgm:pt modelId="{7FE59F3C-D076-40C7-967F-EE61C565D313}">
      <dgm:prSet/>
      <dgm:spPr/>
      <dgm:t>
        <a:bodyPr/>
        <a:lstStyle/>
        <a:p>
          <a:r>
            <a:rPr lang="en-US" b="1" smtClean="0"/>
            <a:t>Identify architectural approaches</a:t>
          </a:r>
          <a:r>
            <a:rPr lang="en-US" smtClean="0"/>
            <a:t>. </a:t>
          </a:r>
          <a:endParaRPr lang="en-US"/>
        </a:p>
      </dgm:t>
    </dgm:pt>
    <dgm:pt modelId="{35B1ED5D-72B5-4938-80B2-CB585C375170}" type="parTrans" cxnId="{4EFB58CA-56B5-48BA-B167-FCD2349FE277}">
      <dgm:prSet/>
      <dgm:spPr/>
      <dgm:t>
        <a:bodyPr/>
        <a:lstStyle/>
        <a:p>
          <a:endParaRPr lang="en-US"/>
        </a:p>
      </dgm:t>
    </dgm:pt>
    <dgm:pt modelId="{8C9A28DC-BA0D-4CC9-A380-0D01F4F09DBC}" type="sibTrans" cxnId="{4EFB58CA-56B5-48BA-B167-FCD2349FE277}">
      <dgm:prSet/>
      <dgm:spPr/>
      <dgm:t>
        <a:bodyPr/>
        <a:lstStyle/>
        <a:p>
          <a:endParaRPr lang="en-US"/>
        </a:p>
      </dgm:t>
    </dgm:pt>
    <dgm:pt modelId="{BD27B93E-B34D-4D94-A918-74D1D64A6C14}">
      <dgm:prSet/>
      <dgm:spPr/>
      <dgm:t>
        <a:bodyPr/>
        <a:lstStyle/>
        <a:p>
          <a:r>
            <a:rPr lang="en-US" b="1" smtClean="0"/>
            <a:t>Generate quality attribute utility tree</a:t>
          </a:r>
          <a:r>
            <a:rPr lang="en-US" smtClean="0"/>
            <a:t>. </a:t>
          </a:r>
          <a:endParaRPr lang="en-US"/>
        </a:p>
      </dgm:t>
    </dgm:pt>
    <dgm:pt modelId="{DB14A2D9-EAC3-4267-BC9F-F4906C7E45DA}" type="parTrans" cxnId="{1C9AED06-CB88-475C-9B49-660AD14E02B6}">
      <dgm:prSet/>
      <dgm:spPr/>
      <dgm:t>
        <a:bodyPr/>
        <a:lstStyle/>
        <a:p>
          <a:endParaRPr lang="en-US"/>
        </a:p>
      </dgm:t>
    </dgm:pt>
    <dgm:pt modelId="{8F3DB2B2-E264-4F2C-AA2B-9D47A95229A0}" type="sibTrans" cxnId="{1C9AED06-CB88-475C-9B49-660AD14E02B6}">
      <dgm:prSet/>
      <dgm:spPr/>
      <dgm:t>
        <a:bodyPr/>
        <a:lstStyle/>
        <a:p>
          <a:endParaRPr lang="en-US"/>
        </a:p>
      </dgm:t>
    </dgm:pt>
    <dgm:pt modelId="{14D14EFE-6C54-446C-82B7-D64794AE17D7}">
      <dgm:prSet/>
      <dgm:spPr/>
      <dgm:t>
        <a:bodyPr/>
        <a:lstStyle/>
        <a:p>
          <a:r>
            <a:rPr lang="en-US" b="1" dirty="0" smtClean="0"/>
            <a:t>Analyze architectural approaches</a:t>
          </a:r>
          <a:r>
            <a:rPr lang="en-US" dirty="0" smtClean="0"/>
            <a:t>. </a:t>
          </a:r>
          <a:endParaRPr lang="en-US" dirty="0"/>
        </a:p>
      </dgm:t>
    </dgm:pt>
    <dgm:pt modelId="{7AE9206E-8A2E-4C39-84FF-A8A7385F1A2C}" type="parTrans" cxnId="{C0E0ABB1-1575-41A5-AFD3-4C9A275C5B6C}">
      <dgm:prSet/>
      <dgm:spPr/>
      <dgm:t>
        <a:bodyPr/>
        <a:lstStyle/>
        <a:p>
          <a:endParaRPr lang="en-US"/>
        </a:p>
      </dgm:t>
    </dgm:pt>
    <dgm:pt modelId="{A4470B5C-C5A0-4303-8418-A3D8FB37E33F}" type="sibTrans" cxnId="{C0E0ABB1-1575-41A5-AFD3-4C9A275C5B6C}">
      <dgm:prSet/>
      <dgm:spPr/>
      <dgm:t>
        <a:bodyPr/>
        <a:lstStyle/>
        <a:p>
          <a:endParaRPr lang="en-US"/>
        </a:p>
      </dgm:t>
    </dgm:pt>
    <dgm:pt modelId="{64FD7011-1C57-4ACA-8B55-9E1489E37311}">
      <dgm:prSet/>
      <dgm:spPr/>
      <dgm:t>
        <a:bodyPr/>
        <a:lstStyle/>
        <a:p>
          <a:r>
            <a:rPr lang="en-US" b="1" smtClean="0"/>
            <a:t>Brainstorm and prioritize scenarios</a:t>
          </a:r>
          <a:r>
            <a:rPr lang="en-US" smtClean="0"/>
            <a:t>.</a:t>
          </a:r>
          <a:endParaRPr lang="en-US"/>
        </a:p>
      </dgm:t>
    </dgm:pt>
    <dgm:pt modelId="{239C5B33-9642-4B50-B044-E5ADAC9B3A5B}" type="parTrans" cxnId="{155FF36C-D1D1-4E9A-97E6-351EC663800D}">
      <dgm:prSet/>
      <dgm:spPr/>
      <dgm:t>
        <a:bodyPr/>
        <a:lstStyle/>
        <a:p>
          <a:endParaRPr lang="en-US"/>
        </a:p>
      </dgm:t>
    </dgm:pt>
    <dgm:pt modelId="{F2B8F262-6CDC-45CF-A7C1-BBEAE54DB4FF}" type="sibTrans" cxnId="{155FF36C-D1D1-4E9A-97E6-351EC663800D}">
      <dgm:prSet/>
      <dgm:spPr/>
      <dgm:t>
        <a:bodyPr/>
        <a:lstStyle/>
        <a:p>
          <a:endParaRPr lang="en-US"/>
        </a:p>
      </dgm:t>
    </dgm:pt>
    <dgm:pt modelId="{46644A12-61EF-421C-AD66-692EB805B048}">
      <dgm:prSet/>
      <dgm:spPr/>
      <dgm:t>
        <a:bodyPr/>
        <a:lstStyle/>
        <a:p>
          <a:r>
            <a:rPr lang="en-US" b="1" smtClean="0"/>
            <a:t>Analyze architectural approaches</a:t>
          </a:r>
          <a:r>
            <a:rPr lang="en-US" smtClean="0"/>
            <a:t>. </a:t>
          </a:r>
          <a:endParaRPr lang="en-US"/>
        </a:p>
      </dgm:t>
    </dgm:pt>
    <dgm:pt modelId="{35E85560-6E83-44EA-9448-56A5205AD6C1}" type="parTrans" cxnId="{5A2D9707-AF4A-4D04-BA81-68EC61602565}">
      <dgm:prSet/>
      <dgm:spPr/>
      <dgm:t>
        <a:bodyPr/>
        <a:lstStyle/>
        <a:p>
          <a:endParaRPr lang="en-US"/>
        </a:p>
      </dgm:t>
    </dgm:pt>
    <dgm:pt modelId="{A54C44D6-097E-487C-A2C6-13DCB3A2A27E}" type="sibTrans" cxnId="{5A2D9707-AF4A-4D04-BA81-68EC61602565}">
      <dgm:prSet/>
      <dgm:spPr/>
      <dgm:t>
        <a:bodyPr/>
        <a:lstStyle/>
        <a:p>
          <a:endParaRPr lang="en-US"/>
        </a:p>
      </dgm:t>
    </dgm:pt>
    <dgm:pt modelId="{0748FFA0-8B6F-4C0E-B3E0-2D39A1C0DFB1}">
      <dgm:prSet/>
      <dgm:spPr/>
      <dgm:t>
        <a:bodyPr/>
        <a:lstStyle/>
        <a:p>
          <a:r>
            <a:rPr lang="en-US" b="1" smtClean="0"/>
            <a:t>Present results</a:t>
          </a:r>
          <a:endParaRPr lang="en-US"/>
        </a:p>
      </dgm:t>
    </dgm:pt>
    <dgm:pt modelId="{450C8141-9176-442F-8EF4-AFAE2D1881BD}" type="parTrans" cxnId="{68D3BAA2-15F8-4006-A5BE-B4B786D822A7}">
      <dgm:prSet/>
      <dgm:spPr/>
      <dgm:t>
        <a:bodyPr/>
        <a:lstStyle/>
        <a:p>
          <a:endParaRPr lang="en-US"/>
        </a:p>
      </dgm:t>
    </dgm:pt>
    <dgm:pt modelId="{93ED563D-E879-4D90-9F83-BEFEEC3EE7B4}" type="sibTrans" cxnId="{68D3BAA2-15F8-4006-A5BE-B4B786D822A7}">
      <dgm:prSet/>
      <dgm:spPr/>
      <dgm:t>
        <a:bodyPr/>
        <a:lstStyle/>
        <a:p>
          <a:endParaRPr lang="en-US"/>
        </a:p>
      </dgm:t>
    </dgm:pt>
    <dgm:pt modelId="{BCF9926A-63CD-4519-B280-55D6BCE32101}" type="pres">
      <dgm:prSet presAssocID="{E2468726-E2C5-4CAB-A87E-212CDACC1D39}" presName="linearFlow" presStyleCnt="0">
        <dgm:presLayoutVars>
          <dgm:dir/>
          <dgm:animLvl val="lvl"/>
          <dgm:resizeHandles val="exact"/>
        </dgm:presLayoutVars>
      </dgm:prSet>
      <dgm:spPr/>
    </dgm:pt>
    <dgm:pt modelId="{B685A86D-C3FF-4C29-81CB-ECEFC3F9CA2E}" type="pres">
      <dgm:prSet presAssocID="{C5C4F80A-ADCA-43BF-ACC9-3F5C75B9E216}" presName="composite" presStyleCnt="0"/>
      <dgm:spPr/>
    </dgm:pt>
    <dgm:pt modelId="{A8EFB1D0-AFE1-4ABB-998F-BC8F5022F6DE}" type="pres">
      <dgm:prSet presAssocID="{C5C4F80A-ADCA-43BF-ACC9-3F5C75B9E216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7D4674C8-3BBD-4727-A37D-F0C903662B5E}" type="pres">
      <dgm:prSet presAssocID="{C5C4F80A-ADCA-43BF-ACC9-3F5C75B9E216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6672-19AD-4748-9181-A079BB18C4FC}" type="pres">
      <dgm:prSet presAssocID="{0EA00AD6-FC62-420D-BF9A-DA8D83DA3EE4}" presName="sp" presStyleCnt="0"/>
      <dgm:spPr/>
    </dgm:pt>
    <dgm:pt modelId="{9DA3AA2C-EA36-459C-BB04-E859C5805F51}" type="pres">
      <dgm:prSet presAssocID="{89DC5C5C-4497-464A-BEDD-3EC8F5FBE9CF}" presName="composite" presStyleCnt="0"/>
      <dgm:spPr/>
    </dgm:pt>
    <dgm:pt modelId="{60ADE2E7-EE22-4F1B-B618-0810AEAB69CF}" type="pres">
      <dgm:prSet presAssocID="{89DC5C5C-4497-464A-BEDD-3EC8F5FBE9CF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504D6305-7D78-4993-9F6D-D86EC1407DE3}" type="pres">
      <dgm:prSet presAssocID="{89DC5C5C-4497-464A-BEDD-3EC8F5FBE9CF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E3A4B-ECED-4353-BCE6-D95F8976A538}" type="pres">
      <dgm:prSet presAssocID="{BC99A5B3-4005-45EE-819F-3100434DD236}" presName="sp" presStyleCnt="0"/>
      <dgm:spPr/>
    </dgm:pt>
    <dgm:pt modelId="{1A6E4B5F-9628-4EE5-9B6D-EBDBE6103752}" type="pres">
      <dgm:prSet presAssocID="{6D29025B-7E9E-4523-984D-758507BDFCD3}" presName="composite" presStyleCnt="0"/>
      <dgm:spPr/>
    </dgm:pt>
    <dgm:pt modelId="{098EBCC1-266D-4A29-8BA8-958004418245}" type="pres">
      <dgm:prSet presAssocID="{6D29025B-7E9E-4523-984D-758507BDFCD3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02AC38D5-023A-4A73-950E-DD6AFA43F046}" type="pres">
      <dgm:prSet presAssocID="{6D29025B-7E9E-4523-984D-758507BDFCD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28E1F-40B5-40FC-8281-CB6E0D7C24F4}" type="pres">
      <dgm:prSet presAssocID="{26943680-5C60-48D5-A0AE-54064428B433}" presName="sp" presStyleCnt="0"/>
      <dgm:spPr/>
    </dgm:pt>
    <dgm:pt modelId="{6750A149-C2C9-4CDE-B7C2-BCBF6D0F039F}" type="pres">
      <dgm:prSet presAssocID="{3C486B70-D3FE-4970-B9B5-CA2D8B6F3EEE}" presName="composite" presStyleCnt="0"/>
      <dgm:spPr/>
    </dgm:pt>
    <dgm:pt modelId="{69ABBA2A-1B53-4120-8B56-E28A6169C332}" type="pres">
      <dgm:prSet presAssocID="{3C486B70-D3FE-4970-B9B5-CA2D8B6F3EEE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E62D6163-FD5E-4FC3-8631-1DE5C8F0E4FD}" type="pres">
      <dgm:prSet presAssocID="{3C486B70-D3FE-4970-B9B5-CA2D8B6F3EEE}" presName="descendantText" presStyleLbl="alignAcc1" presStyleIdx="3" presStyleCnt="9">
        <dgm:presLayoutVars>
          <dgm:bulletEnabled val="1"/>
        </dgm:presLayoutVars>
      </dgm:prSet>
      <dgm:spPr/>
    </dgm:pt>
    <dgm:pt modelId="{EC6ADB9B-8157-4831-985B-061683CC1EEB}" type="pres">
      <dgm:prSet presAssocID="{954CD116-88A4-41A9-ACFA-9224822CD487}" presName="sp" presStyleCnt="0"/>
      <dgm:spPr/>
    </dgm:pt>
    <dgm:pt modelId="{FC01F299-D96D-4F48-8A0E-C1D0E7F9525F}" type="pres">
      <dgm:prSet presAssocID="{9EFC650E-4E74-4F71-8B71-A5F227EAD719}" presName="composite" presStyleCnt="0"/>
      <dgm:spPr/>
    </dgm:pt>
    <dgm:pt modelId="{C0B70794-7FBF-4132-BE23-89D055D34807}" type="pres">
      <dgm:prSet presAssocID="{9EFC650E-4E74-4F71-8B71-A5F227EAD719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CBA989B8-077B-4FBE-A07C-9D242D152BED}" type="pres">
      <dgm:prSet presAssocID="{9EFC650E-4E74-4F71-8B71-A5F227EAD719}" presName="descendantText" presStyleLbl="alignAcc1" presStyleIdx="4" presStyleCnt="9">
        <dgm:presLayoutVars>
          <dgm:bulletEnabled val="1"/>
        </dgm:presLayoutVars>
      </dgm:prSet>
      <dgm:spPr/>
    </dgm:pt>
    <dgm:pt modelId="{A69712B6-3920-4DDC-8BD9-68FEA667200E}" type="pres">
      <dgm:prSet presAssocID="{6A8EEF53-32BB-4548-A55F-A1ECF75EEE06}" presName="sp" presStyleCnt="0"/>
      <dgm:spPr/>
    </dgm:pt>
    <dgm:pt modelId="{93541746-2B73-45D7-A371-2F578D68E6B7}" type="pres">
      <dgm:prSet presAssocID="{CD622641-F3D4-45C1-9D46-EA5724F7F5F3}" presName="composite" presStyleCnt="0"/>
      <dgm:spPr/>
    </dgm:pt>
    <dgm:pt modelId="{215AEA54-2758-4555-8621-D6B3E55C1C40}" type="pres">
      <dgm:prSet presAssocID="{CD622641-F3D4-45C1-9D46-EA5724F7F5F3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D5B43576-7BA0-48C9-B6FC-680D13C3B8E5}" type="pres">
      <dgm:prSet presAssocID="{CD622641-F3D4-45C1-9D46-EA5724F7F5F3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C8427-C78E-450F-BD2D-D925572D4B55}" type="pres">
      <dgm:prSet presAssocID="{0926A5F9-BDB5-4FED-B681-48EAB9DE1C17}" presName="sp" presStyleCnt="0"/>
      <dgm:spPr/>
    </dgm:pt>
    <dgm:pt modelId="{BA02F535-A28B-4D0C-A498-43764D7F217A}" type="pres">
      <dgm:prSet presAssocID="{A3E414CC-462E-4214-ABF4-C1F7D6637270}" presName="composite" presStyleCnt="0"/>
      <dgm:spPr/>
    </dgm:pt>
    <dgm:pt modelId="{A896D615-4805-490D-88BB-D96DE1A517B9}" type="pres">
      <dgm:prSet presAssocID="{A3E414CC-462E-4214-ABF4-C1F7D6637270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E2098CAB-8FA0-4A3B-9077-802A97F44736}" type="pres">
      <dgm:prSet presAssocID="{A3E414CC-462E-4214-ABF4-C1F7D6637270}" presName="descendantText" presStyleLbl="alignAcc1" presStyleIdx="6" presStyleCnt="9">
        <dgm:presLayoutVars>
          <dgm:bulletEnabled val="1"/>
        </dgm:presLayoutVars>
      </dgm:prSet>
      <dgm:spPr/>
    </dgm:pt>
    <dgm:pt modelId="{25C8FA7B-98D6-49F3-B221-E7D84FFA4AE3}" type="pres">
      <dgm:prSet presAssocID="{2DC9A183-3F70-48B9-9D32-D893FC32B4EA}" presName="sp" presStyleCnt="0"/>
      <dgm:spPr/>
    </dgm:pt>
    <dgm:pt modelId="{EBB15920-05D6-476B-8ADE-253C9F0867B5}" type="pres">
      <dgm:prSet presAssocID="{2F387301-5DE6-45E2-82CF-0968614BE5FA}" presName="composite" presStyleCnt="0"/>
      <dgm:spPr/>
    </dgm:pt>
    <dgm:pt modelId="{425E8F97-BAF5-4DED-8FE7-DD5A3C7B24FE}" type="pres">
      <dgm:prSet presAssocID="{2F387301-5DE6-45E2-82CF-0968614BE5FA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5E8AA695-8E16-481C-8474-78940AF4C855}" type="pres">
      <dgm:prSet presAssocID="{2F387301-5DE6-45E2-82CF-0968614BE5FA}" presName="descendantText" presStyleLbl="alignAcc1" presStyleIdx="7" presStyleCnt="9">
        <dgm:presLayoutVars>
          <dgm:bulletEnabled val="1"/>
        </dgm:presLayoutVars>
      </dgm:prSet>
      <dgm:spPr/>
    </dgm:pt>
    <dgm:pt modelId="{D23A7527-3485-49CA-BC1C-D76A47930A6B}" type="pres">
      <dgm:prSet presAssocID="{F166C28F-508C-4106-9681-D94CE212568D}" presName="sp" presStyleCnt="0"/>
      <dgm:spPr/>
    </dgm:pt>
    <dgm:pt modelId="{C61F94FF-537C-4844-B009-E922E46B74CA}" type="pres">
      <dgm:prSet presAssocID="{40BE8CB0-D409-4286-83A7-7CB88975B308}" presName="composite" presStyleCnt="0"/>
      <dgm:spPr/>
    </dgm:pt>
    <dgm:pt modelId="{0EC195B2-5C88-4735-92E1-811CE7167169}" type="pres">
      <dgm:prSet presAssocID="{40BE8CB0-D409-4286-83A7-7CB88975B308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14B4288F-6627-46EB-BCBA-12FAAE9CB246}" type="pres">
      <dgm:prSet presAssocID="{40BE8CB0-D409-4286-83A7-7CB88975B308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7B554EF4-4032-4C65-81D2-BA2D83E152FB}" type="presOf" srcId="{89DC5C5C-4497-464A-BEDD-3EC8F5FBE9CF}" destId="{60ADE2E7-EE22-4F1B-B618-0810AEAB69CF}" srcOrd="0" destOrd="0" presId="urn:microsoft.com/office/officeart/2005/8/layout/chevron2"/>
    <dgm:cxn modelId="{69028F9B-46A5-4396-B9F2-2AF19881C5A1}" srcId="{E2468726-E2C5-4CAB-A87E-212CDACC1D39}" destId="{A3E414CC-462E-4214-ABF4-C1F7D6637270}" srcOrd="6" destOrd="0" parTransId="{5592D795-FC4F-454C-A7B8-F2901236367A}" sibTransId="{2DC9A183-3F70-48B9-9D32-D893FC32B4EA}"/>
    <dgm:cxn modelId="{FC012BC9-F6BE-44B7-8795-B1ADEC8C096A}" type="presOf" srcId="{C5C4F80A-ADCA-43BF-ACC9-3F5C75B9E216}" destId="{A8EFB1D0-AFE1-4ABB-998F-BC8F5022F6DE}" srcOrd="0" destOrd="0" presId="urn:microsoft.com/office/officeart/2005/8/layout/chevron2"/>
    <dgm:cxn modelId="{570A7446-EEDA-4F81-81F4-E3FCF7168B51}" type="presOf" srcId="{A3E414CC-462E-4214-ABF4-C1F7D6637270}" destId="{A896D615-4805-490D-88BB-D96DE1A517B9}" srcOrd="0" destOrd="0" presId="urn:microsoft.com/office/officeart/2005/8/layout/chevron2"/>
    <dgm:cxn modelId="{11282FBA-F42F-4A02-BBBE-B75A05295424}" type="presOf" srcId="{2F387301-5DE6-45E2-82CF-0968614BE5FA}" destId="{425E8F97-BAF5-4DED-8FE7-DD5A3C7B24FE}" srcOrd="0" destOrd="0" presId="urn:microsoft.com/office/officeart/2005/8/layout/chevron2"/>
    <dgm:cxn modelId="{02E2997C-EBDE-43E4-987C-18FC46F7F3F2}" type="presOf" srcId="{0748FFA0-8B6F-4C0E-B3E0-2D39A1C0DFB1}" destId="{14B4288F-6627-46EB-BCBA-12FAAE9CB246}" srcOrd="0" destOrd="0" presId="urn:microsoft.com/office/officeart/2005/8/layout/chevron2"/>
    <dgm:cxn modelId="{E9BAE26F-1DE9-46E9-B7A4-7CCF8A3DEAA2}" srcId="{6D29025B-7E9E-4523-984D-758507BDFCD3}" destId="{1C17E32D-E5BC-4650-8F69-5E37774C067C}" srcOrd="0" destOrd="0" parTransId="{4875A793-05FF-4D44-8D6C-DD5183DF0AE2}" sibTransId="{2CFB2501-97A8-4E13-9605-3255509F9738}"/>
    <dgm:cxn modelId="{01E78D8E-486D-40C8-8212-3F619FA349EE}" type="presOf" srcId="{46644A12-61EF-421C-AD66-692EB805B048}" destId="{5E8AA695-8E16-481C-8474-78940AF4C855}" srcOrd="0" destOrd="0" presId="urn:microsoft.com/office/officeart/2005/8/layout/chevron2"/>
    <dgm:cxn modelId="{5338633B-903A-4BDB-9C83-8156BF28794B}" srcId="{C5C4F80A-ADCA-43BF-ACC9-3F5C75B9E216}" destId="{8EF861FA-3808-4B5F-A394-808F8FCA844F}" srcOrd="0" destOrd="0" parTransId="{C8FCB78E-4FD8-48A8-9856-964CFB82D6DE}" sibTransId="{FB5620C7-30F0-4575-8788-F4FABCD0AD2A}"/>
    <dgm:cxn modelId="{B38057D3-1336-4235-8C6B-1E427D5035E9}" type="presOf" srcId="{8EF861FA-3808-4B5F-A394-808F8FCA844F}" destId="{7D4674C8-3BBD-4727-A37D-F0C903662B5E}" srcOrd="0" destOrd="0" presId="urn:microsoft.com/office/officeart/2005/8/layout/chevron2"/>
    <dgm:cxn modelId="{43E1100A-C06A-4844-A3FB-7AC650E6A408}" srcId="{89DC5C5C-4497-464A-BEDD-3EC8F5FBE9CF}" destId="{67D24913-09F9-4F86-B612-DD5C4945B52C}" srcOrd="0" destOrd="0" parTransId="{9EBA8817-F214-4A4A-8083-1932E61E2620}" sibTransId="{35782166-5978-4FA5-A3B1-A5A139C2A91E}"/>
    <dgm:cxn modelId="{C5530A6B-DBCA-4005-A741-B86D7C8E4CD0}" srcId="{E2468726-E2C5-4CAB-A87E-212CDACC1D39}" destId="{3C486B70-D3FE-4970-B9B5-CA2D8B6F3EEE}" srcOrd="3" destOrd="0" parTransId="{1865F844-472F-4BB6-934F-E2B53C1A4B4A}" sibTransId="{954CD116-88A4-41A9-ACFA-9224822CD487}"/>
    <dgm:cxn modelId="{C0E0ABB1-1575-41A5-AFD3-4C9A275C5B6C}" srcId="{CD622641-F3D4-45C1-9D46-EA5724F7F5F3}" destId="{14D14EFE-6C54-446C-82B7-D64794AE17D7}" srcOrd="0" destOrd="0" parTransId="{7AE9206E-8A2E-4C39-84FF-A8A7385F1A2C}" sibTransId="{A4470B5C-C5A0-4303-8418-A3D8FB37E33F}"/>
    <dgm:cxn modelId="{EF9CFEAC-15CD-4113-8A27-AB753E92F767}" srcId="{E2468726-E2C5-4CAB-A87E-212CDACC1D39}" destId="{CD622641-F3D4-45C1-9D46-EA5724F7F5F3}" srcOrd="5" destOrd="0" parTransId="{AF39D6AE-DF6D-4C47-ACCC-662597F8BB6F}" sibTransId="{0926A5F9-BDB5-4FED-B681-48EAB9DE1C17}"/>
    <dgm:cxn modelId="{A044F184-BDBD-485E-B864-31EB982362DB}" type="presOf" srcId="{3C486B70-D3FE-4970-B9B5-CA2D8B6F3EEE}" destId="{69ABBA2A-1B53-4120-8B56-E28A6169C332}" srcOrd="0" destOrd="0" presId="urn:microsoft.com/office/officeart/2005/8/layout/chevron2"/>
    <dgm:cxn modelId="{5A2D9707-AF4A-4D04-BA81-68EC61602565}" srcId="{2F387301-5DE6-45E2-82CF-0968614BE5FA}" destId="{46644A12-61EF-421C-AD66-692EB805B048}" srcOrd="0" destOrd="0" parTransId="{35E85560-6E83-44EA-9448-56A5205AD6C1}" sibTransId="{A54C44D6-097E-487C-A2C6-13DCB3A2A27E}"/>
    <dgm:cxn modelId="{AF333052-B43F-4C14-B3CC-C21383155209}" srcId="{E2468726-E2C5-4CAB-A87E-212CDACC1D39}" destId="{9EFC650E-4E74-4F71-8B71-A5F227EAD719}" srcOrd="4" destOrd="0" parTransId="{43776194-2C2D-490F-A5F9-279D000771CA}" sibTransId="{6A8EEF53-32BB-4548-A55F-A1ECF75EEE06}"/>
    <dgm:cxn modelId="{4EFB58CA-56B5-48BA-B167-FCD2349FE277}" srcId="{3C486B70-D3FE-4970-B9B5-CA2D8B6F3EEE}" destId="{7FE59F3C-D076-40C7-967F-EE61C565D313}" srcOrd="0" destOrd="0" parTransId="{35B1ED5D-72B5-4938-80B2-CB585C375170}" sibTransId="{8C9A28DC-BA0D-4CC9-A380-0D01F4F09DBC}"/>
    <dgm:cxn modelId="{170CC058-AFE6-416C-8AB9-2DBFE509BE52}" type="presOf" srcId="{E2468726-E2C5-4CAB-A87E-212CDACC1D39}" destId="{BCF9926A-63CD-4519-B280-55D6BCE32101}" srcOrd="0" destOrd="0" presId="urn:microsoft.com/office/officeart/2005/8/layout/chevron2"/>
    <dgm:cxn modelId="{A201BCCE-6BA6-4F0C-BD3A-2CDA0C9535F4}" srcId="{E2468726-E2C5-4CAB-A87E-212CDACC1D39}" destId="{C5C4F80A-ADCA-43BF-ACC9-3F5C75B9E216}" srcOrd="0" destOrd="0" parTransId="{D4A6EDEB-7925-4265-839A-BA2463961342}" sibTransId="{0EA00AD6-FC62-420D-BF9A-DA8D83DA3EE4}"/>
    <dgm:cxn modelId="{5CAB5125-4B93-4B8D-997A-5BA2BA10B413}" type="presOf" srcId="{40BE8CB0-D409-4286-83A7-7CB88975B308}" destId="{0EC195B2-5C88-4735-92E1-811CE7167169}" srcOrd="0" destOrd="0" presId="urn:microsoft.com/office/officeart/2005/8/layout/chevron2"/>
    <dgm:cxn modelId="{17FB2083-C2FF-4A52-82D6-21974864B6F3}" type="presOf" srcId="{7FE59F3C-D076-40C7-967F-EE61C565D313}" destId="{E62D6163-FD5E-4FC3-8631-1DE5C8F0E4FD}" srcOrd="0" destOrd="0" presId="urn:microsoft.com/office/officeart/2005/8/layout/chevron2"/>
    <dgm:cxn modelId="{C31C34E5-A60C-49D1-A286-459593CEA944}" type="presOf" srcId="{CD622641-F3D4-45C1-9D46-EA5724F7F5F3}" destId="{215AEA54-2758-4555-8621-D6B3E55C1C40}" srcOrd="0" destOrd="0" presId="urn:microsoft.com/office/officeart/2005/8/layout/chevron2"/>
    <dgm:cxn modelId="{F8881491-DE3E-42BE-AB32-EA08FD4B072C}" type="presOf" srcId="{64FD7011-1C57-4ACA-8B55-9E1489E37311}" destId="{E2098CAB-8FA0-4A3B-9077-802A97F44736}" srcOrd="0" destOrd="0" presId="urn:microsoft.com/office/officeart/2005/8/layout/chevron2"/>
    <dgm:cxn modelId="{3232F97A-3FE3-4986-B3A0-50A7C606E5F5}" type="presOf" srcId="{14D14EFE-6C54-446C-82B7-D64794AE17D7}" destId="{D5B43576-7BA0-48C9-B6FC-680D13C3B8E5}" srcOrd="0" destOrd="0" presId="urn:microsoft.com/office/officeart/2005/8/layout/chevron2"/>
    <dgm:cxn modelId="{7663DBAB-08EB-4406-B5E0-95F4B4A358BE}" type="presOf" srcId="{6D29025B-7E9E-4523-984D-758507BDFCD3}" destId="{098EBCC1-266D-4A29-8BA8-958004418245}" srcOrd="0" destOrd="0" presId="urn:microsoft.com/office/officeart/2005/8/layout/chevron2"/>
    <dgm:cxn modelId="{0AF3FEC9-FF76-4F6F-B6D2-D035790D3CC3}" srcId="{E2468726-E2C5-4CAB-A87E-212CDACC1D39}" destId="{6D29025B-7E9E-4523-984D-758507BDFCD3}" srcOrd="2" destOrd="0" parTransId="{98E63EB7-8DC2-4823-A8ED-76A44E5AAA61}" sibTransId="{26943680-5C60-48D5-A0AE-54064428B433}"/>
    <dgm:cxn modelId="{155FF36C-D1D1-4E9A-97E6-351EC663800D}" srcId="{A3E414CC-462E-4214-ABF4-C1F7D6637270}" destId="{64FD7011-1C57-4ACA-8B55-9E1489E37311}" srcOrd="0" destOrd="0" parTransId="{239C5B33-9642-4B50-B044-E5ADAC9B3A5B}" sibTransId="{F2B8F262-6CDC-45CF-A7C1-BBEAE54DB4FF}"/>
    <dgm:cxn modelId="{A79E98CC-09A3-4F97-98DE-A21F8B76EDD2}" srcId="{E2468726-E2C5-4CAB-A87E-212CDACC1D39}" destId="{89DC5C5C-4497-464A-BEDD-3EC8F5FBE9CF}" srcOrd="1" destOrd="0" parTransId="{7B53E502-3A0A-46DE-BA83-A92D956A35B6}" sibTransId="{BC99A5B3-4005-45EE-819F-3100434DD236}"/>
    <dgm:cxn modelId="{B9374112-5CF0-4BDA-83A4-6552D35DC4F3}" type="presOf" srcId="{BD27B93E-B34D-4D94-A918-74D1D64A6C14}" destId="{CBA989B8-077B-4FBE-A07C-9D242D152BED}" srcOrd="0" destOrd="0" presId="urn:microsoft.com/office/officeart/2005/8/layout/chevron2"/>
    <dgm:cxn modelId="{1C9AED06-CB88-475C-9B49-660AD14E02B6}" srcId="{9EFC650E-4E74-4F71-8B71-A5F227EAD719}" destId="{BD27B93E-B34D-4D94-A918-74D1D64A6C14}" srcOrd="0" destOrd="0" parTransId="{DB14A2D9-EAC3-4267-BC9F-F4906C7E45DA}" sibTransId="{8F3DB2B2-E264-4F2C-AA2B-9D47A95229A0}"/>
    <dgm:cxn modelId="{C5B8B68C-F7E0-4E96-ACF0-BFB86A5DF92C}" type="presOf" srcId="{67D24913-09F9-4F86-B612-DD5C4945B52C}" destId="{504D6305-7D78-4993-9F6D-D86EC1407DE3}" srcOrd="0" destOrd="0" presId="urn:microsoft.com/office/officeart/2005/8/layout/chevron2"/>
    <dgm:cxn modelId="{818D575C-8B00-47BF-9FB0-01AC297B5103}" srcId="{E2468726-E2C5-4CAB-A87E-212CDACC1D39}" destId="{40BE8CB0-D409-4286-83A7-7CB88975B308}" srcOrd="8" destOrd="0" parTransId="{218DB297-C48E-4DC0-B2A0-7DDEB3A91740}" sibTransId="{3CBC6FE4-05EB-4B7A-BC6E-F620CDC26D86}"/>
    <dgm:cxn modelId="{55E11116-626A-4FA9-8D6B-090E95F453AD}" type="presOf" srcId="{1C17E32D-E5BC-4650-8F69-5E37774C067C}" destId="{02AC38D5-023A-4A73-950E-DD6AFA43F046}" srcOrd="0" destOrd="0" presId="urn:microsoft.com/office/officeart/2005/8/layout/chevron2"/>
    <dgm:cxn modelId="{A304D304-0A69-4D2A-8F3D-C05F60A2EE7C}" type="presOf" srcId="{9EFC650E-4E74-4F71-8B71-A5F227EAD719}" destId="{C0B70794-7FBF-4132-BE23-89D055D34807}" srcOrd="0" destOrd="0" presId="urn:microsoft.com/office/officeart/2005/8/layout/chevron2"/>
    <dgm:cxn modelId="{F0C337C6-B59E-4B34-A7F5-15F19690AD5D}" srcId="{E2468726-E2C5-4CAB-A87E-212CDACC1D39}" destId="{2F387301-5DE6-45E2-82CF-0968614BE5FA}" srcOrd="7" destOrd="0" parTransId="{D17231D7-E093-4F5A-AF59-EE031F2F0593}" sibTransId="{F166C28F-508C-4106-9681-D94CE212568D}"/>
    <dgm:cxn modelId="{68D3BAA2-15F8-4006-A5BE-B4B786D822A7}" srcId="{40BE8CB0-D409-4286-83A7-7CB88975B308}" destId="{0748FFA0-8B6F-4C0E-B3E0-2D39A1C0DFB1}" srcOrd="0" destOrd="0" parTransId="{450C8141-9176-442F-8EF4-AFAE2D1881BD}" sibTransId="{93ED563D-E879-4D90-9F83-BEFEEC3EE7B4}"/>
    <dgm:cxn modelId="{4CFFB911-74A0-4421-8A8E-7BD78473A06A}" type="presParOf" srcId="{BCF9926A-63CD-4519-B280-55D6BCE32101}" destId="{B685A86D-C3FF-4C29-81CB-ECEFC3F9CA2E}" srcOrd="0" destOrd="0" presId="urn:microsoft.com/office/officeart/2005/8/layout/chevron2"/>
    <dgm:cxn modelId="{0F6A89C9-217F-4139-BA0C-A038B9252AD3}" type="presParOf" srcId="{B685A86D-C3FF-4C29-81CB-ECEFC3F9CA2E}" destId="{A8EFB1D0-AFE1-4ABB-998F-BC8F5022F6DE}" srcOrd="0" destOrd="0" presId="urn:microsoft.com/office/officeart/2005/8/layout/chevron2"/>
    <dgm:cxn modelId="{56D540FC-0F1F-4092-832C-A310738AE072}" type="presParOf" srcId="{B685A86D-C3FF-4C29-81CB-ECEFC3F9CA2E}" destId="{7D4674C8-3BBD-4727-A37D-F0C903662B5E}" srcOrd="1" destOrd="0" presId="urn:microsoft.com/office/officeart/2005/8/layout/chevron2"/>
    <dgm:cxn modelId="{C7DF1C11-86D8-46C2-A178-66F23BB16980}" type="presParOf" srcId="{BCF9926A-63CD-4519-B280-55D6BCE32101}" destId="{3DB66672-19AD-4748-9181-A079BB18C4FC}" srcOrd="1" destOrd="0" presId="urn:microsoft.com/office/officeart/2005/8/layout/chevron2"/>
    <dgm:cxn modelId="{68865E46-67CC-4092-ADA4-BB31F8F149A2}" type="presParOf" srcId="{BCF9926A-63CD-4519-B280-55D6BCE32101}" destId="{9DA3AA2C-EA36-459C-BB04-E859C5805F51}" srcOrd="2" destOrd="0" presId="urn:microsoft.com/office/officeart/2005/8/layout/chevron2"/>
    <dgm:cxn modelId="{AED6DE2D-8CD7-4310-B0C3-04B9ABFF1527}" type="presParOf" srcId="{9DA3AA2C-EA36-459C-BB04-E859C5805F51}" destId="{60ADE2E7-EE22-4F1B-B618-0810AEAB69CF}" srcOrd="0" destOrd="0" presId="urn:microsoft.com/office/officeart/2005/8/layout/chevron2"/>
    <dgm:cxn modelId="{524ABFF1-57FB-4DE6-9179-683A7FBBBC6D}" type="presParOf" srcId="{9DA3AA2C-EA36-459C-BB04-E859C5805F51}" destId="{504D6305-7D78-4993-9F6D-D86EC1407DE3}" srcOrd="1" destOrd="0" presId="urn:microsoft.com/office/officeart/2005/8/layout/chevron2"/>
    <dgm:cxn modelId="{18FD4FD2-FF11-434D-AC47-E22C59DEE9EE}" type="presParOf" srcId="{BCF9926A-63CD-4519-B280-55D6BCE32101}" destId="{13EE3A4B-ECED-4353-BCE6-D95F8976A538}" srcOrd="3" destOrd="0" presId="urn:microsoft.com/office/officeart/2005/8/layout/chevron2"/>
    <dgm:cxn modelId="{689C8078-6722-401F-96ED-78C0BF8EDE00}" type="presParOf" srcId="{BCF9926A-63CD-4519-B280-55D6BCE32101}" destId="{1A6E4B5F-9628-4EE5-9B6D-EBDBE6103752}" srcOrd="4" destOrd="0" presId="urn:microsoft.com/office/officeart/2005/8/layout/chevron2"/>
    <dgm:cxn modelId="{5D2D0B19-AEE3-40F9-B906-B1B2786BCE7A}" type="presParOf" srcId="{1A6E4B5F-9628-4EE5-9B6D-EBDBE6103752}" destId="{098EBCC1-266D-4A29-8BA8-958004418245}" srcOrd="0" destOrd="0" presId="urn:microsoft.com/office/officeart/2005/8/layout/chevron2"/>
    <dgm:cxn modelId="{DD5AF333-DA96-455E-B6DE-11CA885FBF12}" type="presParOf" srcId="{1A6E4B5F-9628-4EE5-9B6D-EBDBE6103752}" destId="{02AC38D5-023A-4A73-950E-DD6AFA43F046}" srcOrd="1" destOrd="0" presId="urn:microsoft.com/office/officeart/2005/8/layout/chevron2"/>
    <dgm:cxn modelId="{17B4D83F-122D-4B82-A573-7EAF34AC48D1}" type="presParOf" srcId="{BCF9926A-63CD-4519-B280-55D6BCE32101}" destId="{89028E1F-40B5-40FC-8281-CB6E0D7C24F4}" srcOrd="5" destOrd="0" presId="urn:microsoft.com/office/officeart/2005/8/layout/chevron2"/>
    <dgm:cxn modelId="{113634FA-C310-4091-AAB7-75E1B3C117A1}" type="presParOf" srcId="{BCF9926A-63CD-4519-B280-55D6BCE32101}" destId="{6750A149-C2C9-4CDE-B7C2-BCBF6D0F039F}" srcOrd="6" destOrd="0" presId="urn:microsoft.com/office/officeart/2005/8/layout/chevron2"/>
    <dgm:cxn modelId="{92E7D4F0-4997-4D1C-8E6D-5EBBFA6D51E7}" type="presParOf" srcId="{6750A149-C2C9-4CDE-B7C2-BCBF6D0F039F}" destId="{69ABBA2A-1B53-4120-8B56-E28A6169C332}" srcOrd="0" destOrd="0" presId="urn:microsoft.com/office/officeart/2005/8/layout/chevron2"/>
    <dgm:cxn modelId="{427F61B7-E8CD-4241-A5C8-B2A6D012E62C}" type="presParOf" srcId="{6750A149-C2C9-4CDE-B7C2-BCBF6D0F039F}" destId="{E62D6163-FD5E-4FC3-8631-1DE5C8F0E4FD}" srcOrd="1" destOrd="0" presId="urn:microsoft.com/office/officeart/2005/8/layout/chevron2"/>
    <dgm:cxn modelId="{A7F06A23-CE6B-457E-86EE-5A531127D78B}" type="presParOf" srcId="{BCF9926A-63CD-4519-B280-55D6BCE32101}" destId="{EC6ADB9B-8157-4831-985B-061683CC1EEB}" srcOrd="7" destOrd="0" presId="urn:microsoft.com/office/officeart/2005/8/layout/chevron2"/>
    <dgm:cxn modelId="{DCDEA0FD-971A-4F2F-9F35-2E118A9405CD}" type="presParOf" srcId="{BCF9926A-63CD-4519-B280-55D6BCE32101}" destId="{FC01F299-D96D-4F48-8A0E-C1D0E7F9525F}" srcOrd="8" destOrd="0" presId="urn:microsoft.com/office/officeart/2005/8/layout/chevron2"/>
    <dgm:cxn modelId="{D959B73E-7C7F-4119-87CA-DFD24CA6C15C}" type="presParOf" srcId="{FC01F299-D96D-4F48-8A0E-C1D0E7F9525F}" destId="{C0B70794-7FBF-4132-BE23-89D055D34807}" srcOrd="0" destOrd="0" presId="urn:microsoft.com/office/officeart/2005/8/layout/chevron2"/>
    <dgm:cxn modelId="{70A77E30-20C7-406B-996B-0C52BEADACF0}" type="presParOf" srcId="{FC01F299-D96D-4F48-8A0E-C1D0E7F9525F}" destId="{CBA989B8-077B-4FBE-A07C-9D242D152BED}" srcOrd="1" destOrd="0" presId="urn:microsoft.com/office/officeart/2005/8/layout/chevron2"/>
    <dgm:cxn modelId="{1ED9EC24-39C5-4BE8-8005-474F0D3490D8}" type="presParOf" srcId="{BCF9926A-63CD-4519-B280-55D6BCE32101}" destId="{A69712B6-3920-4DDC-8BD9-68FEA667200E}" srcOrd="9" destOrd="0" presId="urn:microsoft.com/office/officeart/2005/8/layout/chevron2"/>
    <dgm:cxn modelId="{549091AC-3137-4EED-862B-2F2208E7F439}" type="presParOf" srcId="{BCF9926A-63CD-4519-B280-55D6BCE32101}" destId="{93541746-2B73-45D7-A371-2F578D68E6B7}" srcOrd="10" destOrd="0" presId="urn:microsoft.com/office/officeart/2005/8/layout/chevron2"/>
    <dgm:cxn modelId="{51ED9A78-389E-4FF7-8113-791F8D0C6E4D}" type="presParOf" srcId="{93541746-2B73-45D7-A371-2F578D68E6B7}" destId="{215AEA54-2758-4555-8621-D6B3E55C1C40}" srcOrd="0" destOrd="0" presId="urn:microsoft.com/office/officeart/2005/8/layout/chevron2"/>
    <dgm:cxn modelId="{3943726D-491E-408A-B116-A5FDD51B8185}" type="presParOf" srcId="{93541746-2B73-45D7-A371-2F578D68E6B7}" destId="{D5B43576-7BA0-48C9-B6FC-680D13C3B8E5}" srcOrd="1" destOrd="0" presId="urn:microsoft.com/office/officeart/2005/8/layout/chevron2"/>
    <dgm:cxn modelId="{2EE21D5E-A061-40E2-95B5-4928B0964729}" type="presParOf" srcId="{BCF9926A-63CD-4519-B280-55D6BCE32101}" destId="{FBBC8427-C78E-450F-BD2D-D925572D4B55}" srcOrd="11" destOrd="0" presId="urn:microsoft.com/office/officeart/2005/8/layout/chevron2"/>
    <dgm:cxn modelId="{D7EE3D94-A2E0-49A1-BC09-E4AD075FA042}" type="presParOf" srcId="{BCF9926A-63CD-4519-B280-55D6BCE32101}" destId="{BA02F535-A28B-4D0C-A498-43764D7F217A}" srcOrd="12" destOrd="0" presId="urn:microsoft.com/office/officeart/2005/8/layout/chevron2"/>
    <dgm:cxn modelId="{1196BAB0-81FB-4908-BBD2-3091F6D723EE}" type="presParOf" srcId="{BA02F535-A28B-4D0C-A498-43764D7F217A}" destId="{A896D615-4805-490D-88BB-D96DE1A517B9}" srcOrd="0" destOrd="0" presId="urn:microsoft.com/office/officeart/2005/8/layout/chevron2"/>
    <dgm:cxn modelId="{79798336-41A3-438F-A645-25884FD01585}" type="presParOf" srcId="{BA02F535-A28B-4D0C-A498-43764D7F217A}" destId="{E2098CAB-8FA0-4A3B-9077-802A97F44736}" srcOrd="1" destOrd="0" presId="urn:microsoft.com/office/officeart/2005/8/layout/chevron2"/>
    <dgm:cxn modelId="{BD677515-5DCE-4542-BC77-F06C1A353A9D}" type="presParOf" srcId="{BCF9926A-63CD-4519-B280-55D6BCE32101}" destId="{25C8FA7B-98D6-49F3-B221-E7D84FFA4AE3}" srcOrd="13" destOrd="0" presId="urn:microsoft.com/office/officeart/2005/8/layout/chevron2"/>
    <dgm:cxn modelId="{6D9D97DD-46A8-4C28-9D28-86CB1467DD6C}" type="presParOf" srcId="{BCF9926A-63CD-4519-B280-55D6BCE32101}" destId="{EBB15920-05D6-476B-8ADE-253C9F0867B5}" srcOrd="14" destOrd="0" presId="urn:microsoft.com/office/officeart/2005/8/layout/chevron2"/>
    <dgm:cxn modelId="{F1AE1CD3-FBC0-472D-91AA-ED18A1D394F1}" type="presParOf" srcId="{EBB15920-05D6-476B-8ADE-253C9F0867B5}" destId="{425E8F97-BAF5-4DED-8FE7-DD5A3C7B24FE}" srcOrd="0" destOrd="0" presId="urn:microsoft.com/office/officeart/2005/8/layout/chevron2"/>
    <dgm:cxn modelId="{CFA543B3-5216-4876-86A7-20310BAF581C}" type="presParOf" srcId="{EBB15920-05D6-476B-8ADE-253C9F0867B5}" destId="{5E8AA695-8E16-481C-8474-78940AF4C855}" srcOrd="1" destOrd="0" presId="urn:microsoft.com/office/officeart/2005/8/layout/chevron2"/>
    <dgm:cxn modelId="{4E23098F-1387-4089-8EE4-65017BFBB2DC}" type="presParOf" srcId="{BCF9926A-63CD-4519-B280-55D6BCE32101}" destId="{D23A7527-3485-49CA-BC1C-D76A47930A6B}" srcOrd="15" destOrd="0" presId="urn:microsoft.com/office/officeart/2005/8/layout/chevron2"/>
    <dgm:cxn modelId="{146D9E9D-9B7C-48BE-BA90-8FE0D4CEBB37}" type="presParOf" srcId="{BCF9926A-63CD-4519-B280-55D6BCE32101}" destId="{C61F94FF-537C-4844-B009-E922E46B74CA}" srcOrd="16" destOrd="0" presId="urn:microsoft.com/office/officeart/2005/8/layout/chevron2"/>
    <dgm:cxn modelId="{D71AC847-61DA-4D9E-8A8C-CAAE02837D23}" type="presParOf" srcId="{C61F94FF-537C-4844-B009-E922E46B74CA}" destId="{0EC195B2-5C88-4735-92E1-811CE7167169}" srcOrd="0" destOrd="0" presId="urn:microsoft.com/office/officeart/2005/8/layout/chevron2"/>
    <dgm:cxn modelId="{A477EF17-108A-4131-A54F-878CCBA70CF8}" type="presParOf" srcId="{C61F94FF-537C-4844-B009-E922E46B74CA}" destId="{14B4288F-6627-46EB-BCBA-12FAAE9CB24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11/11/2009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b="1" smtClean="0"/>
              <a:t>"Architecture </a:t>
            </a:r>
            <a:r>
              <a:rPr b="1" smtClean="0"/>
              <a:t>Tradeoff </a:t>
            </a:r>
            <a:r>
              <a:rPr b="1" smtClean="0"/>
              <a:t>Analysis </a:t>
            </a:r>
            <a:r>
              <a:rPr b="1" smtClean="0"/>
              <a:t>Method"</a:t>
            </a:r>
          </a:p>
          <a:p>
            <a:pPr>
              <a:buNone/>
            </a:pPr>
            <a:endParaRPr b="1" smtClean="0"/>
          </a:p>
          <a:p>
            <a:r>
              <a:rPr lang="en-US" dirty="0" smtClean="0"/>
              <a:t>Risk </a:t>
            </a:r>
            <a:r>
              <a:rPr lang="en-US" dirty="0" smtClean="0"/>
              <a:t>identification </a:t>
            </a:r>
            <a:r>
              <a:rPr lang="en-US" dirty="0" smtClean="0"/>
              <a:t>method to </a:t>
            </a:r>
            <a:r>
              <a:rPr lang="en-US" dirty="0" smtClean="0"/>
              <a:t>assess the consequences of architectural decisions in light of quality attribute requirements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The ATAM can be done early in the software development life cycle.</a:t>
            </a:r>
            <a:endParaRPr smtClean="0"/>
          </a:p>
          <a:p>
            <a:r>
              <a:rPr lang="en-US" dirty="0" smtClean="0"/>
              <a:t>It </a:t>
            </a:r>
            <a:r>
              <a:rPr lang="en-US" dirty="0" smtClean="0"/>
              <a:t>can be done relatively inexpensively and quickly (because it is assessing architectural </a:t>
            </a:r>
            <a:r>
              <a:rPr lang="en-US" dirty="0" smtClean="0"/>
              <a:t>design artifacts</a:t>
            </a:r>
            <a:r>
              <a:rPr lang="en-US" dirty="0" smtClean="0"/>
              <a:t>).</a:t>
            </a:r>
            <a:endParaRPr smtClean="0"/>
          </a:p>
          <a:p>
            <a:r>
              <a:rPr lang="en-US" dirty="0" smtClean="0"/>
              <a:t>The </a:t>
            </a:r>
            <a:r>
              <a:rPr lang="en-US" dirty="0" smtClean="0"/>
              <a:t>ATAM will produce analyses commensurate with the level of detail of the </a:t>
            </a:r>
            <a:r>
              <a:rPr lang="en-US" dirty="0" smtClean="0"/>
              <a:t>architectural specification</a:t>
            </a:r>
            <a:r>
              <a:rPr lang="en-US" dirty="0" smtClean="0"/>
              <a:t>.</a:t>
            </a:r>
            <a:endParaRPr smtClean="0"/>
          </a:p>
          <a:p>
            <a:endParaRPr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smtClean="0"/>
              <a:t>Three of </a:t>
            </a:r>
            <a:r>
              <a:rPr lang="en-US" sz="3600" dirty="0" smtClean="0"/>
              <a:t>the major goals of ATAM are </a:t>
            </a:r>
            <a:r>
              <a:rPr lang="en-US" sz="3600" dirty="0" smtClean="0"/>
              <a:t>to:</a:t>
            </a:r>
            <a:endParaRPr sz="3600" smtClean="0"/>
          </a:p>
          <a:p>
            <a:pPr lvl="1"/>
            <a:r>
              <a:rPr lang="en-US" sz="3200" dirty="0" smtClean="0"/>
              <a:t>elicit </a:t>
            </a:r>
            <a:r>
              <a:rPr lang="en-US" sz="3200" dirty="0" smtClean="0"/>
              <a:t>and refine a precise statement of the architecture’s driving quality attribute requirements</a:t>
            </a:r>
            <a:endParaRPr sz="3200" smtClean="0"/>
          </a:p>
          <a:p>
            <a:pPr lvl="1"/>
            <a:r>
              <a:rPr lang="en-US" sz="3200" dirty="0" smtClean="0"/>
              <a:t>elicit </a:t>
            </a:r>
            <a:r>
              <a:rPr lang="en-US" sz="3200" dirty="0" smtClean="0"/>
              <a:t>and refine a precise statement of the architectural design decisions</a:t>
            </a:r>
            <a:endParaRPr sz="3200" smtClean="0"/>
          </a:p>
          <a:p>
            <a:pPr lvl="1"/>
            <a:r>
              <a:rPr lang="en-US" sz="3200" dirty="0" smtClean="0"/>
              <a:t>evaluate </a:t>
            </a:r>
            <a:r>
              <a:rPr lang="en-US" sz="3200" dirty="0" smtClean="0"/>
              <a:t>the architectural design decisions to determine if they satisfactorily address the </a:t>
            </a:r>
            <a:r>
              <a:rPr lang="en-US" sz="3200" dirty="0" smtClean="0"/>
              <a:t>quality requirements</a:t>
            </a:r>
            <a:endParaRPr sz="320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output of an ATAM is an out-brief presentation and/or a written report that includes the major findings of the evaluation. These are typically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the architectural styles identified</a:t>
            </a:r>
          </a:p>
          <a:p>
            <a:pPr lvl="1"/>
            <a:r>
              <a:rPr lang="en-US" sz="2400" dirty="0" smtClean="0"/>
              <a:t>a "utility tree" — a hierarchic model of the driving architectural requirements</a:t>
            </a:r>
          </a:p>
          <a:p>
            <a:pPr lvl="1"/>
            <a:r>
              <a:rPr lang="en-US" sz="2400" dirty="0" smtClean="0"/>
              <a:t>the tradeoff points</a:t>
            </a:r>
          </a:p>
          <a:p>
            <a:pPr lvl="1"/>
            <a:r>
              <a:rPr lang="en-US" sz="2400" dirty="0" smtClean="0"/>
              <a:t>the sensitivity points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set of identified risks</a:t>
            </a:r>
          </a:p>
          <a:p>
            <a:pPr lvl="1"/>
            <a:r>
              <a:rPr lang="en-US" sz="2400" dirty="0" smtClean="0"/>
              <a:t>a set of identified non-risks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ATAM(cont’d)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steps of the method are as follows</a:t>
            </a:r>
            <a:r>
              <a:rPr lang="en-US" dirty="0" smtClean="0"/>
              <a:t>:</a:t>
            </a:r>
            <a:endParaRPr smtClean="0"/>
          </a:p>
        </p:txBody>
      </p:sp>
      <p:graphicFrame>
        <p:nvGraphicFramePr>
          <p:cNvPr id="4" name="Diagramme 3"/>
          <p:cNvGraphicFramePr/>
          <p:nvPr/>
        </p:nvGraphicFramePr>
        <p:xfrm>
          <a:off x="1071538" y="1714488"/>
          <a:ext cx="7072362" cy="484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240</Words>
  <Application>Microsoft Office PowerPoint</Application>
  <PresentationFormat>Affichage à l'écran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Charte graphique_PA</vt:lpstr>
      <vt:lpstr>ATAM</vt:lpstr>
      <vt:lpstr>ATAM(cont’d)</vt:lpstr>
      <vt:lpstr>ATAM(cont’d)</vt:lpstr>
      <vt:lpstr>ATAM(cont’d)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219</cp:revision>
  <dcterms:created xsi:type="dcterms:W3CDTF">2009-09-23T16:56:23Z</dcterms:created>
  <dcterms:modified xsi:type="dcterms:W3CDTF">2009-11-11T09:36:02Z</dcterms:modified>
</cp:coreProperties>
</file>