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87" r:id="rId4"/>
    <p:sldId id="286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55" d="100"/>
          <a:sy n="55" d="100"/>
        </p:scale>
        <p:origin x="-8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23/09/2009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23/09/2009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Park,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Ricciardi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, Alauzet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1000">
                <a:solidFill>
                  <a:srgbClr val="7F7F7F"/>
                </a:solidFill>
                <a:ea typeface="굴림" charset="-127"/>
              </a:rPr>
              <a:t>CS642 - </a:t>
            </a:r>
            <a:r>
              <a:rPr lang="en-US" altLang="ko-KR" sz="1000">
                <a:solidFill>
                  <a:srgbClr val="7F7F7F"/>
                </a:solidFill>
                <a:ea typeface="굴림" charset="-127"/>
              </a:rPr>
              <a:t>Session key management in a spontaneous network</a:t>
            </a:r>
            <a:endParaRPr lang="fr-FR" altLang="ko-KR" sz="100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x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9538" y="6643688"/>
            <a:ext cx="1355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 23th, 2009</a:t>
            </a:r>
            <a:endParaRPr lang="fr-FR" altLang="ko-KR" sz="90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71810"/>
            <a:ext cx="8629680" cy="1571636"/>
          </a:xfrm>
        </p:spPr>
        <p:txBody>
          <a:bodyPr/>
          <a:lstStyle/>
          <a:p>
            <a:pPr>
              <a:defRPr/>
            </a:pPr>
            <a:r>
              <a:rPr smtClean="0"/>
              <a:t>Fault tolerance</a:t>
            </a:r>
            <a:r>
              <a:rPr i="1" dirty="0" smtClean="0"/>
              <a:t/>
            </a:r>
            <a:br>
              <a:rPr i="1" dirty="0" smtClean="0"/>
            </a:b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142852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214563"/>
            <a:ext cx="8501063" cy="392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model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diagram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Actor description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/>
              <a:t>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PresentationFormat>Affichage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Charte graphique_PA</vt:lpstr>
      <vt:lpstr>Fault tolerance </vt:lpstr>
      <vt:lpstr>Table of ContentS</vt:lpstr>
      <vt:lpstr>Diapositive 3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7</cp:revision>
  <dcterms:modified xsi:type="dcterms:W3CDTF">2009-09-23T04:44:19Z</dcterms:modified>
</cp:coreProperties>
</file>