
<file path=[Content_Types].xml><?xml version="1.0" encoding="utf-8"?>
<Types xmlns="http://schemas.openxmlformats.org/package/2006/content-types"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diagrams/quickStyle1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diagrams/colors1.xml" ContentType="application/vnd.openxmlformats-officedocument.drawingml.diagramColors+xml"/>
  <Override PartName="/customXml/itemProps1.xml" ContentType="application/vnd.openxmlformats-officedocument.customXmlProperties+xml"/>
  <Override PartName="/ppt/presentation.xml" ContentType="application/vnd.openxmlformats-officedocument.presentationml.presentation.main+xml"/>
  <Override PartName="/ppt/diagrams/quickStyle2.xml" ContentType="application/vnd.openxmlformats-officedocument.drawingml.diagramStyle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diagrams/layout1.xml" ContentType="application/vnd.openxmlformats-officedocument.drawingml.diagram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heme/theme3.xml" ContentType="application/vnd.openxmlformats-officedocument.theme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png" ContentType="image/png"/>
  <Override PartName="/ppt/diagrams/layout2.xml" ContentType="application/vnd.openxmlformats-officedocument.drawingml.diagramLayout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colors2.xml" ContentType="application/vnd.openxmlformats-officedocument.drawingml.diagramColors+xml"/>
  <Override PartName="/ppt/slides/slide6.xml" ContentType="application/vnd.openxmlformats-officedocument.presentationml.slide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60" r:id="rId2"/>
  </p:sldMasterIdLst>
  <p:notesMasterIdLst>
    <p:notesMasterId r:id="rId14"/>
  </p:notesMasterIdLst>
  <p:handoutMasterIdLst>
    <p:handoutMasterId r:id="rId15"/>
  </p:handoutMasterIdLst>
  <p:sldIdLst>
    <p:sldId id="256" r:id="rId3"/>
    <p:sldId id="261" r:id="rId4"/>
    <p:sldId id="338" r:id="rId5"/>
    <p:sldId id="339" r:id="rId6"/>
    <p:sldId id="340" r:id="rId7"/>
    <p:sldId id="341" r:id="rId8"/>
    <p:sldId id="351" r:id="rId9"/>
    <p:sldId id="352" r:id="rId10"/>
    <p:sldId id="353" r:id="rId11"/>
    <p:sldId id="350" r:id="rId12"/>
    <p:sldId id="286" r:id="rId13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C44F00"/>
    <a:srgbClr val="FF6600"/>
  </p:clrMru>
  <p:extLst>
    <p:ext uri="{E76CE94A-603C-4142-B9EB-6D1370010A27}">
      <p14:discardImageEditData xmlns:p14="http://schemas.microsoft.com/office/powerpoint/2007/7/12/main" xmlns="" xmlns:p="http://schemas.openxmlformats.org/presentationml/2006/main" xmlns:r="http://schemas.openxmlformats.org/officeDocument/2006/relationships" xmlns:a="http://schemas.openxmlformats.org/drawingml/2006/main" val="0"/>
    </p:ext>
    <p:ext uri="{D31A062A-798A-4329-ABDD-BBA856620510}">
      <p14:defaultImageDpi xmlns:p14="http://schemas.microsoft.com/office/powerpoint/2007/7/12/main" xmlns="" xmlns:p="http://schemas.openxmlformats.org/presentationml/2006/main" xmlns:r="http://schemas.openxmlformats.org/officeDocument/2006/relationships" xmlns:a="http://schemas.openxmlformats.org/drawingml/2006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0681" autoAdjust="0"/>
    <p:restoredTop sz="93642" autoAdjust="0"/>
  </p:normalViewPr>
  <p:slideViewPr>
    <p:cSldViewPr>
      <p:cViewPr>
        <p:scale>
          <a:sx n="100" d="100"/>
          <a:sy n="100" d="100"/>
        </p:scale>
        <p:origin x="-840" y="-2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84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4" Type="http://schemas.openxmlformats.org/officeDocument/2006/relationships/slide" Target="slides/slide2.xml"/><Relationship Id="rId7" Type="http://schemas.openxmlformats.org/officeDocument/2006/relationships/slide" Target="slides/slide5.xml"/><Relationship Id="rId11" Type="http://schemas.openxmlformats.org/officeDocument/2006/relationships/slide" Target="slides/slide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6" Type="http://schemas.openxmlformats.org/officeDocument/2006/relationships/printerSettings" Target="printerSettings/printerSettings1.bin"/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0" Type="http://schemas.openxmlformats.org/officeDocument/2006/relationships/slide" Target="slides/slide8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19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9" Type="http://schemas.openxmlformats.org/officeDocument/2006/relationships/slide" Target="slides/slide7.xml"/><Relationship Id="rId3" Type="http://schemas.openxmlformats.org/officeDocument/2006/relationships/slide" Target="slides/slide1.xml"/><Relationship Id="rId18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468726-E2C5-4CAB-A87E-212CDACC1D39}" type="doc">
      <dgm:prSet loTypeId="urn:microsoft.com/office/officeart/2005/8/layout/chevron2" loCatId="process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C5C4F80A-ADCA-43BF-ACC9-3F5C75B9E216}">
      <dgm:prSet phldrT="[Texte]"/>
      <dgm:spPr/>
      <dgm:t>
        <a:bodyPr/>
        <a:lstStyle/>
        <a:p>
          <a:r>
            <a:rPr lang="en-US" b="0" smtClean="0"/>
            <a:t>1</a:t>
          </a:r>
          <a:endParaRPr lang="en-US" b="0" dirty="0"/>
        </a:p>
      </dgm:t>
    </dgm:pt>
    <dgm:pt modelId="{D4A6EDEB-7925-4265-839A-BA2463961342}" type="parTrans" cxnId="{A201BCCE-6BA6-4F0C-BD3A-2CDA0C9535F4}">
      <dgm:prSet/>
      <dgm:spPr/>
      <dgm:t>
        <a:bodyPr/>
        <a:lstStyle/>
        <a:p>
          <a:endParaRPr lang="en-US" b="0"/>
        </a:p>
      </dgm:t>
    </dgm:pt>
    <dgm:pt modelId="{0EA00AD6-FC62-420D-BF9A-DA8D83DA3EE4}" type="sibTrans" cxnId="{A201BCCE-6BA6-4F0C-BD3A-2CDA0C9535F4}">
      <dgm:prSet/>
      <dgm:spPr/>
      <dgm:t>
        <a:bodyPr/>
        <a:lstStyle/>
        <a:p>
          <a:endParaRPr lang="en-US" b="0"/>
        </a:p>
      </dgm:t>
    </dgm:pt>
    <dgm:pt modelId="{89DC5C5C-4497-464A-BEDD-3EC8F5FBE9CF}">
      <dgm:prSet phldrT="[Texte]"/>
      <dgm:spPr/>
      <dgm:t>
        <a:bodyPr/>
        <a:lstStyle/>
        <a:p>
          <a:r>
            <a:rPr lang="en-US" b="0" dirty="0" smtClean="0"/>
            <a:t>2</a:t>
          </a:r>
          <a:endParaRPr lang="en-US" b="0" dirty="0"/>
        </a:p>
      </dgm:t>
    </dgm:pt>
    <dgm:pt modelId="{7B53E502-3A0A-46DE-BA83-A92D956A35B6}" type="parTrans" cxnId="{A79E98CC-09A3-4F97-98DE-A21F8B76EDD2}">
      <dgm:prSet/>
      <dgm:spPr/>
      <dgm:t>
        <a:bodyPr/>
        <a:lstStyle/>
        <a:p>
          <a:endParaRPr lang="en-US" b="0"/>
        </a:p>
      </dgm:t>
    </dgm:pt>
    <dgm:pt modelId="{BC99A5B3-4005-45EE-819F-3100434DD236}" type="sibTrans" cxnId="{A79E98CC-09A3-4F97-98DE-A21F8B76EDD2}">
      <dgm:prSet/>
      <dgm:spPr/>
      <dgm:t>
        <a:bodyPr/>
        <a:lstStyle/>
        <a:p>
          <a:endParaRPr lang="en-US" b="0"/>
        </a:p>
      </dgm:t>
    </dgm:pt>
    <dgm:pt modelId="{67D24913-09F9-4F86-B612-DD5C4945B52C}">
      <dgm:prSet phldrT="[Texte]"/>
      <dgm:spPr/>
      <dgm:t>
        <a:bodyPr/>
        <a:lstStyle/>
        <a:p>
          <a:r>
            <a:rPr lang="en-US" b="0" dirty="0" smtClean="0"/>
            <a:t>Present </a:t>
          </a:r>
          <a:r>
            <a:rPr lang="en-US" b="1" dirty="0" smtClean="0"/>
            <a:t>FDIR</a:t>
          </a:r>
          <a:r>
            <a:rPr lang="en-US" b="0" dirty="0" smtClean="0"/>
            <a:t> business case</a:t>
          </a:r>
          <a:endParaRPr lang="en-US" b="1" dirty="0"/>
        </a:p>
      </dgm:t>
    </dgm:pt>
    <dgm:pt modelId="{9EBA8817-F214-4A4A-8083-1932E61E2620}" type="parTrans" cxnId="{43E1100A-C06A-4844-A3FB-7AC650E6A408}">
      <dgm:prSet/>
      <dgm:spPr/>
      <dgm:t>
        <a:bodyPr/>
        <a:lstStyle/>
        <a:p>
          <a:endParaRPr lang="en-US" b="0"/>
        </a:p>
      </dgm:t>
    </dgm:pt>
    <dgm:pt modelId="{35782166-5978-4FA5-A3B1-A5A139C2A91E}" type="sibTrans" cxnId="{43E1100A-C06A-4844-A3FB-7AC650E6A408}">
      <dgm:prSet/>
      <dgm:spPr/>
      <dgm:t>
        <a:bodyPr/>
        <a:lstStyle/>
        <a:p>
          <a:endParaRPr lang="en-US" b="0"/>
        </a:p>
      </dgm:t>
    </dgm:pt>
    <dgm:pt modelId="{6D29025B-7E9E-4523-984D-758507BDFCD3}">
      <dgm:prSet phldrT="[Texte]"/>
      <dgm:spPr/>
      <dgm:t>
        <a:bodyPr/>
        <a:lstStyle/>
        <a:p>
          <a:r>
            <a:rPr lang="en-US" b="0" dirty="0" smtClean="0"/>
            <a:t>3</a:t>
          </a:r>
          <a:endParaRPr lang="en-US" b="0" dirty="0"/>
        </a:p>
      </dgm:t>
    </dgm:pt>
    <dgm:pt modelId="{98E63EB7-8DC2-4823-A8ED-76A44E5AAA61}" type="parTrans" cxnId="{0AF3FEC9-FF76-4F6F-B6D2-D035790D3CC3}">
      <dgm:prSet/>
      <dgm:spPr/>
      <dgm:t>
        <a:bodyPr/>
        <a:lstStyle/>
        <a:p>
          <a:endParaRPr lang="en-US" b="0"/>
        </a:p>
      </dgm:t>
    </dgm:pt>
    <dgm:pt modelId="{26943680-5C60-48D5-A0AE-54064428B433}" type="sibTrans" cxnId="{0AF3FEC9-FF76-4F6F-B6D2-D035790D3CC3}">
      <dgm:prSet/>
      <dgm:spPr/>
      <dgm:t>
        <a:bodyPr/>
        <a:lstStyle/>
        <a:p>
          <a:endParaRPr lang="en-US" b="0"/>
        </a:p>
      </dgm:t>
    </dgm:pt>
    <dgm:pt modelId="{1C17E32D-E5BC-4650-8F69-5E37774C067C}">
      <dgm:prSet phldrT="[Texte]"/>
      <dgm:spPr/>
      <dgm:t>
        <a:bodyPr/>
        <a:lstStyle/>
        <a:p>
          <a:r>
            <a:rPr lang="en-US" b="0" dirty="0" smtClean="0"/>
            <a:t>Present </a:t>
          </a:r>
          <a:r>
            <a:rPr lang="en-US" b="1" dirty="0" smtClean="0"/>
            <a:t>FDIR</a:t>
          </a:r>
          <a:r>
            <a:rPr lang="en-US" b="0" dirty="0" smtClean="0"/>
            <a:t> architecture made through </a:t>
          </a:r>
          <a:r>
            <a:rPr lang="en-US" b="1" dirty="0" smtClean="0"/>
            <a:t>ACME</a:t>
          </a:r>
          <a:endParaRPr lang="en-US" b="1" dirty="0"/>
        </a:p>
      </dgm:t>
    </dgm:pt>
    <dgm:pt modelId="{4875A793-05FF-4D44-8D6C-DD5183DF0AE2}" type="parTrans" cxnId="{E9BAE26F-1DE9-46E9-B7A4-7CCF8A3DEAA2}">
      <dgm:prSet/>
      <dgm:spPr/>
      <dgm:t>
        <a:bodyPr/>
        <a:lstStyle/>
        <a:p>
          <a:endParaRPr lang="en-US" b="0"/>
        </a:p>
      </dgm:t>
    </dgm:pt>
    <dgm:pt modelId="{2CFB2501-97A8-4E13-9605-3255509F9738}" type="sibTrans" cxnId="{E9BAE26F-1DE9-46E9-B7A4-7CCF8A3DEAA2}">
      <dgm:prSet/>
      <dgm:spPr/>
      <dgm:t>
        <a:bodyPr/>
        <a:lstStyle/>
        <a:p>
          <a:endParaRPr lang="en-US" b="0"/>
        </a:p>
      </dgm:t>
    </dgm:pt>
    <dgm:pt modelId="{3C486B70-D3FE-4970-B9B5-CA2D8B6F3EEE}">
      <dgm:prSet/>
      <dgm:spPr/>
      <dgm:t>
        <a:bodyPr/>
        <a:lstStyle/>
        <a:p>
          <a:r>
            <a:rPr lang="en-US" b="0" dirty="0" smtClean="0"/>
            <a:t>4</a:t>
          </a:r>
          <a:endParaRPr lang="en-US" b="0" dirty="0"/>
        </a:p>
      </dgm:t>
    </dgm:pt>
    <dgm:pt modelId="{1865F844-472F-4BB6-934F-E2B53C1A4B4A}" type="parTrans" cxnId="{C5530A6B-DBCA-4005-A741-B86D7C8E4CD0}">
      <dgm:prSet/>
      <dgm:spPr/>
      <dgm:t>
        <a:bodyPr/>
        <a:lstStyle/>
        <a:p>
          <a:endParaRPr lang="en-US" b="0"/>
        </a:p>
      </dgm:t>
    </dgm:pt>
    <dgm:pt modelId="{954CD116-88A4-41A9-ACFA-9224822CD487}" type="sibTrans" cxnId="{C5530A6B-DBCA-4005-A741-B86D7C8E4CD0}">
      <dgm:prSet/>
      <dgm:spPr/>
      <dgm:t>
        <a:bodyPr/>
        <a:lstStyle/>
        <a:p>
          <a:endParaRPr lang="en-US" b="0"/>
        </a:p>
      </dgm:t>
    </dgm:pt>
    <dgm:pt modelId="{9EFC650E-4E74-4F71-8B71-A5F227EAD719}">
      <dgm:prSet/>
      <dgm:spPr/>
      <dgm:t>
        <a:bodyPr/>
        <a:lstStyle/>
        <a:p>
          <a:r>
            <a:rPr lang="en-US" b="0" dirty="0" smtClean="0"/>
            <a:t>5</a:t>
          </a:r>
          <a:endParaRPr lang="en-US" b="0" dirty="0"/>
        </a:p>
      </dgm:t>
    </dgm:pt>
    <dgm:pt modelId="{43776194-2C2D-490F-A5F9-279D000771CA}" type="parTrans" cxnId="{AF333052-B43F-4C14-B3CC-C21383155209}">
      <dgm:prSet/>
      <dgm:spPr/>
      <dgm:t>
        <a:bodyPr/>
        <a:lstStyle/>
        <a:p>
          <a:endParaRPr lang="en-US" b="0"/>
        </a:p>
      </dgm:t>
    </dgm:pt>
    <dgm:pt modelId="{6A8EEF53-32BB-4548-A55F-A1ECF75EEE06}" type="sibTrans" cxnId="{AF333052-B43F-4C14-B3CC-C21383155209}">
      <dgm:prSet/>
      <dgm:spPr/>
      <dgm:t>
        <a:bodyPr/>
        <a:lstStyle/>
        <a:p>
          <a:endParaRPr lang="en-US" b="0"/>
        </a:p>
      </dgm:t>
    </dgm:pt>
    <dgm:pt modelId="{CD622641-F3D4-45C1-9D46-EA5724F7F5F3}">
      <dgm:prSet/>
      <dgm:spPr/>
      <dgm:t>
        <a:bodyPr/>
        <a:lstStyle/>
        <a:p>
          <a:r>
            <a:rPr lang="en-US" b="0" dirty="0" smtClean="0"/>
            <a:t>6</a:t>
          </a:r>
          <a:endParaRPr lang="en-US" b="0" dirty="0"/>
        </a:p>
      </dgm:t>
    </dgm:pt>
    <dgm:pt modelId="{AF39D6AE-DF6D-4C47-ACCC-662597F8BB6F}" type="parTrans" cxnId="{EF9CFEAC-15CD-4113-8A27-AB753E92F767}">
      <dgm:prSet/>
      <dgm:spPr/>
      <dgm:t>
        <a:bodyPr/>
        <a:lstStyle/>
        <a:p>
          <a:endParaRPr lang="en-US" b="0"/>
        </a:p>
      </dgm:t>
    </dgm:pt>
    <dgm:pt modelId="{0926A5F9-BDB5-4FED-B681-48EAB9DE1C17}" type="sibTrans" cxnId="{EF9CFEAC-15CD-4113-8A27-AB753E92F767}">
      <dgm:prSet/>
      <dgm:spPr/>
      <dgm:t>
        <a:bodyPr/>
        <a:lstStyle/>
        <a:p>
          <a:endParaRPr lang="en-US" b="0"/>
        </a:p>
      </dgm:t>
    </dgm:pt>
    <dgm:pt modelId="{A3E414CC-462E-4214-ABF4-C1F7D6637270}">
      <dgm:prSet/>
      <dgm:spPr/>
      <dgm:t>
        <a:bodyPr/>
        <a:lstStyle/>
        <a:p>
          <a:r>
            <a:rPr lang="en-US" b="0" dirty="0" smtClean="0"/>
            <a:t>7</a:t>
          </a:r>
          <a:endParaRPr lang="en-US" b="0" dirty="0"/>
        </a:p>
      </dgm:t>
    </dgm:pt>
    <dgm:pt modelId="{5592D795-FC4F-454C-A7B8-F2901236367A}" type="parTrans" cxnId="{69028F9B-46A5-4396-B9F2-2AF19881C5A1}">
      <dgm:prSet/>
      <dgm:spPr/>
      <dgm:t>
        <a:bodyPr/>
        <a:lstStyle/>
        <a:p>
          <a:endParaRPr lang="en-US" b="0"/>
        </a:p>
      </dgm:t>
    </dgm:pt>
    <dgm:pt modelId="{2DC9A183-3F70-48B9-9D32-D893FC32B4EA}" type="sibTrans" cxnId="{69028F9B-46A5-4396-B9F2-2AF19881C5A1}">
      <dgm:prSet/>
      <dgm:spPr/>
      <dgm:t>
        <a:bodyPr/>
        <a:lstStyle/>
        <a:p>
          <a:endParaRPr lang="en-US" b="0"/>
        </a:p>
      </dgm:t>
    </dgm:pt>
    <dgm:pt modelId="{2F387301-5DE6-45E2-82CF-0968614BE5FA}">
      <dgm:prSet/>
      <dgm:spPr/>
      <dgm:t>
        <a:bodyPr/>
        <a:lstStyle/>
        <a:p>
          <a:r>
            <a:rPr lang="en-US" b="0" dirty="0" smtClean="0"/>
            <a:t>8</a:t>
          </a:r>
          <a:endParaRPr lang="en-US" b="0" dirty="0"/>
        </a:p>
      </dgm:t>
    </dgm:pt>
    <dgm:pt modelId="{D17231D7-E093-4F5A-AF59-EE031F2F0593}" type="parTrans" cxnId="{F0C337C6-B59E-4B34-A7F5-15F19690AD5D}">
      <dgm:prSet/>
      <dgm:spPr/>
      <dgm:t>
        <a:bodyPr/>
        <a:lstStyle/>
        <a:p>
          <a:endParaRPr lang="en-US" b="0"/>
        </a:p>
      </dgm:t>
    </dgm:pt>
    <dgm:pt modelId="{F166C28F-508C-4106-9681-D94CE212568D}" type="sibTrans" cxnId="{F0C337C6-B59E-4B34-A7F5-15F19690AD5D}">
      <dgm:prSet/>
      <dgm:spPr/>
      <dgm:t>
        <a:bodyPr/>
        <a:lstStyle/>
        <a:p>
          <a:endParaRPr lang="en-US" b="0"/>
        </a:p>
      </dgm:t>
    </dgm:pt>
    <dgm:pt modelId="{40BE8CB0-D409-4286-83A7-7CB88975B308}">
      <dgm:prSet/>
      <dgm:spPr/>
      <dgm:t>
        <a:bodyPr/>
        <a:lstStyle/>
        <a:p>
          <a:r>
            <a:rPr lang="en-US" b="0" dirty="0" smtClean="0"/>
            <a:t>9</a:t>
          </a:r>
          <a:endParaRPr lang="en-US" b="0" dirty="0"/>
        </a:p>
      </dgm:t>
    </dgm:pt>
    <dgm:pt modelId="{218DB297-C48E-4DC0-B2A0-7DDEB3A91740}" type="parTrans" cxnId="{818D575C-8B00-47BF-9FB0-01AC297B5103}">
      <dgm:prSet/>
      <dgm:spPr/>
      <dgm:t>
        <a:bodyPr/>
        <a:lstStyle/>
        <a:p>
          <a:endParaRPr lang="en-US" b="0"/>
        </a:p>
      </dgm:t>
    </dgm:pt>
    <dgm:pt modelId="{3CBC6FE4-05EB-4B7A-BC6E-F620CDC26D86}" type="sibTrans" cxnId="{818D575C-8B00-47BF-9FB0-01AC297B5103}">
      <dgm:prSet/>
      <dgm:spPr/>
      <dgm:t>
        <a:bodyPr/>
        <a:lstStyle/>
        <a:p>
          <a:endParaRPr lang="en-US" b="0"/>
        </a:p>
      </dgm:t>
    </dgm:pt>
    <dgm:pt modelId="{7FE59F3C-D076-40C7-967F-EE61C565D313}">
      <dgm:prSet/>
      <dgm:spPr/>
      <dgm:t>
        <a:bodyPr/>
        <a:lstStyle/>
        <a:p>
          <a:r>
            <a:rPr lang="en-US" b="0" dirty="0" smtClean="0"/>
            <a:t>Identify </a:t>
          </a:r>
          <a:r>
            <a:rPr lang="en-US" b="1" dirty="0" smtClean="0"/>
            <a:t>FDIR</a:t>
          </a:r>
          <a:r>
            <a:rPr lang="en-US" b="0" dirty="0" smtClean="0"/>
            <a:t> architectural approaches made through </a:t>
          </a:r>
          <a:r>
            <a:rPr lang="en-US" b="1" dirty="0" smtClean="0"/>
            <a:t>ACME </a:t>
          </a:r>
          <a:endParaRPr lang="en-US" b="1" dirty="0"/>
        </a:p>
      </dgm:t>
    </dgm:pt>
    <dgm:pt modelId="{35B1ED5D-72B5-4938-80B2-CB585C375170}" type="parTrans" cxnId="{4EFB58CA-56B5-48BA-B167-FCD2349FE277}">
      <dgm:prSet/>
      <dgm:spPr/>
      <dgm:t>
        <a:bodyPr/>
        <a:lstStyle/>
        <a:p>
          <a:endParaRPr lang="en-US" b="0"/>
        </a:p>
      </dgm:t>
    </dgm:pt>
    <dgm:pt modelId="{8C9A28DC-BA0D-4CC9-A380-0D01F4F09DBC}" type="sibTrans" cxnId="{4EFB58CA-56B5-48BA-B167-FCD2349FE277}">
      <dgm:prSet/>
      <dgm:spPr/>
      <dgm:t>
        <a:bodyPr/>
        <a:lstStyle/>
        <a:p>
          <a:endParaRPr lang="en-US" b="0"/>
        </a:p>
      </dgm:t>
    </dgm:pt>
    <dgm:pt modelId="{BD27B93E-B34D-4D94-A918-74D1D64A6C14}">
      <dgm:prSet/>
      <dgm:spPr/>
      <dgm:t>
        <a:bodyPr/>
        <a:lstStyle/>
        <a:p>
          <a:r>
            <a:rPr lang="en-US" b="0" dirty="0" smtClean="0"/>
            <a:t>Generate </a:t>
          </a:r>
          <a:r>
            <a:rPr lang="en-US" b="1" dirty="0" smtClean="0"/>
            <a:t>FDIR </a:t>
          </a:r>
          <a:r>
            <a:rPr lang="en-US" b="0" dirty="0" smtClean="0"/>
            <a:t>quality attribute utility tree</a:t>
          </a:r>
          <a:endParaRPr lang="en-US" b="1" dirty="0"/>
        </a:p>
      </dgm:t>
    </dgm:pt>
    <dgm:pt modelId="{DB14A2D9-EAC3-4267-BC9F-F4906C7E45DA}" type="parTrans" cxnId="{1C9AED06-CB88-475C-9B49-660AD14E02B6}">
      <dgm:prSet/>
      <dgm:spPr/>
      <dgm:t>
        <a:bodyPr/>
        <a:lstStyle/>
        <a:p>
          <a:endParaRPr lang="en-US" b="0"/>
        </a:p>
      </dgm:t>
    </dgm:pt>
    <dgm:pt modelId="{8F3DB2B2-E264-4F2C-AA2B-9D47A95229A0}" type="sibTrans" cxnId="{1C9AED06-CB88-475C-9B49-660AD14E02B6}">
      <dgm:prSet/>
      <dgm:spPr/>
      <dgm:t>
        <a:bodyPr/>
        <a:lstStyle/>
        <a:p>
          <a:endParaRPr lang="en-US" b="0"/>
        </a:p>
      </dgm:t>
    </dgm:pt>
    <dgm:pt modelId="{14D14EFE-6C54-446C-82B7-D64794AE17D7}">
      <dgm:prSet/>
      <dgm:spPr/>
      <dgm:t>
        <a:bodyPr/>
        <a:lstStyle/>
        <a:p>
          <a:r>
            <a:rPr lang="en-US" b="0" dirty="0" smtClean="0"/>
            <a:t>Analyze architectural </a:t>
          </a:r>
          <a:r>
            <a:rPr lang="en-US" b="1" dirty="0" smtClean="0"/>
            <a:t>FDIR</a:t>
          </a:r>
          <a:r>
            <a:rPr lang="en-US" b="0" dirty="0" smtClean="0"/>
            <a:t> approaches made through </a:t>
          </a:r>
          <a:r>
            <a:rPr lang="en-US" b="1" dirty="0" smtClean="0"/>
            <a:t>ACME </a:t>
          </a:r>
          <a:endParaRPr lang="en-US" b="1" dirty="0"/>
        </a:p>
      </dgm:t>
    </dgm:pt>
    <dgm:pt modelId="{7AE9206E-8A2E-4C39-84FF-A8A7385F1A2C}" type="parTrans" cxnId="{C0E0ABB1-1575-41A5-AFD3-4C9A275C5B6C}">
      <dgm:prSet/>
      <dgm:spPr/>
      <dgm:t>
        <a:bodyPr/>
        <a:lstStyle/>
        <a:p>
          <a:endParaRPr lang="en-US" b="0"/>
        </a:p>
      </dgm:t>
    </dgm:pt>
    <dgm:pt modelId="{A4470B5C-C5A0-4303-8418-A3D8FB37E33F}" type="sibTrans" cxnId="{C0E0ABB1-1575-41A5-AFD3-4C9A275C5B6C}">
      <dgm:prSet/>
      <dgm:spPr/>
      <dgm:t>
        <a:bodyPr/>
        <a:lstStyle/>
        <a:p>
          <a:endParaRPr lang="en-US" b="0"/>
        </a:p>
      </dgm:t>
    </dgm:pt>
    <dgm:pt modelId="{64FD7011-1C57-4ACA-8B55-9E1489E37311}">
      <dgm:prSet/>
      <dgm:spPr/>
      <dgm:t>
        <a:bodyPr/>
        <a:lstStyle/>
        <a:p>
          <a:r>
            <a:rPr lang="en-US" b="0" dirty="0" smtClean="0"/>
            <a:t>Brainstorm and prioritize scenarios of </a:t>
          </a:r>
          <a:r>
            <a:rPr lang="en-US" b="1" dirty="0" smtClean="0"/>
            <a:t>FDIR requirement </a:t>
          </a:r>
          <a:endParaRPr lang="en-US" b="1" dirty="0"/>
        </a:p>
      </dgm:t>
    </dgm:pt>
    <dgm:pt modelId="{239C5B33-9642-4B50-B044-E5ADAC9B3A5B}" type="parTrans" cxnId="{155FF36C-D1D1-4E9A-97E6-351EC663800D}">
      <dgm:prSet/>
      <dgm:spPr/>
      <dgm:t>
        <a:bodyPr/>
        <a:lstStyle/>
        <a:p>
          <a:endParaRPr lang="en-US" b="0"/>
        </a:p>
      </dgm:t>
    </dgm:pt>
    <dgm:pt modelId="{F2B8F262-6CDC-45CF-A7C1-BBEAE54DB4FF}" type="sibTrans" cxnId="{155FF36C-D1D1-4E9A-97E6-351EC663800D}">
      <dgm:prSet/>
      <dgm:spPr/>
      <dgm:t>
        <a:bodyPr/>
        <a:lstStyle/>
        <a:p>
          <a:endParaRPr lang="en-US" b="0"/>
        </a:p>
      </dgm:t>
    </dgm:pt>
    <dgm:pt modelId="{46644A12-61EF-421C-AD66-692EB805B048}">
      <dgm:prSet/>
      <dgm:spPr/>
      <dgm:t>
        <a:bodyPr/>
        <a:lstStyle/>
        <a:p>
          <a:r>
            <a:rPr lang="en-US" b="0" dirty="0" smtClean="0"/>
            <a:t>Analyze </a:t>
          </a:r>
          <a:r>
            <a:rPr lang="en-US" b="1" dirty="0" smtClean="0"/>
            <a:t>FDIR</a:t>
          </a:r>
          <a:r>
            <a:rPr lang="en-US" b="0" dirty="0" smtClean="0"/>
            <a:t> architectural approaches made through </a:t>
          </a:r>
          <a:r>
            <a:rPr lang="en-US" b="1" dirty="0" smtClean="0"/>
            <a:t>ACME </a:t>
          </a:r>
          <a:endParaRPr lang="en-US" b="1" dirty="0"/>
        </a:p>
      </dgm:t>
    </dgm:pt>
    <dgm:pt modelId="{35E85560-6E83-44EA-9448-56A5205AD6C1}" type="parTrans" cxnId="{5A2D9707-AF4A-4D04-BA81-68EC61602565}">
      <dgm:prSet/>
      <dgm:spPr/>
      <dgm:t>
        <a:bodyPr/>
        <a:lstStyle/>
        <a:p>
          <a:endParaRPr lang="en-US" b="0"/>
        </a:p>
      </dgm:t>
    </dgm:pt>
    <dgm:pt modelId="{A54C44D6-097E-487C-A2C6-13DCB3A2A27E}" type="sibTrans" cxnId="{5A2D9707-AF4A-4D04-BA81-68EC61602565}">
      <dgm:prSet/>
      <dgm:spPr/>
      <dgm:t>
        <a:bodyPr/>
        <a:lstStyle/>
        <a:p>
          <a:endParaRPr lang="en-US" b="0"/>
        </a:p>
      </dgm:t>
    </dgm:pt>
    <dgm:pt modelId="{0748FFA0-8B6F-4C0E-B3E0-2D39A1C0DFB1}">
      <dgm:prSet/>
      <dgm:spPr/>
      <dgm:t>
        <a:bodyPr/>
        <a:lstStyle/>
        <a:p>
          <a:r>
            <a:rPr lang="en-US" b="0" dirty="0" smtClean="0"/>
            <a:t>Present </a:t>
          </a:r>
          <a:r>
            <a:rPr lang="en-US" b="1" dirty="0" smtClean="0"/>
            <a:t>FDIR</a:t>
          </a:r>
          <a:r>
            <a:rPr lang="en-US" b="0" dirty="0" smtClean="0"/>
            <a:t> ATAM assessment results</a:t>
          </a:r>
          <a:endParaRPr lang="en-US" b="0" dirty="0"/>
        </a:p>
      </dgm:t>
    </dgm:pt>
    <dgm:pt modelId="{450C8141-9176-442F-8EF4-AFAE2D1881BD}" type="parTrans" cxnId="{68D3BAA2-15F8-4006-A5BE-B4B786D822A7}">
      <dgm:prSet/>
      <dgm:spPr/>
      <dgm:t>
        <a:bodyPr/>
        <a:lstStyle/>
        <a:p>
          <a:endParaRPr lang="en-US" b="0"/>
        </a:p>
      </dgm:t>
    </dgm:pt>
    <dgm:pt modelId="{93ED563D-E879-4D90-9F83-BEFEEC3EE7B4}" type="sibTrans" cxnId="{68D3BAA2-15F8-4006-A5BE-B4B786D822A7}">
      <dgm:prSet/>
      <dgm:spPr/>
      <dgm:t>
        <a:bodyPr/>
        <a:lstStyle/>
        <a:p>
          <a:endParaRPr lang="en-US" b="0"/>
        </a:p>
      </dgm:t>
    </dgm:pt>
    <dgm:pt modelId="{8EF861FA-3808-4B5F-A394-808F8FCA844F}">
      <dgm:prSet phldrT="[Texte]"/>
      <dgm:spPr/>
      <dgm:t>
        <a:bodyPr/>
        <a:lstStyle/>
        <a:p>
          <a:r>
            <a:rPr lang="en-US" b="0" dirty="0" smtClean="0"/>
            <a:t>Present the ATAM </a:t>
          </a:r>
          <a:endParaRPr lang="en-US" b="0" dirty="0"/>
        </a:p>
      </dgm:t>
    </dgm:pt>
    <dgm:pt modelId="{FB5620C7-30F0-4575-8788-F4FABCD0AD2A}" type="sibTrans" cxnId="{5338633B-903A-4BDB-9C83-8156BF28794B}">
      <dgm:prSet/>
      <dgm:spPr/>
      <dgm:t>
        <a:bodyPr/>
        <a:lstStyle/>
        <a:p>
          <a:endParaRPr lang="en-US" b="0"/>
        </a:p>
      </dgm:t>
    </dgm:pt>
    <dgm:pt modelId="{C8FCB78E-4FD8-48A8-9856-964CFB82D6DE}" type="parTrans" cxnId="{5338633B-903A-4BDB-9C83-8156BF28794B}">
      <dgm:prSet/>
      <dgm:spPr/>
      <dgm:t>
        <a:bodyPr/>
        <a:lstStyle/>
        <a:p>
          <a:endParaRPr lang="en-US" b="0"/>
        </a:p>
      </dgm:t>
    </dgm:pt>
    <dgm:pt modelId="{BCF9926A-63CD-4519-B280-55D6BCE32101}" type="pres">
      <dgm:prSet presAssocID="{E2468726-E2C5-4CAB-A87E-212CDACC1D3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685A86D-C3FF-4C29-81CB-ECEFC3F9CA2E}" type="pres">
      <dgm:prSet presAssocID="{C5C4F80A-ADCA-43BF-ACC9-3F5C75B9E216}" presName="composite" presStyleCnt="0"/>
      <dgm:spPr/>
      <dgm:t>
        <a:bodyPr/>
        <a:lstStyle/>
        <a:p>
          <a:endParaRPr lang="fr-FR"/>
        </a:p>
      </dgm:t>
    </dgm:pt>
    <dgm:pt modelId="{A8EFB1D0-AFE1-4ABB-998F-BC8F5022F6DE}" type="pres">
      <dgm:prSet presAssocID="{C5C4F80A-ADCA-43BF-ACC9-3F5C75B9E216}" presName="parentText" presStyleLbl="alignNode1" presStyleIdx="0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4674C8-3BBD-4727-A37D-F0C903662B5E}" type="pres">
      <dgm:prSet presAssocID="{C5C4F80A-ADCA-43BF-ACC9-3F5C75B9E216}" presName="descendantText" presStyleLbl="alignAcc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B66672-19AD-4748-9181-A079BB18C4FC}" type="pres">
      <dgm:prSet presAssocID="{0EA00AD6-FC62-420D-BF9A-DA8D83DA3EE4}" presName="sp" presStyleCnt="0"/>
      <dgm:spPr/>
      <dgm:t>
        <a:bodyPr/>
        <a:lstStyle/>
        <a:p>
          <a:endParaRPr lang="fr-FR"/>
        </a:p>
      </dgm:t>
    </dgm:pt>
    <dgm:pt modelId="{9DA3AA2C-EA36-459C-BB04-E859C5805F51}" type="pres">
      <dgm:prSet presAssocID="{89DC5C5C-4497-464A-BEDD-3EC8F5FBE9CF}" presName="composite" presStyleCnt="0"/>
      <dgm:spPr/>
      <dgm:t>
        <a:bodyPr/>
        <a:lstStyle/>
        <a:p>
          <a:endParaRPr lang="fr-FR"/>
        </a:p>
      </dgm:t>
    </dgm:pt>
    <dgm:pt modelId="{60ADE2E7-EE22-4F1B-B618-0810AEAB69CF}" type="pres">
      <dgm:prSet presAssocID="{89DC5C5C-4497-464A-BEDD-3EC8F5FBE9CF}" presName="parentText" presStyleLbl="alignNode1" presStyleIdx="1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04D6305-7D78-4993-9F6D-D86EC1407DE3}" type="pres">
      <dgm:prSet presAssocID="{89DC5C5C-4497-464A-BEDD-3EC8F5FBE9CF}" presName="descendantText" presStyleLbl="alignAcc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EE3A4B-ECED-4353-BCE6-D95F8976A538}" type="pres">
      <dgm:prSet presAssocID="{BC99A5B3-4005-45EE-819F-3100434DD236}" presName="sp" presStyleCnt="0"/>
      <dgm:spPr/>
      <dgm:t>
        <a:bodyPr/>
        <a:lstStyle/>
        <a:p>
          <a:endParaRPr lang="fr-FR"/>
        </a:p>
      </dgm:t>
    </dgm:pt>
    <dgm:pt modelId="{1A6E4B5F-9628-4EE5-9B6D-EBDBE6103752}" type="pres">
      <dgm:prSet presAssocID="{6D29025B-7E9E-4523-984D-758507BDFCD3}" presName="composite" presStyleCnt="0"/>
      <dgm:spPr/>
      <dgm:t>
        <a:bodyPr/>
        <a:lstStyle/>
        <a:p>
          <a:endParaRPr lang="fr-FR"/>
        </a:p>
      </dgm:t>
    </dgm:pt>
    <dgm:pt modelId="{098EBCC1-266D-4A29-8BA8-958004418245}" type="pres">
      <dgm:prSet presAssocID="{6D29025B-7E9E-4523-984D-758507BDFCD3}" presName="parentText" presStyleLbl="alignNode1" presStyleIdx="2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2AC38D5-023A-4A73-950E-DD6AFA43F046}" type="pres">
      <dgm:prSet presAssocID="{6D29025B-7E9E-4523-984D-758507BDFCD3}" presName="descendantText" presStyleLbl="alignAcc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028E1F-40B5-40FC-8281-CB6E0D7C24F4}" type="pres">
      <dgm:prSet presAssocID="{26943680-5C60-48D5-A0AE-54064428B433}" presName="sp" presStyleCnt="0"/>
      <dgm:spPr/>
      <dgm:t>
        <a:bodyPr/>
        <a:lstStyle/>
        <a:p>
          <a:endParaRPr lang="fr-FR"/>
        </a:p>
      </dgm:t>
    </dgm:pt>
    <dgm:pt modelId="{6750A149-C2C9-4CDE-B7C2-BCBF6D0F039F}" type="pres">
      <dgm:prSet presAssocID="{3C486B70-D3FE-4970-B9B5-CA2D8B6F3EEE}" presName="composite" presStyleCnt="0"/>
      <dgm:spPr/>
      <dgm:t>
        <a:bodyPr/>
        <a:lstStyle/>
        <a:p>
          <a:endParaRPr lang="fr-FR"/>
        </a:p>
      </dgm:t>
    </dgm:pt>
    <dgm:pt modelId="{69ABBA2A-1B53-4120-8B56-E28A6169C332}" type="pres">
      <dgm:prSet presAssocID="{3C486B70-D3FE-4970-B9B5-CA2D8B6F3EEE}" presName="parentText" presStyleLbl="alignNode1" presStyleIdx="3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62D6163-FD5E-4FC3-8631-1DE5C8F0E4FD}" type="pres">
      <dgm:prSet presAssocID="{3C486B70-D3FE-4970-B9B5-CA2D8B6F3EEE}" presName="descendantText" presStyleLbl="alignAcc1" presStyleIdx="3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C6ADB9B-8157-4831-985B-061683CC1EEB}" type="pres">
      <dgm:prSet presAssocID="{954CD116-88A4-41A9-ACFA-9224822CD487}" presName="sp" presStyleCnt="0"/>
      <dgm:spPr/>
      <dgm:t>
        <a:bodyPr/>
        <a:lstStyle/>
        <a:p>
          <a:endParaRPr lang="fr-FR"/>
        </a:p>
      </dgm:t>
    </dgm:pt>
    <dgm:pt modelId="{FC01F299-D96D-4F48-8A0E-C1D0E7F9525F}" type="pres">
      <dgm:prSet presAssocID="{9EFC650E-4E74-4F71-8B71-A5F227EAD719}" presName="composite" presStyleCnt="0"/>
      <dgm:spPr/>
      <dgm:t>
        <a:bodyPr/>
        <a:lstStyle/>
        <a:p>
          <a:endParaRPr lang="fr-FR"/>
        </a:p>
      </dgm:t>
    </dgm:pt>
    <dgm:pt modelId="{C0B70794-7FBF-4132-BE23-89D055D34807}" type="pres">
      <dgm:prSet presAssocID="{9EFC650E-4E74-4F71-8B71-A5F227EAD719}" presName="parentText" presStyleLbl="alignNode1" presStyleIdx="4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A989B8-077B-4FBE-A07C-9D242D152BED}" type="pres">
      <dgm:prSet presAssocID="{9EFC650E-4E74-4F71-8B71-A5F227EAD719}" presName="descendantText" presStyleLbl="alignAcc1" presStyleIdx="4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9712B6-3920-4DDC-8BD9-68FEA667200E}" type="pres">
      <dgm:prSet presAssocID="{6A8EEF53-32BB-4548-A55F-A1ECF75EEE06}" presName="sp" presStyleCnt="0"/>
      <dgm:spPr/>
      <dgm:t>
        <a:bodyPr/>
        <a:lstStyle/>
        <a:p>
          <a:endParaRPr lang="fr-FR"/>
        </a:p>
      </dgm:t>
    </dgm:pt>
    <dgm:pt modelId="{93541746-2B73-45D7-A371-2F578D68E6B7}" type="pres">
      <dgm:prSet presAssocID="{CD622641-F3D4-45C1-9D46-EA5724F7F5F3}" presName="composite" presStyleCnt="0"/>
      <dgm:spPr/>
      <dgm:t>
        <a:bodyPr/>
        <a:lstStyle/>
        <a:p>
          <a:endParaRPr lang="fr-FR"/>
        </a:p>
      </dgm:t>
    </dgm:pt>
    <dgm:pt modelId="{215AEA54-2758-4555-8621-D6B3E55C1C40}" type="pres">
      <dgm:prSet presAssocID="{CD622641-F3D4-45C1-9D46-EA5724F7F5F3}" presName="parentText" presStyleLbl="alignNode1" presStyleIdx="5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5B43576-7BA0-48C9-B6FC-680D13C3B8E5}" type="pres">
      <dgm:prSet presAssocID="{CD622641-F3D4-45C1-9D46-EA5724F7F5F3}" presName="descendantText" presStyleLbl="alignAcc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BC8427-C78E-450F-BD2D-D925572D4B55}" type="pres">
      <dgm:prSet presAssocID="{0926A5F9-BDB5-4FED-B681-48EAB9DE1C17}" presName="sp" presStyleCnt="0"/>
      <dgm:spPr/>
      <dgm:t>
        <a:bodyPr/>
        <a:lstStyle/>
        <a:p>
          <a:endParaRPr lang="fr-FR"/>
        </a:p>
      </dgm:t>
    </dgm:pt>
    <dgm:pt modelId="{BA02F535-A28B-4D0C-A498-43764D7F217A}" type="pres">
      <dgm:prSet presAssocID="{A3E414CC-462E-4214-ABF4-C1F7D6637270}" presName="composite" presStyleCnt="0"/>
      <dgm:spPr/>
      <dgm:t>
        <a:bodyPr/>
        <a:lstStyle/>
        <a:p>
          <a:endParaRPr lang="fr-FR"/>
        </a:p>
      </dgm:t>
    </dgm:pt>
    <dgm:pt modelId="{A896D615-4805-490D-88BB-D96DE1A517B9}" type="pres">
      <dgm:prSet presAssocID="{A3E414CC-462E-4214-ABF4-C1F7D6637270}" presName="parentText" presStyleLbl="alignNode1" presStyleIdx="6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2098CAB-8FA0-4A3B-9077-802A97F44736}" type="pres">
      <dgm:prSet presAssocID="{A3E414CC-462E-4214-ABF4-C1F7D6637270}" presName="descendantText" presStyleLbl="alignAcc1" presStyleIdx="6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5C8FA7B-98D6-49F3-B221-E7D84FFA4AE3}" type="pres">
      <dgm:prSet presAssocID="{2DC9A183-3F70-48B9-9D32-D893FC32B4EA}" presName="sp" presStyleCnt="0"/>
      <dgm:spPr/>
      <dgm:t>
        <a:bodyPr/>
        <a:lstStyle/>
        <a:p>
          <a:endParaRPr lang="fr-FR"/>
        </a:p>
      </dgm:t>
    </dgm:pt>
    <dgm:pt modelId="{EBB15920-05D6-476B-8ADE-253C9F0867B5}" type="pres">
      <dgm:prSet presAssocID="{2F387301-5DE6-45E2-82CF-0968614BE5FA}" presName="composite" presStyleCnt="0"/>
      <dgm:spPr/>
      <dgm:t>
        <a:bodyPr/>
        <a:lstStyle/>
        <a:p>
          <a:endParaRPr lang="fr-FR"/>
        </a:p>
      </dgm:t>
    </dgm:pt>
    <dgm:pt modelId="{425E8F97-BAF5-4DED-8FE7-DD5A3C7B24FE}" type="pres">
      <dgm:prSet presAssocID="{2F387301-5DE6-45E2-82CF-0968614BE5FA}" presName="parentText" presStyleLbl="alignNode1" presStyleIdx="7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E8AA695-8E16-481C-8474-78940AF4C855}" type="pres">
      <dgm:prSet presAssocID="{2F387301-5DE6-45E2-82CF-0968614BE5FA}" presName="descendantText" presStyleLbl="alignAcc1" presStyleIdx="7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23A7527-3485-49CA-BC1C-D76A47930A6B}" type="pres">
      <dgm:prSet presAssocID="{F166C28F-508C-4106-9681-D94CE212568D}" presName="sp" presStyleCnt="0"/>
      <dgm:spPr/>
      <dgm:t>
        <a:bodyPr/>
        <a:lstStyle/>
        <a:p>
          <a:endParaRPr lang="fr-FR"/>
        </a:p>
      </dgm:t>
    </dgm:pt>
    <dgm:pt modelId="{C61F94FF-537C-4844-B009-E922E46B74CA}" type="pres">
      <dgm:prSet presAssocID="{40BE8CB0-D409-4286-83A7-7CB88975B308}" presName="composite" presStyleCnt="0"/>
      <dgm:spPr/>
      <dgm:t>
        <a:bodyPr/>
        <a:lstStyle/>
        <a:p>
          <a:endParaRPr lang="fr-FR"/>
        </a:p>
      </dgm:t>
    </dgm:pt>
    <dgm:pt modelId="{0EC195B2-5C88-4735-92E1-811CE7167169}" type="pres">
      <dgm:prSet presAssocID="{40BE8CB0-D409-4286-83A7-7CB88975B308}" presName="parentText" presStyleLbl="alignNode1" presStyleIdx="8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4B4288F-6627-46EB-BCBA-12FAAE9CB246}" type="pres">
      <dgm:prSet presAssocID="{40BE8CB0-D409-4286-83A7-7CB88975B308}" presName="descendantText" presStyleLbl="alignAcc1" presStyleIdx="8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3F541E3-3AC5-46F7-B08F-6758B52CE593}" type="presOf" srcId="{BD27B93E-B34D-4D94-A918-74D1D64A6C14}" destId="{CBA989B8-077B-4FBE-A07C-9D242D152BED}" srcOrd="0" destOrd="0" presId="urn:microsoft.com/office/officeart/2005/8/layout/chevron2"/>
    <dgm:cxn modelId="{9DAA08A4-A91A-44AC-B193-A84C18935570}" type="presOf" srcId="{9EFC650E-4E74-4F71-8B71-A5F227EAD719}" destId="{C0B70794-7FBF-4132-BE23-89D055D34807}" srcOrd="0" destOrd="0" presId="urn:microsoft.com/office/officeart/2005/8/layout/chevron2"/>
    <dgm:cxn modelId="{793EA126-6F5C-46C8-882C-EDD084FA1D44}" type="presOf" srcId="{A3E414CC-462E-4214-ABF4-C1F7D6637270}" destId="{A896D615-4805-490D-88BB-D96DE1A517B9}" srcOrd="0" destOrd="0" presId="urn:microsoft.com/office/officeart/2005/8/layout/chevron2"/>
    <dgm:cxn modelId="{5A2D9707-AF4A-4D04-BA81-68EC61602565}" srcId="{2F387301-5DE6-45E2-82CF-0968614BE5FA}" destId="{46644A12-61EF-421C-AD66-692EB805B048}" srcOrd="0" destOrd="0" parTransId="{35E85560-6E83-44EA-9448-56A5205AD6C1}" sibTransId="{A54C44D6-097E-487C-A2C6-13DCB3A2A27E}"/>
    <dgm:cxn modelId="{C5530A6B-DBCA-4005-A741-B86D7C8E4CD0}" srcId="{E2468726-E2C5-4CAB-A87E-212CDACC1D39}" destId="{3C486B70-D3FE-4970-B9B5-CA2D8B6F3EEE}" srcOrd="3" destOrd="0" parTransId="{1865F844-472F-4BB6-934F-E2B53C1A4B4A}" sibTransId="{954CD116-88A4-41A9-ACFA-9224822CD487}"/>
    <dgm:cxn modelId="{B9523A68-4F00-460A-8002-F0FD15126617}" type="presOf" srcId="{67D24913-09F9-4F86-B612-DD5C4945B52C}" destId="{504D6305-7D78-4993-9F6D-D86EC1407DE3}" srcOrd="0" destOrd="0" presId="urn:microsoft.com/office/officeart/2005/8/layout/chevron2"/>
    <dgm:cxn modelId="{B38D4A8E-B380-4D2D-BA3E-8DE081FDADD8}" type="presOf" srcId="{14D14EFE-6C54-446C-82B7-D64794AE17D7}" destId="{D5B43576-7BA0-48C9-B6FC-680D13C3B8E5}" srcOrd="0" destOrd="0" presId="urn:microsoft.com/office/officeart/2005/8/layout/chevron2"/>
    <dgm:cxn modelId="{155FF36C-D1D1-4E9A-97E6-351EC663800D}" srcId="{A3E414CC-462E-4214-ABF4-C1F7D6637270}" destId="{64FD7011-1C57-4ACA-8B55-9E1489E37311}" srcOrd="0" destOrd="0" parTransId="{239C5B33-9642-4B50-B044-E5ADAC9B3A5B}" sibTransId="{F2B8F262-6CDC-45CF-A7C1-BBEAE54DB4FF}"/>
    <dgm:cxn modelId="{33DAEF7E-4D59-4850-956F-63DDE3670D88}" type="presOf" srcId="{0748FFA0-8B6F-4C0E-B3E0-2D39A1C0DFB1}" destId="{14B4288F-6627-46EB-BCBA-12FAAE9CB246}" srcOrd="0" destOrd="0" presId="urn:microsoft.com/office/officeart/2005/8/layout/chevron2"/>
    <dgm:cxn modelId="{7D9D60E3-B3CE-487C-87B6-1952040B6B2D}" type="presOf" srcId="{3C486B70-D3FE-4970-B9B5-CA2D8B6F3EEE}" destId="{69ABBA2A-1B53-4120-8B56-E28A6169C332}" srcOrd="0" destOrd="0" presId="urn:microsoft.com/office/officeart/2005/8/layout/chevron2"/>
    <dgm:cxn modelId="{43E1100A-C06A-4844-A3FB-7AC650E6A408}" srcId="{89DC5C5C-4497-464A-BEDD-3EC8F5FBE9CF}" destId="{67D24913-09F9-4F86-B612-DD5C4945B52C}" srcOrd="0" destOrd="0" parTransId="{9EBA8817-F214-4A4A-8083-1932E61E2620}" sibTransId="{35782166-5978-4FA5-A3B1-A5A139C2A91E}"/>
    <dgm:cxn modelId="{F0C337C6-B59E-4B34-A7F5-15F19690AD5D}" srcId="{E2468726-E2C5-4CAB-A87E-212CDACC1D39}" destId="{2F387301-5DE6-45E2-82CF-0968614BE5FA}" srcOrd="7" destOrd="0" parTransId="{D17231D7-E093-4F5A-AF59-EE031F2F0593}" sibTransId="{F166C28F-508C-4106-9681-D94CE212568D}"/>
    <dgm:cxn modelId="{0AF3FEC9-FF76-4F6F-B6D2-D035790D3CC3}" srcId="{E2468726-E2C5-4CAB-A87E-212CDACC1D39}" destId="{6D29025B-7E9E-4523-984D-758507BDFCD3}" srcOrd="2" destOrd="0" parTransId="{98E63EB7-8DC2-4823-A8ED-76A44E5AAA61}" sibTransId="{26943680-5C60-48D5-A0AE-54064428B433}"/>
    <dgm:cxn modelId="{1999F0E4-4B7B-4510-940C-9C0DE723E021}" type="presOf" srcId="{7FE59F3C-D076-40C7-967F-EE61C565D313}" destId="{E62D6163-FD5E-4FC3-8631-1DE5C8F0E4FD}" srcOrd="0" destOrd="0" presId="urn:microsoft.com/office/officeart/2005/8/layout/chevron2"/>
    <dgm:cxn modelId="{867FF0A1-1E21-4983-BE14-1B41F3AC1B1C}" type="presOf" srcId="{8EF861FA-3808-4B5F-A394-808F8FCA844F}" destId="{7D4674C8-3BBD-4727-A37D-F0C903662B5E}" srcOrd="0" destOrd="0" presId="urn:microsoft.com/office/officeart/2005/8/layout/chevron2"/>
    <dgm:cxn modelId="{F6E4618F-7761-4514-901D-26E9C6E1D509}" type="presOf" srcId="{40BE8CB0-D409-4286-83A7-7CB88975B308}" destId="{0EC195B2-5C88-4735-92E1-811CE7167169}" srcOrd="0" destOrd="0" presId="urn:microsoft.com/office/officeart/2005/8/layout/chevron2"/>
    <dgm:cxn modelId="{E9BAE26F-1DE9-46E9-B7A4-7CCF8A3DEAA2}" srcId="{6D29025B-7E9E-4523-984D-758507BDFCD3}" destId="{1C17E32D-E5BC-4650-8F69-5E37774C067C}" srcOrd="0" destOrd="0" parTransId="{4875A793-05FF-4D44-8D6C-DD5183DF0AE2}" sibTransId="{2CFB2501-97A8-4E13-9605-3255509F9738}"/>
    <dgm:cxn modelId="{7DAE6E9F-F8CB-41FE-8919-8AD5795003D6}" type="presOf" srcId="{CD622641-F3D4-45C1-9D46-EA5724F7F5F3}" destId="{215AEA54-2758-4555-8621-D6B3E55C1C40}" srcOrd="0" destOrd="0" presId="urn:microsoft.com/office/officeart/2005/8/layout/chevron2"/>
    <dgm:cxn modelId="{3C263098-B760-43C3-95B5-9BE6A9EF7735}" type="presOf" srcId="{2F387301-5DE6-45E2-82CF-0968614BE5FA}" destId="{425E8F97-BAF5-4DED-8FE7-DD5A3C7B24FE}" srcOrd="0" destOrd="0" presId="urn:microsoft.com/office/officeart/2005/8/layout/chevron2"/>
    <dgm:cxn modelId="{A1DE459D-B6BC-46EF-8A41-2386560A3AC7}" type="presOf" srcId="{6D29025B-7E9E-4523-984D-758507BDFCD3}" destId="{098EBCC1-266D-4A29-8BA8-958004418245}" srcOrd="0" destOrd="0" presId="urn:microsoft.com/office/officeart/2005/8/layout/chevron2"/>
    <dgm:cxn modelId="{68D3BAA2-15F8-4006-A5BE-B4B786D822A7}" srcId="{40BE8CB0-D409-4286-83A7-7CB88975B308}" destId="{0748FFA0-8B6F-4C0E-B3E0-2D39A1C0DFB1}" srcOrd="0" destOrd="0" parTransId="{450C8141-9176-442F-8EF4-AFAE2D1881BD}" sibTransId="{93ED563D-E879-4D90-9F83-BEFEEC3EE7B4}"/>
    <dgm:cxn modelId="{818D575C-8B00-47BF-9FB0-01AC297B5103}" srcId="{E2468726-E2C5-4CAB-A87E-212CDACC1D39}" destId="{40BE8CB0-D409-4286-83A7-7CB88975B308}" srcOrd="8" destOrd="0" parTransId="{218DB297-C48E-4DC0-B2A0-7DDEB3A91740}" sibTransId="{3CBC6FE4-05EB-4B7A-BC6E-F620CDC26D86}"/>
    <dgm:cxn modelId="{A79E98CC-09A3-4F97-98DE-A21F8B76EDD2}" srcId="{E2468726-E2C5-4CAB-A87E-212CDACC1D39}" destId="{89DC5C5C-4497-464A-BEDD-3EC8F5FBE9CF}" srcOrd="1" destOrd="0" parTransId="{7B53E502-3A0A-46DE-BA83-A92D956A35B6}" sibTransId="{BC99A5B3-4005-45EE-819F-3100434DD236}"/>
    <dgm:cxn modelId="{AE25BFBC-910C-4E31-9ED2-82851BA20954}" type="presOf" srcId="{46644A12-61EF-421C-AD66-692EB805B048}" destId="{5E8AA695-8E16-481C-8474-78940AF4C855}" srcOrd="0" destOrd="0" presId="urn:microsoft.com/office/officeart/2005/8/layout/chevron2"/>
    <dgm:cxn modelId="{AF333052-B43F-4C14-B3CC-C21383155209}" srcId="{E2468726-E2C5-4CAB-A87E-212CDACC1D39}" destId="{9EFC650E-4E74-4F71-8B71-A5F227EAD719}" srcOrd="4" destOrd="0" parTransId="{43776194-2C2D-490F-A5F9-279D000771CA}" sibTransId="{6A8EEF53-32BB-4548-A55F-A1ECF75EEE06}"/>
    <dgm:cxn modelId="{A201BCCE-6BA6-4F0C-BD3A-2CDA0C9535F4}" srcId="{E2468726-E2C5-4CAB-A87E-212CDACC1D39}" destId="{C5C4F80A-ADCA-43BF-ACC9-3F5C75B9E216}" srcOrd="0" destOrd="0" parTransId="{D4A6EDEB-7925-4265-839A-BA2463961342}" sibTransId="{0EA00AD6-FC62-420D-BF9A-DA8D83DA3EE4}"/>
    <dgm:cxn modelId="{5338633B-903A-4BDB-9C83-8156BF28794B}" srcId="{C5C4F80A-ADCA-43BF-ACC9-3F5C75B9E216}" destId="{8EF861FA-3808-4B5F-A394-808F8FCA844F}" srcOrd="0" destOrd="0" parTransId="{C8FCB78E-4FD8-48A8-9856-964CFB82D6DE}" sibTransId="{FB5620C7-30F0-4575-8788-F4FABCD0AD2A}"/>
    <dgm:cxn modelId="{EF9CFEAC-15CD-4113-8A27-AB753E92F767}" srcId="{E2468726-E2C5-4CAB-A87E-212CDACC1D39}" destId="{CD622641-F3D4-45C1-9D46-EA5724F7F5F3}" srcOrd="5" destOrd="0" parTransId="{AF39D6AE-DF6D-4C47-ACCC-662597F8BB6F}" sibTransId="{0926A5F9-BDB5-4FED-B681-48EAB9DE1C17}"/>
    <dgm:cxn modelId="{116F7FA3-6FE2-41F6-BF0F-F43C5AAD7EC8}" type="presOf" srcId="{E2468726-E2C5-4CAB-A87E-212CDACC1D39}" destId="{BCF9926A-63CD-4519-B280-55D6BCE32101}" srcOrd="0" destOrd="0" presId="urn:microsoft.com/office/officeart/2005/8/layout/chevron2"/>
    <dgm:cxn modelId="{D0B4141B-6B34-4986-ADB4-F44AF9735ABF}" type="presOf" srcId="{64FD7011-1C57-4ACA-8B55-9E1489E37311}" destId="{E2098CAB-8FA0-4A3B-9077-802A97F44736}" srcOrd="0" destOrd="0" presId="urn:microsoft.com/office/officeart/2005/8/layout/chevron2"/>
    <dgm:cxn modelId="{1C9AED06-CB88-475C-9B49-660AD14E02B6}" srcId="{9EFC650E-4E74-4F71-8B71-A5F227EAD719}" destId="{BD27B93E-B34D-4D94-A918-74D1D64A6C14}" srcOrd="0" destOrd="0" parTransId="{DB14A2D9-EAC3-4267-BC9F-F4906C7E45DA}" sibTransId="{8F3DB2B2-E264-4F2C-AA2B-9D47A95229A0}"/>
    <dgm:cxn modelId="{4EFB58CA-56B5-48BA-B167-FCD2349FE277}" srcId="{3C486B70-D3FE-4970-B9B5-CA2D8B6F3EEE}" destId="{7FE59F3C-D076-40C7-967F-EE61C565D313}" srcOrd="0" destOrd="0" parTransId="{35B1ED5D-72B5-4938-80B2-CB585C375170}" sibTransId="{8C9A28DC-BA0D-4CC9-A380-0D01F4F09DBC}"/>
    <dgm:cxn modelId="{69028F9B-46A5-4396-B9F2-2AF19881C5A1}" srcId="{E2468726-E2C5-4CAB-A87E-212CDACC1D39}" destId="{A3E414CC-462E-4214-ABF4-C1F7D6637270}" srcOrd="6" destOrd="0" parTransId="{5592D795-FC4F-454C-A7B8-F2901236367A}" sibTransId="{2DC9A183-3F70-48B9-9D32-D893FC32B4EA}"/>
    <dgm:cxn modelId="{B74F6906-0A09-49D0-B608-F229D009720F}" type="presOf" srcId="{C5C4F80A-ADCA-43BF-ACC9-3F5C75B9E216}" destId="{A8EFB1D0-AFE1-4ABB-998F-BC8F5022F6DE}" srcOrd="0" destOrd="0" presId="urn:microsoft.com/office/officeart/2005/8/layout/chevron2"/>
    <dgm:cxn modelId="{D36E4064-F18F-4E10-8939-9ED02493D39C}" type="presOf" srcId="{89DC5C5C-4497-464A-BEDD-3EC8F5FBE9CF}" destId="{60ADE2E7-EE22-4F1B-B618-0810AEAB69CF}" srcOrd="0" destOrd="0" presId="urn:microsoft.com/office/officeart/2005/8/layout/chevron2"/>
    <dgm:cxn modelId="{C0E0ABB1-1575-41A5-AFD3-4C9A275C5B6C}" srcId="{CD622641-F3D4-45C1-9D46-EA5724F7F5F3}" destId="{14D14EFE-6C54-446C-82B7-D64794AE17D7}" srcOrd="0" destOrd="0" parTransId="{7AE9206E-8A2E-4C39-84FF-A8A7385F1A2C}" sibTransId="{A4470B5C-C5A0-4303-8418-A3D8FB37E33F}"/>
    <dgm:cxn modelId="{30D374BB-B7F3-43A8-88FC-846A17E18913}" type="presOf" srcId="{1C17E32D-E5BC-4650-8F69-5E37774C067C}" destId="{02AC38D5-023A-4A73-950E-DD6AFA43F046}" srcOrd="0" destOrd="0" presId="urn:microsoft.com/office/officeart/2005/8/layout/chevron2"/>
    <dgm:cxn modelId="{70C35891-BA24-4657-951C-8CD57A954841}" type="presParOf" srcId="{BCF9926A-63CD-4519-B280-55D6BCE32101}" destId="{B685A86D-C3FF-4C29-81CB-ECEFC3F9CA2E}" srcOrd="0" destOrd="0" presId="urn:microsoft.com/office/officeart/2005/8/layout/chevron2"/>
    <dgm:cxn modelId="{49542AAC-850E-4A9B-A886-97AB3E99DC12}" type="presParOf" srcId="{B685A86D-C3FF-4C29-81CB-ECEFC3F9CA2E}" destId="{A8EFB1D0-AFE1-4ABB-998F-BC8F5022F6DE}" srcOrd="0" destOrd="0" presId="urn:microsoft.com/office/officeart/2005/8/layout/chevron2"/>
    <dgm:cxn modelId="{5A784973-6D9F-4A5A-A9E1-4105436C3360}" type="presParOf" srcId="{B685A86D-C3FF-4C29-81CB-ECEFC3F9CA2E}" destId="{7D4674C8-3BBD-4727-A37D-F0C903662B5E}" srcOrd="1" destOrd="0" presId="urn:microsoft.com/office/officeart/2005/8/layout/chevron2"/>
    <dgm:cxn modelId="{419BE2F5-F72B-4637-BE06-8B2064D85F30}" type="presParOf" srcId="{BCF9926A-63CD-4519-B280-55D6BCE32101}" destId="{3DB66672-19AD-4748-9181-A079BB18C4FC}" srcOrd="1" destOrd="0" presId="urn:microsoft.com/office/officeart/2005/8/layout/chevron2"/>
    <dgm:cxn modelId="{60044768-01CF-41FD-8166-1BE94B6F0FB7}" type="presParOf" srcId="{BCF9926A-63CD-4519-B280-55D6BCE32101}" destId="{9DA3AA2C-EA36-459C-BB04-E859C5805F51}" srcOrd="2" destOrd="0" presId="urn:microsoft.com/office/officeart/2005/8/layout/chevron2"/>
    <dgm:cxn modelId="{91E2C07F-46E5-4479-9D97-98FA8FBFC856}" type="presParOf" srcId="{9DA3AA2C-EA36-459C-BB04-E859C5805F51}" destId="{60ADE2E7-EE22-4F1B-B618-0810AEAB69CF}" srcOrd="0" destOrd="0" presId="urn:microsoft.com/office/officeart/2005/8/layout/chevron2"/>
    <dgm:cxn modelId="{23A7B7A9-7803-4865-A8FB-F237029334D3}" type="presParOf" srcId="{9DA3AA2C-EA36-459C-BB04-E859C5805F51}" destId="{504D6305-7D78-4993-9F6D-D86EC1407DE3}" srcOrd="1" destOrd="0" presId="urn:microsoft.com/office/officeart/2005/8/layout/chevron2"/>
    <dgm:cxn modelId="{A387F083-D1C6-4F2B-9D20-530E6C9A191D}" type="presParOf" srcId="{BCF9926A-63CD-4519-B280-55D6BCE32101}" destId="{13EE3A4B-ECED-4353-BCE6-D95F8976A538}" srcOrd="3" destOrd="0" presId="urn:microsoft.com/office/officeart/2005/8/layout/chevron2"/>
    <dgm:cxn modelId="{818E491F-EFB8-4550-8682-A5A3B975C3F4}" type="presParOf" srcId="{BCF9926A-63CD-4519-B280-55D6BCE32101}" destId="{1A6E4B5F-9628-4EE5-9B6D-EBDBE6103752}" srcOrd="4" destOrd="0" presId="urn:microsoft.com/office/officeart/2005/8/layout/chevron2"/>
    <dgm:cxn modelId="{949C068E-B86A-43B4-A2AC-33DAC04370B1}" type="presParOf" srcId="{1A6E4B5F-9628-4EE5-9B6D-EBDBE6103752}" destId="{098EBCC1-266D-4A29-8BA8-958004418245}" srcOrd="0" destOrd="0" presId="urn:microsoft.com/office/officeart/2005/8/layout/chevron2"/>
    <dgm:cxn modelId="{F5268352-B57C-48E9-9FE6-16A6818D66A4}" type="presParOf" srcId="{1A6E4B5F-9628-4EE5-9B6D-EBDBE6103752}" destId="{02AC38D5-023A-4A73-950E-DD6AFA43F046}" srcOrd="1" destOrd="0" presId="urn:microsoft.com/office/officeart/2005/8/layout/chevron2"/>
    <dgm:cxn modelId="{CBAEB6C0-A914-4135-983D-4EB02DAEA079}" type="presParOf" srcId="{BCF9926A-63CD-4519-B280-55D6BCE32101}" destId="{89028E1F-40B5-40FC-8281-CB6E0D7C24F4}" srcOrd="5" destOrd="0" presId="urn:microsoft.com/office/officeart/2005/8/layout/chevron2"/>
    <dgm:cxn modelId="{F04690D9-ACEF-407B-B099-33987695F064}" type="presParOf" srcId="{BCF9926A-63CD-4519-B280-55D6BCE32101}" destId="{6750A149-C2C9-4CDE-B7C2-BCBF6D0F039F}" srcOrd="6" destOrd="0" presId="urn:microsoft.com/office/officeart/2005/8/layout/chevron2"/>
    <dgm:cxn modelId="{2F9EDEC3-E234-48EF-907B-1C8B0419DB69}" type="presParOf" srcId="{6750A149-C2C9-4CDE-B7C2-BCBF6D0F039F}" destId="{69ABBA2A-1B53-4120-8B56-E28A6169C332}" srcOrd="0" destOrd="0" presId="urn:microsoft.com/office/officeart/2005/8/layout/chevron2"/>
    <dgm:cxn modelId="{2B3BD920-117F-4190-BE9D-AC369A413C51}" type="presParOf" srcId="{6750A149-C2C9-4CDE-B7C2-BCBF6D0F039F}" destId="{E62D6163-FD5E-4FC3-8631-1DE5C8F0E4FD}" srcOrd="1" destOrd="0" presId="urn:microsoft.com/office/officeart/2005/8/layout/chevron2"/>
    <dgm:cxn modelId="{7B391101-08CA-4818-B499-AD76C52A71C3}" type="presParOf" srcId="{BCF9926A-63CD-4519-B280-55D6BCE32101}" destId="{EC6ADB9B-8157-4831-985B-061683CC1EEB}" srcOrd="7" destOrd="0" presId="urn:microsoft.com/office/officeart/2005/8/layout/chevron2"/>
    <dgm:cxn modelId="{6661D321-5A1F-417F-9FA4-6BF2188B0D0E}" type="presParOf" srcId="{BCF9926A-63CD-4519-B280-55D6BCE32101}" destId="{FC01F299-D96D-4F48-8A0E-C1D0E7F9525F}" srcOrd="8" destOrd="0" presId="urn:microsoft.com/office/officeart/2005/8/layout/chevron2"/>
    <dgm:cxn modelId="{3F57B298-C44D-4D4E-8B9D-708D2FFD06DA}" type="presParOf" srcId="{FC01F299-D96D-4F48-8A0E-C1D0E7F9525F}" destId="{C0B70794-7FBF-4132-BE23-89D055D34807}" srcOrd="0" destOrd="0" presId="urn:microsoft.com/office/officeart/2005/8/layout/chevron2"/>
    <dgm:cxn modelId="{5E860194-F1EE-4E19-8958-2FD1120EFD7D}" type="presParOf" srcId="{FC01F299-D96D-4F48-8A0E-C1D0E7F9525F}" destId="{CBA989B8-077B-4FBE-A07C-9D242D152BED}" srcOrd="1" destOrd="0" presId="urn:microsoft.com/office/officeart/2005/8/layout/chevron2"/>
    <dgm:cxn modelId="{101760FD-A860-49CE-9926-B91FC91DBB2B}" type="presParOf" srcId="{BCF9926A-63CD-4519-B280-55D6BCE32101}" destId="{A69712B6-3920-4DDC-8BD9-68FEA667200E}" srcOrd="9" destOrd="0" presId="urn:microsoft.com/office/officeart/2005/8/layout/chevron2"/>
    <dgm:cxn modelId="{B2C2420E-CB04-4DA1-A286-C446146E9E01}" type="presParOf" srcId="{BCF9926A-63CD-4519-B280-55D6BCE32101}" destId="{93541746-2B73-45D7-A371-2F578D68E6B7}" srcOrd="10" destOrd="0" presId="urn:microsoft.com/office/officeart/2005/8/layout/chevron2"/>
    <dgm:cxn modelId="{E24E27D6-CD2C-4008-A874-47772B2FFB23}" type="presParOf" srcId="{93541746-2B73-45D7-A371-2F578D68E6B7}" destId="{215AEA54-2758-4555-8621-D6B3E55C1C40}" srcOrd="0" destOrd="0" presId="urn:microsoft.com/office/officeart/2005/8/layout/chevron2"/>
    <dgm:cxn modelId="{87D73238-70DB-40BB-ADBA-6EF138E1CC86}" type="presParOf" srcId="{93541746-2B73-45D7-A371-2F578D68E6B7}" destId="{D5B43576-7BA0-48C9-B6FC-680D13C3B8E5}" srcOrd="1" destOrd="0" presId="urn:microsoft.com/office/officeart/2005/8/layout/chevron2"/>
    <dgm:cxn modelId="{B58A286A-A531-4F0C-B4B0-683B176D0611}" type="presParOf" srcId="{BCF9926A-63CD-4519-B280-55D6BCE32101}" destId="{FBBC8427-C78E-450F-BD2D-D925572D4B55}" srcOrd="11" destOrd="0" presId="urn:microsoft.com/office/officeart/2005/8/layout/chevron2"/>
    <dgm:cxn modelId="{32C5040B-9B96-4394-B830-3BC56BB7C6F5}" type="presParOf" srcId="{BCF9926A-63CD-4519-B280-55D6BCE32101}" destId="{BA02F535-A28B-4D0C-A498-43764D7F217A}" srcOrd="12" destOrd="0" presId="urn:microsoft.com/office/officeart/2005/8/layout/chevron2"/>
    <dgm:cxn modelId="{6881E6B2-0A45-4F00-B3A3-D15F638DBF66}" type="presParOf" srcId="{BA02F535-A28B-4D0C-A498-43764D7F217A}" destId="{A896D615-4805-490D-88BB-D96DE1A517B9}" srcOrd="0" destOrd="0" presId="urn:microsoft.com/office/officeart/2005/8/layout/chevron2"/>
    <dgm:cxn modelId="{245A01C9-882F-4FFA-9724-3C736A95CA85}" type="presParOf" srcId="{BA02F535-A28B-4D0C-A498-43764D7F217A}" destId="{E2098CAB-8FA0-4A3B-9077-802A97F44736}" srcOrd="1" destOrd="0" presId="urn:microsoft.com/office/officeart/2005/8/layout/chevron2"/>
    <dgm:cxn modelId="{94A0B469-FEF0-4DE7-BC09-8B43C070DFC1}" type="presParOf" srcId="{BCF9926A-63CD-4519-B280-55D6BCE32101}" destId="{25C8FA7B-98D6-49F3-B221-E7D84FFA4AE3}" srcOrd="13" destOrd="0" presId="urn:microsoft.com/office/officeart/2005/8/layout/chevron2"/>
    <dgm:cxn modelId="{0A7408A4-16E3-495B-AF03-731CBF26A898}" type="presParOf" srcId="{BCF9926A-63CD-4519-B280-55D6BCE32101}" destId="{EBB15920-05D6-476B-8ADE-253C9F0867B5}" srcOrd="14" destOrd="0" presId="urn:microsoft.com/office/officeart/2005/8/layout/chevron2"/>
    <dgm:cxn modelId="{6C85A50B-8B81-448F-8761-14E037BDB0F0}" type="presParOf" srcId="{EBB15920-05D6-476B-8ADE-253C9F0867B5}" destId="{425E8F97-BAF5-4DED-8FE7-DD5A3C7B24FE}" srcOrd="0" destOrd="0" presId="urn:microsoft.com/office/officeart/2005/8/layout/chevron2"/>
    <dgm:cxn modelId="{46341988-827D-4A77-8BB2-BB841F409D12}" type="presParOf" srcId="{EBB15920-05D6-476B-8ADE-253C9F0867B5}" destId="{5E8AA695-8E16-481C-8474-78940AF4C855}" srcOrd="1" destOrd="0" presId="urn:microsoft.com/office/officeart/2005/8/layout/chevron2"/>
    <dgm:cxn modelId="{CB2C812B-F1DC-4D99-B388-F209BF348CD5}" type="presParOf" srcId="{BCF9926A-63CD-4519-B280-55D6BCE32101}" destId="{D23A7527-3485-49CA-BC1C-D76A47930A6B}" srcOrd="15" destOrd="0" presId="urn:microsoft.com/office/officeart/2005/8/layout/chevron2"/>
    <dgm:cxn modelId="{1842B961-CC08-48DC-A67F-46579882F78A}" type="presParOf" srcId="{BCF9926A-63CD-4519-B280-55D6BCE32101}" destId="{C61F94FF-537C-4844-B009-E922E46B74CA}" srcOrd="16" destOrd="0" presId="urn:microsoft.com/office/officeart/2005/8/layout/chevron2"/>
    <dgm:cxn modelId="{8A2CDC71-F547-4600-91B2-1A7AC6520F44}" type="presParOf" srcId="{C61F94FF-537C-4844-B009-E922E46B74CA}" destId="{0EC195B2-5C88-4735-92E1-811CE7167169}" srcOrd="0" destOrd="0" presId="urn:microsoft.com/office/officeart/2005/8/layout/chevron2"/>
    <dgm:cxn modelId="{ED247610-1D2E-46F7-8226-F8DFC131B8A8}" type="presParOf" srcId="{C61F94FF-537C-4844-B009-E922E46B74CA}" destId="{14B4288F-6627-46EB-BCBA-12FAAE9CB246}" srcOrd="1" destOrd="0" presId="urn:microsoft.com/office/officeart/2005/8/layout/chevron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6CE9A0-C6EE-429F-ADDF-EDFE8BC26AEA}" type="doc">
      <dgm:prSet loTypeId="urn:microsoft.com/office/officeart/2005/8/layout/hierarchy2" loCatId="hierarchy" qsTypeId="urn:microsoft.com/office/officeart/2005/8/quickstyle/simple2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16D19E56-C5C2-4577-88A6-9E27624927B0}">
      <dgm:prSet phldrT="[Texte]" custT="1"/>
      <dgm:spPr/>
      <dgm:t>
        <a:bodyPr/>
        <a:lstStyle/>
        <a:p>
          <a:r>
            <a:rPr lang="en-US" sz="1200" dirty="0" smtClean="0"/>
            <a:t>Utility</a:t>
          </a:r>
          <a:endParaRPr lang="en-US" sz="1200" dirty="0"/>
        </a:p>
      </dgm:t>
    </dgm:pt>
    <dgm:pt modelId="{B412D9D2-BEB6-4D02-86E1-44B1D62A0444}" type="parTrans" cxnId="{B2595663-A38A-4F6D-808E-41045EC1135B}">
      <dgm:prSet/>
      <dgm:spPr/>
      <dgm:t>
        <a:bodyPr/>
        <a:lstStyle/>
        <a:p>
          <a:endParaRPr lang="en-US"/>
        </a:p>
      </dgm:t>
    </dgm:pt>
    <dgm:pt modelId="{F97894F1-DF58-491E-8AAC-F54B0ACF2156}" type="sibTrans" cxnId="{B2595663-A38A-4F6D-808E-41045EC1135B}">
      <dgm:prSet/>
      <dgm:spPr/>
      <dgm:t>
        <a:bodyPr/>
        <a:lstStyle/>
        <a:p>
          <a:endParaRPr lang="en-US"/>
        </a:p>
      </dgm:t>
    </dgm:pt>
    <dgm:pt modelId="{15B1BA1E-0BE5-4111-9088-567035F6ADF2}">
      <dgm:prSet phldrT="[Texte]" custT="1"/>
      <dgm:spPr/>
      <dgm:t>
        <a:bodyPr/>
        <a:lstStyle/>
        <a:p>
          <a:r>
            <a:rPr lang="en-US" sz="1200" dirty="0" smtClean="0"/>
            <a:t>Availability</a:t>
          </a:r>
          <a:endParaRPr lang="en-US" sz="1200" dirty="0"/>
        </a:p>
      </dgm:t>
    </dgm:pt>
    <dgm:pt modelId="{F46B74CD-E2DF-4E6A-965C-1DA6F85D5BDC}" type="parTrans" cxnId="{9E8F6AEB-F5F5-4852-9FD8-D1DE6A9CB039}">
      <dgm:prSet custT="1"/>
      <dgm:spPr/>
      <dgm:t>
        <a:bodyPr/>
        <a:lstStyle/>
        <a:p>
          <a:endParaRPr lang="en-US" sz="1200"/>
        </a:p>
      </dgm:t>
    </dgm:pt>
    <dgm:pt modelId="{0B30C8DB-C09E-43E8-8053-D148081F8026}" type="sibTrans" cxnId="{9E8F6AEB-F5F5-4852-9FD8-D1DE6A9CB039}">
      <dgm:prSet/>
      <dgm:spPr/>
      <dgm:t>
        <a:bodyPr/>
        <a:lstStyle/>
        <a:p>
          <a:endParaRPr lang="en-US"/>
        </a:p>
      </dgm:t>
    </dgm:pt>
    <dgm:pt modelId="{52F0D684-9EDC-4C8E-91C6-9243E7B678DE}">
      <dgm:prSet phldrT="[Texte]" custT="1"/>
      <dgm:spPr/>
      <dgm:t>
        <a:bodyPr/>
        <a:lstStyle/>
        <a:p>
          <a:r>
            <a:rPr lang="en-US" sz="1200" dirty="0" smtClean="0"/>
            <a:t>Security</a:t>
          </a:r>
          <a:endParaRPr lang="en-US" sz="1200" dirty="0"/>
        </a:p>
      </dgm:t>
    </dgm:pt>
    <dgm:pt modelId="{62E43A7E-A85F-4740-B234-E1AA158AE21D}" type="parTrans" cxnId="{CA489D2B-1155-486E-9CF2-BB7CCA5B7667}">
      <dgm:prSet custT="1"/>
      <dgm:spPr/>
      <dgm:t>
        <a:bodyPr/>
        <a:lstStyle/>
        <a:p>
          <a:endParaRPr lang="en-US" sz="1200"/>
        </a:p>
      </dgm:t>
    </dgm:pt>
    <dgm:pt modelId="{59662C48-3013-4235-AA81-02CB32C3C6AF}" type="sibTrans" cxnId="{CA489D2B-1155-486E-9CF2-BB7CCA5B7667}">
      <dgm:prSet/>
      <dgm:spPr/>
      <dgm:t>
        <a:bodyPr/>
        <a:lstStyle/>
        <a:p>
          <a:endParaRPr lang="en-US"/>
        </a:p>
      </dgm:t>
    </dgm:pt>
    <dgm:pt modelId="{2974A326-5891-4019-8EDC-3284212C991A}">
      <dgm:prSet phldrT="[Texte]" custT="1"/>
      <dgm:spPr/>
      <dgm:t>
        <a:bodyPr/>
        <a:lstStyle/>
        <a:p>
          <a:r>
            <a:rPr lang="en-US" sz="1200" dirty="0" smtClean="0"/>
            <a:t>Data integrity</a:t>
          </a:r>
          <a:endParaRPr lang="en-US" sz="1200" dirty="0"/>
        </a:p>
      </dgm:t>
    </dgm:pt>
    <dgm:pt modelId="{C6856C97-98D2-4FCE-AA58-6F5D1996FF39}" type="parTrans" cxnId="{6F69324A-AC5E-49FA-9AC3-28C28E5828E8}">
      <dgm:prSet custT="1"/>
      <dgm:spPr/>
      <dgm:t>
        <a:bodyPr/>
        <a:lstStyle/>
        <a:p>
          <a:endParaRPr lang="en-US" sz="1200"/>
        </a:p>
      </dgm:t>
    </dgm:pt>
    <dgm:pt modelId="{B2B15F7F-1168-4449-9A7B-68B2562E7430}" type="sibTrans" cxnId="{6F69324A-AC5E-49FA-9AC3-28C28E5828E8}">
      <dgm:prSet/>
      <dgm:spPr/>
      <dgm:t>
        <a:bodyPr/>
        <a:lstStyle/>
        <a:p>
          <a:endParaRPr lang="en-US"/>
        </a:p>
      </dgm:t>
    </dgm:pt>
    <dgm:pt modelId="{AC7D7CEA-60A9-4B39-9FE0-FBB48D821DA2}">
      <dgm:prSet custT="1"/>
      <dgm:spPr/>
      <dgm:t>
        <a:bodyPr/>
        <a:lstStyle/>
        <a:p>
          <a:r>
            <a:rPr lang="en-US" sz="1200" dirty="0" smtClean="0"/>
            <a:t>Performance</a:t>
          </a:r>
          <a:endParaRPr lang="en-US" sz="1200" dirty="0"/>
        </a:p>
      </dgm:t>
    </dgm:pt>
    <dgm:pt modelId="{67448084-02F9-4850-9595-63D1824E8119}" type="parTrans" cxnId="{526B7BEF-D00F-4BE4-A2B8-37449658246B}">
      <dgm:prSet custT="1"/>
      <dgm:spPr/>
      <dgm:t>
        <a:bodyPr/>
        <a:lstStyle/>
        <a:p>
          <a:endParaRPr lang="en-US" sz="1200"/>
        </a:p>
      </dgm:t>
    </dgm:pt>
    <dgm:pt modelId="{52FEDC56-5FA4-4F8E-8610-C16C434DAEB7}" type="sibTrans" cxnId="{526B7BEF-D00F-4BE4-A2B8-37449658246B}">
      <dgm:prSet/>
      <dgm:spPr/>
      <dgm:t>
        <a:bodyPr/>
        <a:lstStyle/>
        <a:p>
          <a:endParaRPr lang="en-US"/>
        </a:p>
      </dgm:t>
    </dgm:pt>
    <dgm:pt modelId="{F6952C61-9C3A-4BE1-A252-93B737E8386B}">
      <dgm:prSet custT="1"/>
      <dgm:spPr/>
      <dgm:t>
        <a:bodyPr/>
        <a:lstStyle/>
        <a:p>
          <a:r>
            <a:rPr lang="en-US" sz="1200" dirty="0" smtClean="0"/>
            <a:t>Modifiability</a:t>
          </a:r>
          <a:endParaRPr lang="en-US" sz="1200" dirty="0"/>
        </a:p>
      </dgm:t>
    </dgm:pt>
    <dgm:pt modelId="{5D7D13A5-02B4-451B-A0B5-BB9AD3A5B383}" type="parTrans" cxnId="{9BCE7B16-64B1-431C-9358-CB6804951DC4}">
      <dgm:prSet custT="1"/>
      <dgm:spPr/>
      <dgm:t>
        <a:bodyPr/>
        <a:lstStyle/>
        <a:p>
          <a:endParaRPr lang="en-US" sz="1200"/>
        </a:p>
      </dgm:t>
    </dgm:pt>
    <dgm:pt modelId="{6CEFC87E-D954-483B-BA2E-10D84BECFF59}" type="sibTrans" cxnId="{9BCE7B16-64B1-431C-9358-CB6804951DC4}">
      <dgm:prSet/>
      <dgm:spPr/>
      <dgm:t>
        <a:bodyPr/>
        <a:lstStyle/>
        <a:p>
          <a:endParaRPr lang="en-US"/>
        </a:p>
      </dgm:t>
    </dgm:pt>
    <dgm:pt modelId="{885221A3-C986-4F1A-B5D1-5CB7100BCCD6}">
      <dgm:prSet custT="1"/>
      <dgm:spPr/>
      <dgm:t>
        <a:bodyPr/>
        <a:lstStyle/>
        <a:p>
          <a:r>
            <a:rPr lang="en-US" sz="1200" dirty="0" smtClean="0"/>
            <a:t>Configurability</a:t>
          </a:r>
        </a:p>
      </dgm:t>
    </dgm:pt>
    <dgm:pt modelId="{C3F9611D-6F6D-456A-AD45-7E37C504D0D0}" type="parTrans" cxnId="{CDA369C0-F5FF-4E42-B509-CE5A08713F07}">
      <dgm:prSet custT="1"/>
      <dgm:spPr/>
      <dgm:t>
        <a:bodyPr/>
        <a:lstStyle/>
        <a:p>
          <a:endParaRPr lang="en-US" sz="1200"/>
        </a:p>
      </dgm:t>
    </dgm:pt>
    <dgm:pt modelId="{8DF3ACB3-CB06-485A-A47A-63CA24C30517}" type="sibTrans" cxnId="{CDA369C0-F5FF-4E42-B509-CE5A08713F07}">
      <dgm:prSet/>
      <dgm:spPr/>
      <dgm:t>
        <a:bodyPr/>
        <a:lstStyle/>
        <a:p>
          <a:endParaRPr lang="en-US"/>
        </a:p>
      </dgm:t>
    </dgm:pt>
    <dgm:pt modelId="{D42F0D00-8154-42C0-8474-0CB7B1AB1B9B}">
      <dgm:prSet custT="1"/>
      <dgm:spPr/>
      <dgm:t>
        <a:bodyPr/>
        <a:lstStyle/>
        <a:p>
          <a:r>
            <a:rPr lang="en-US" sz="1200" dirty="0" smtClean="0"/>
            <a:t>Throughput</a:t>
          </a:r>
          <a:endParaRPr lang="en-US" sz="1200" dirty="0"/>
        </a:p>
      </dgm:t>
    </dgm:pt>
    <dgm:pt modelId="{64850580-2D76-445F-9B82-9BA5722BC486}" type="parTrans" cxnId="{53D36D37-3AA6-40E0-A0AB-D86F2E009276}">
      <dgm:prSet custT="1"/>
      <dgm:spPr/>
      <dgm:t>
        <a:bodyPr/>
        <a:lstStyle/>
        <a:p>
          <a:endParaRPr lang="en-US" sz="1200"/>
        </a:p>
      </dgm:t>
    </dgm:pt>
    <dgm:pt modelId="{1BF2F211-64B6-4B82-9E14-A6B65EC8EABE}" type="sibTrans" cxnId="{53D36D37-3AA6-40E0-A0AB-D86F2E009276}">
      <dgm:prSet/>
      <dgm:spPr/>
      <dgm:t>
        <a:bodyPr/>
        <a:lstStyle/>
        <a:p>
          <a:endParaRPr lang="en-US"/>
        </a:p>
      </dgm:t>
    </dgm:pt>
    <dgm:pt modelId="{A8C23566-4532-4937-B70D-96EEB679EC18}">
      <dgm:prSet custT="1"/>
      <dgm:spPr/>
      <dgm:t>
        <a:bodyPr/>
        <a:lstStyle/>
        <a:p>
          <a:r>
            <a:rPr lang="en-US" sz="1200" dirty="0" smtClean="0"/>
            <a:t>Hardware failure</a:t>
          </a:r>
          <a:endParaRPr lang="en-US" sz="1200" dirty="0"/>
        </a:p>
      </dgm:t>
    </dgm:pt>
    <dgm:pt modelId="{96B4AF63-BD34-4C99-907A-076A76C40AC1}" type="parTrans" cxnId="{CB9DD7DC-30FE-49A8-B6A8-07EFA5A3C2B0}">
      <dgm:prSet custT="1"/>
      <dgm:spPr/>
      <dgm:t>
        <a:bodyPr/>
        <a:lstStyle/>
        <a:p>
          <a:endParaRPr lang="en-US" sz="1200"/>
        </a:p>
      </dgm:t>
    </dgm:pt>
    <dgm:pt modelId="{40EA1749-1A7A-4595-A4AB-2D29A76E00D5}" type="sibTrans" cxnId="{CB9DD7DC-30FE-49A8-B6A8-07EFA5A3C2B0}">
      <dgm:prSet/>
      <dgm:spPr/>
      <dgm:t>
        <a:bodyPr/>
        <a:lstStyle/>
        <a:p>
          <a:endParaRPr lang="en-US"/>
        </a:p>
      </dgm:t>
    </dgm:pt>
    <dgm:pt modelId="{9C11D38D-B6EE-4602-B5DC-0E873D6BC312}">
      <dgm:prSet custT="1"/>
      <dgm:spPr/>
      <dgm:t>
        <a:bodyPr/>
        <a:lstStyle/>
        <a:p>
          <a:r>
            <a:rPr lang="en-US" sz="1200" dirty="0" smtClean="0"/>
            <a:t>Latency</a:t>
          </a:r>
          <a:endParaRPr lang="en-US" sz="1200" dirty="0"/>
        </a:p>
      </dgm:t>
    </dgm:pt>
    <dgm:pt modelId="{E4802F1B-C275-465F-B611-017EA9F4FFD0}" type="parTrans" cxnId="{DBC71433-260B-4220-99C2-DB77AD5FCB04}">
      <dgm:prSet custT="1"/>
      <dgm:spPr/>
      <dgm:t>
        <a:bodyPr/>
        <a:lstStyle/>
        <a:p>
          <a:endParaRPr lang="en-US" sz="1200"/>
        </a:p>
      </dgm:t>
    </dgm:pt>
    <dgm:pt modelId="{58D1AB30-A659-4F62-98D2-23A4B59321D5}" type="sibTrans" cxnId="{DBC71433-260B-4220-99C2-DB77AD5FCB04}">
      <dgm:prSet/>
      <dgm:spPr/>
      <dgm:t>
        <a:bodyPr/>
        <a:lstStyle/>
        <a:p>
          <a:endParaRPr lang="en-US"/>
        </a:p>
      </dgm:t>
    </dgm:pt>
    <dgm:pt modelId="{E3C31717-A998-409B-B0F2-24EA2C48B82B}">
      <dgm:prSet custT="1"/>
      <dgm:spPr/>
      <dgm:t>
        <a:bodyPr/>
        <a:lstStyle/>
        <a:p>
          <a:r>
            <a:rPr lang="en-US" sz="1200" dirty="0" smtClean="0"/>
            <a:t>Usability</a:t>
          </a:r>
        </a:p>
      </dgm:t>
    </dgm:pt>
    <dgm:pt modelId="{6992EDD1-C975-4FD1-9081-85AF3BD8B1E6}" type="parTrans" cxnId="{C9F154D7-EC8C-4B03-A171-F625DB05C0D3}">
      <dgm:prSet custT="1"/>
      <dgm:spPr/>
      <dgm:t>
        <a:bodyPr/>
        <a:lstStyle/>
        <a:p>
          <a:endParaRPr lang="en-US" sz="1200"/>
        </a:p>
      </dgm:t>
    </dgm:pt>
    <dgm:pt modelId="{1DD2EC39-182A-44E3-9F1D-0BECB21AC125}" type="sibTrans" cxnId="{C9F154D7-EC8C-4B03-A171-F625DB05C0D3}">
      <dgm:prSet/>
      <dgm:spPr/>
      <dgm:t>
        <a:bodyPr/>
        <a:lstStyle/>
        <a:p>
          <a:endParaRPr lang="en-US"/>
        </a:p>
      </dgm:t>
    </dgm:pt>
    <dgm:pt modelId="{75E55147-B0A0-4B51-AB5B-0E7E0075355E}">
      <dgm:prSet custT="1"/>
      <dgm:spPr/>
      <dgm:t>
        <a:bodyPr/>
        <a:lstStyle/>
        <a:p>
          <a:r>
            <a:rPr lang="en-US" sz="1200" dirty="0" smtClean="0"/>
            <a:t>Recoverability</a:t>
          </a:r>
          <a:endParaRPr lang="en-US" sz="1200" dirty="0"/>
        </a:p>
      </dgm:t>
    </dgm:pt>
    <dgm:pt modelId="{516907B1-DB25-4C7D-84FF-63492AFE50C3}" type="parTrans" cxnId="{7DF51461-D1EF-4357-95A9-48C9C472D5FB}">
      <dgm:prSet custT="1"/>
      <dgm:spPr/>
      <dgm:t>
        <a:bodyPr/>
        <a:lstStyle/>
        <a:p>
          <a:endParaRPr lang="en-US" sz="1200"/>
        </a:p>
      </dgm:t>
    </dgm:pt>
    <dgm:pt modelId="{2DB87B96-11CD-47F2-B2E4-A2FCD5FADC8B}" type="sibTrans" cxnId="{7DF51461-D1EF-4357-95A9-48C9C472D5FB}">
      <dgm:prSet/>
      <dgm:spPr/>
      <dgm:t>
        <a:bodyPr/>
        <a:lstStyle/>
        <a:p>
          <a:endParaRPr lang="en-US"/>
        </a:p>
      </dgm:t>
    </dgm:pt>
    <dgm:pt modelId="{DF4CB7B1-5045-4437-87E4-E1CC84BEBD5B}">
      <dgm:prSet custT="1"/>
      <dgm:spPr/>
      <dgm:t>
        <a:bodyPr/>
        <a:lstStyle/>
        <a:p>
          <a:r>
            <a:rPr lang="en-US" sz="1200" dirty="0" smtClean="0"/>
            <a:t>Learn ability</a:t>
          </a:r>
          <a:endParaRPr lang="en-US" sz="1200" dirty="0"/>
        </a:p>
      </dgm:t>
    </dgm:pt>
    <dgm:pt modelId="{14A5EC74-9959-4160-B9E4-0B92E2FD7AB3}" type="parTrans" cxnId="{F6933BC5-3AE0-4FA5-871C-BB9D972629ED}">
      <dgm:prSet custT="1"/>
      <dgm:spPr/>
      <dgm:t>
        <a:bodyPr/>
        <a:lstStyle/>
        <a:p>
          <a:endParaRPr lang="en-US" sz="1200"/>
        </a:p>
      </dgm:t>
    </dgm:pt>
    <dgm:pt modelId="{0CBEC890-61C4-440A-8CBA-B3B0308FFAA0}" type="sibTrans" cxnId="{F6933BC5-3AE0-4FA5-871C-BB9D972629ED}">
      <dgm:prSet/>
      <dgm:spPr/>
      <dgm:t>
        <a:bodyPr/>
        <a:lstStyle/>
        <a:p>
          <a:endParaRPr lang="en-US"/>
        </a:p>
      </dgm:t>
    </dgm:pt>
    <dgm:pt modelId="{90D73243-8D83-4D3B-B5DC-8C34197E2F93}">
      <dgm:prSet custT="1"/>
      <dgm:spPr/>
      <dgm:t>
        <a:bodyPr/>
        <a:lstStyle/>
        <a:p>
          <a:r>
            <a:rPr lang="en-US" sz="1200" dirty="0" smtClean="0"/>
            <a:t>Consistency</a:t>
          </a:r>
          <a:endParaRPr lang="en-US" sz="1200" dirty="0"/>
        </a:p>
      </dgm:t>
    </dgm:pt>
    <dgm:pt modelId="{18C4E4F1-6FFE-40C7-B98F-CD8AC747D6A9}" type="parTrans" cxnId="{57C63B00-5085-46BB-8EE0-8E7F057A3A14}">
      <dgm:prSet custT="1"/>
      <dgm:spPr/>
      <dgm:t>
        <a:bodyPr/>
        <a:lstStyle/>
        <a:p>
          <a:endParaRPr lang="en-US" sz="1200"/>
        </a:p>
      </dgm:t>
    </dgm:pt>
    <dgm:pt modelId="{2127D8F9-BA28-47A2-9F75-42B690018117}" type="sibTrans" cxnId="{57C63B00-5085-46BB-8EE0-8E7F057A3A14}">
      <dgm:prSet/>
      <dgm:spPr/>
      <dgm:t>
        <a:bodyPr/>
        <a:lstStyle/>
        <a:p>
          <a:endParaRPr lang="en-US"/>
        </a:p>
      </dgm:t>
    </dgm:pt>
    <dgm:pt modelId="{8842B8E6-2FED-446C-AA95-ECB6BE04C5CF}">
      <dgm:prSet custT="1"/>
      <dgm:spPr/>
      <dgm:t>
        <a:bodyPr/>
        <a:lstStyle/>
        <a:p>
          <a:r>
            <a:rPr lang="en-US" sz="1200" dirty="0" smtClean="0"/>
            <a:t>Testability</a:t>
          </a:r>
        </a:p>
      </dgm:t>
    </dgm:pt>
    <dgm:pt modelId="{5FE6DC38-6776-41DB-B858-4560A59B33C9}" type="parTrans" cxnId="{B1292B95-6EB8-49EE-92F2-F4DAAFEA2610}">
      <dgm:prSet custT="1"/>
      <dgm:spPr/>
      <dgm:t>
        <a:bodyPr/>
        <a:lstStyle/>
        <a:p>
          <a:endParaRPr lang="en-US" sz="1200"/>
        </a:p>
      </dgm:t>
    </dgm:pt>
    <dgm:pt modelId="{8731D08B-C26D-4F73-9589-B4201034831C}" type="sibTrans" cxnId="{B1292B95-6EB8-49EE-92F2-F4DAAFEA2610}">
      <dgm:prSet/>
      <dgm:spPr/>
      <dgm:t>
        <a:bodyPr/>
        <a:lstStyle/>
        <a:p>
          <a:endParaRPr lang="en-US"/>
        </a:p>
      </dgm:t>
    </dgm:pt>
    <dgm:pt modelId="{6F0EE3D6-5DC0-4B96-B37E-57BC52C39BF6}">
      <dgm:prSet custT="1"/>
      <dgm:spPr/>
      <dgm:t>
        <a:bodyPr/>
        <a:lstStyle/>
        <a:p>
          <a:r>
            <a:rPr lang="en-US" sz="1200" b="1" dirty="0" smtClean="0"/>
            <a:t>(H, M) </a:t>
          </a:r>
          <a:r>
            <a:rPr lang="en-US" sz="1200" dirty="0" smtClean="0"/>
            <a:t>The </a:t>
          </a:r>
          <a:r>
            <a:rPr lang="en-US" sz="1200" dirty="0" smtClean="0"/>
            <a:t>system and its parts have to be able to be tested through inspections, simulations and analyses</a:t>
          </a:r>
          <a:endParaRPr lang="en-US" sz="1200" dirty="0"/>
        </a:p>
      </dgm:t>
    </dgm:pt>
    <dgm:pt modelId="{B39E708A-4F4D-40E2-8CAB-066D137F0865}" type="parTrans" cxnId="{0B4453EB-EE04-48E0-A610-ED15EC37341B}">
      <dgm:prSet custT="1"/>
      <dgm:spPr/>
      <dgm:t>
        <a:bodyPr/>
        <a:lstStyle/>
        <a:p>
          <a:endParaRPr lang="en-US" sz="1200"/>
        </a:p>
      </dgm:t>
    </dgm:pt>
    <dgm:pt modelId="{CC1B1915-600B-4178-BB54-14D29C1FC6EB}" type="sibTrans" cxnId="{0B4453EB-EE04-48E0-A610-ED15EC37341B}">
      <dgm:prSet/>
      <dgm:spPr/>
      <dgm:t>
        <a:bodyPr/>
        <a:lstStyle/>
        <a:p>
          <a:endParaRPr lang="en-US"/>
        </a:p>
      </dgm:t>
    </dgm:pt>
    <dgm:pt modelId="{6BCF5D66-1CCA-4701-8A72-573A8551EA69}">
      <dgm:prSet custT="1"/>
      <dgm:spPr/>
      <dgm:t>
        <a:bodyPr/>
        <a:lstStyle/>
        <a:p>
          <a:r>
            <a:rPr lang="en-US" sz="1200" b="1" dirty="0" smtClean="0"/>
            <a:t>(H, M) </a:t>
          </a:r>
          <a:r>
            <a:rPr lang="en-US" sz="1200" dirty="0" smtClean="0"/>
            <a:t>FDIR must have a data backup system in case of hardware failure.</a:t>
          </a:r>
          <a:endParaRPr lang="en-US" sz="1200" dirty="0"/>
        </a:p>
      </dgm:t>
    </dgm:pt>
    <dgm:pt modelId="{A9E87F83-58B9-4908-B740-093E5EBC7DD8}" type="parTrans" cxnId="{F2E5260D-8025-4514-91D8-B0B97D030E32}">
      <dgm:prSet custT="1"/>
      <dgm:spPr/>
      <dgm:t>
        <a:bodyPr/>
        <a:lstStyle/>
        <a:p>
          <a:endParaRPr lang="en-US" sz="1200"/>
        </a:p>
      </dgm:t>
    </dgm:pt>
    <dgm:pt modelId="{7B320419-0C53-4CE9-B91A-D282F0B2DE6D}" type="sibTrans" cxnId="{F2E5260D-8025-4514-91D8-B0B97D030E32}">
      <dgm:prSet/>
      <dgm:spPr/>
      <dgm:t>
        <a:bodyPr/>
        <a:lstStyle/>
        <a:p>
          <a:endParaRPr lang="en-US"/>
        </a:p>
      </dgm:t>
    </dgm:pt>
    <dgm:pt modelId="{C384DB3C-1D18-40E5-9144-7A2744677CC4}">
      <dgm:prSet custT="1"/>
      <dgm:spPr/>
      <dgm:t>
        <a:bodyPr/>
        <a:lstStyle/>
        <a:p>
          <a:r>
            <a:rPr lang="en-US" sz="1200" b="1" dirty="0" smtClean="0"/>
            <a:t>(H, M) </a:t>
          </a:r>
          <a:r>
            <a:rPr lang="en-US" sz="1200" dirty="0" smtClean="0"/>
            <a:t>The </a:t>
          </a:r>
          <a:r>
            <a:rPr lang="en-US" sz="1200" dirty="0" smtClean="0"/>
            <a:t>system must</a:t>
          </a:r>
          <a:r>
            <a:rPr lang="en-US" sz="1200" dirty="0" smtClean="0"/>
            <a:t> use an asynchronous mode of operation</a:t>
          </a:r>
          <a:endParaRPr lang="en-US" sz="1200" dirty="0"/>
        </a:p>
      </dgm:t>
    </dgm:pt>
    <dgm:pt modelId="{099F60C3-6A1D-4019-8D14-F50A8A09C660}" type="parTrans" cxnId="{31968E50-5F21-4E14-BD6C-AC0765C075E7}">
      <dgm:prSet custT="1"/>
      <dgm:spPr/>
      <dgm:t>
        <a:bodyPr/>
        <a:lstStyle/>
        <a:p>
          <a:endParaRPr lang="en-US" sz="1200"/>
        </a:p>
      </dgm:t>
    </dgm:pt>
    <dgm:pt modelId="{4210D62D-6E5A-40C5-B85F-1A94EA636C1F}" type="sibTrans" cxnId="{31968E50-5F21-4E14-BD6C-AC0765C075E7}">
      <dgm:prSet/>
      <dgm:spPr/>
      <dgm:t>
        <a:bodyPr/>
        <a:lstStyle/>
        <a:p>
          <a:endParaRPr lang="en-US"/>
        </a:p>
      </dgm:t>
    </dgm:pt>
    <dgm:pt modelId="{BDAA4D47-669A-4154-BF1E-184595A23581}">
      <dgm:prSet custT="1"/>
      <dgm:spPr/>
      <dgm:t>
        <a:bodyPr/>
        <a:lstStyle/>
        <a:p>
          <a:r>
            <a:rPr lang="en-US" sz="1200" b="1" dirty="0" smtClean="0"/>
            <a:t>(M, H) </a:t>
          </a:r>
          <a:r>
            <a:rPr lang="en-US" sz="1200" dirty="0" smtClean="0"/>
            <a:t>The </a:t>
          </a:r>
          <a:r>
            <a:rPr lang="en-US" sz="1200" dirty="0" smtClean="0"/>
            <a:t>system must respond</a:t>
          </a:r>
          <a:r>
            <a:rPr lang="en-US" sz="1200" dirty="0" smtClean="0"/>
            <a:t> to input within </a:t>
          </a:r>
          <a:r>
            <a:rPr lang="en-US" sz="1200" dirty="0" smtClean="0"/>
            <a:t>2sec</a:t>
          </a:r>
          <a:endParaRPr lang="en-US" sz="1200" dirty="0"/>
        </a:p>
      </dgm:t>
    </dgm:pt>
    <dgm:pt modelId="{C45DAEAA-8C55-44A1-8683-0B8998291E78}" type="parTrans" cxnId="{B4991116-3B52-49AC-A44F-11A48009DE8F}">
      <dgm:prSet custT="1"/>
      <dgm:spPr/>
      <dgm:t>
        <a:bodyPr/>
        <a:lstStyle/>
        <a:p>
          <a:endParaRPr lang="en-US" sz="1200"/>
        </a:p>
      </dgm:t>
    </dgm:pt>
    <dgm:pt modelId="{BAADF4B7-C867-41E5-8F3B-DEFAC07E1978}" type="sibTrans" cxnId="{B4991116-3B52-49AC-A44F-11A48009DE8F}">
      <dgm:prSet/>
      <dgm:spPr/>
      <dgm:t>
        <a:bodyPr/>
        <a:lstStyle/>
        <a:p>
          <a:endParaRPr lang="en-US"/>
        </a:p>
      </dgm:t>
    </dgm:pt>
    <dgm:pt modelId="{F73C7A69-BB24-4690-B743-4D45CE473802}">
      <dgm:prSet custT="1"/>
      <dgm:spPr/>
      <dgm:t>
        <a:bodyPr/>
        <a:lstStyle/>
        <a:p>
          <a:r>
            <a:rPr lang="en-US" sz="1200" b="1" dirty="0" smtClean="0"/>
            <a:t>(M, L) </a:t>
          </a:r>
          <a:r>
            <a:rPr lang="en-US" sz="1200" dirty="0" smtClean="0"/>
            <a:t>If the </a:t>
          </a:r>
          <a:r>
            <a:rPr lang="en-US" sz="1200" dirty="0" smtClean="0"/>
            <a:t>system</a:t>
          </a:r>
          <a:r>
            <a:rPr lang="en-US" sz="1200" dirty="0" smtClean="0"/>
            <a:t> load doubles from normal response time has to stay within 3 seconds. </a:t>
          </a:r>
          <a:endParaRPr lang="en-US" sz="1200" dirty="0"/>
        </a:p>
      </dgm:t>
    </dgm:pt>
    <dgm:pt modelId="{5634F704-5E38-4869-919B-D1BF893C2A0E}" type="parTrans" cxnId="{3EC35809-2DDB-4DAF-A290-57842BD2450C}">
      <dgm:prSet custT="1"/>
      <dgm:spPr/>
      <dgm:t>
        <a:bodyPr/>
        <a:lstStyle/>
        <a:p>
          <a:endParaRPr lang="en-US" sz="1200"/>
        </a:p>
      </dgm:t>
    </dgm:pt>
    <dgm:pt modelId="{8F9AC238-421C-40E4-A39E-EEDBBBB995CC}" type="sibTrans" cxnId="{3EC35809-2DDB-4DAF-A290-57842BD2450C}">
      <dgm:prSet/>
      <dgm:spPr/>
      <dgm:t>
        <a:bodyPr/>
        <a:lstStyle/>
        <a:p>
          <a:endParaRPr lang="en-US"/>
        </a:p>
      </dgm:t>
    </dgm:pt>
    <dgm:pt modelId="{CC907B09-0EBC-4738-8DA3-E51A4909A71A}">
      <dgm:prSet custT="1"/>
      <dgm:spPr/>
      <dgm:t>
        <a:bodyPr/>
        <a:lstStyle/>
        <a:p>
          <a:r>
            <a:rPr lang="en-US" sz="1200" b="1" dirty="0" smtClean="0"/>
            <a:t>(M, M) </a:t>
          </a:r>
          <a:r>
            <a:rPr lang="en-US" sz="1200" dirty="0" smtClean="0"/>
            <a:t>The </a:t>
          </a:r>
          <a:r>
            <a:rPr lang="en-US" sz="1200" dirty="0" smtClean="0"/>
            <a:t>system</a:t>
          </a:r>
          <a:r>
            <a:rPr lang="en-US" sz="1200" dirty="0" smtClean="0"/>
            <a:t> must recover from failures in parts of the system in 1 minute</a:t>
          </a:r>
          <a:endParaRPr lang="en-US" sz="1200" dirty="0"/>
        </a:p>
      </dgm:t>
    </dgm:pt>
    <dgm:pt modelId="{F4C03097-4B08-4AC5-A053-2E376F80E313}" type="parTrans" cxnId="{EB29A2A9-E8A5-4FBF-BA56-5187F36DD431}">
      <dgm:prSet custT="1"/>
      <dgm:spPr/>
      <dgm:t>
        <a:bodyPr/>
        <a:lstStyle/>
        <a:p>
          <a:endParaRPr lang="en-US" sz="1200"/>
        </a:p>
      </dgm:t>
    </dgm:pt>
    <dgm:pt modelId="{F3DB8824-CE90-4C2E-ACD7-F4856A650F04}" type="sibTrans" cxnId="{EB29A2A9-E8A5-4FBF-BA56-5187F36DD431}">
      <dgm:prSet/>
      <dgm:spPr/>
      <dgm:t>
        <a:bodyPr/>
        <a:lstStyle/>
        <a:p>
          <a:endParaRPr lang="en-US"/>
        </a:p>
      </dgm:t>
    </dgm:pt>
    <dgm:pt modelId="{C9B6E853-7B9D-482B-A6DA-3CC93E428CBB}">
      <dgm:prSet custT="1"/>
      <dgm:spPr/>
      <dgm:t>
        <a:bodyPr/>
        <a:lstStyle/>
        <a:p>
          <a:r>
            <a:rPr lang="en-US" sz="1200" b="1" dirty="0" smtClean="0"/>
            <a:t>(M, M) </a:t>
          </a:r>
          <a:r>
            <a:rPr lang="en-US" sz="1200" dirty="0" smtClean="0"/>
            <a:t>The </a:t>
          </a:r>
          <a:r>
            <a:rPr lang="en-US" sz="1200" dirty="0" smtClean="0"/>
            <a:t>system must be reliable in all operating conditions.</a:t>
          </a:r>
          <a:endParaRPr lang="en-US" sz="1200" dirty="0"/>
        </a:p>
      </dgm:t>
    </dgm:pt>
    <dgm:pt modelId="{F2C92844-18BA-429F-BC14-FD565864E3FE}" type="parTrans" cxnId="{D850EEB3-5959-4A99-8DDA-F5CCBDAA2546}">
      <dgm:prSet custT="1"/>
      <dgm:spPr/>
      <dgm:t>
        <a:bodyPr/>
        <a:lstStyle/>
        <a:p>
          <a:endParaRPr lang="en-US" sz="1200"/>
        </a:p>
      </dgm:t>
    </dgm:pt>
    <dgm:pt modelId="{E4B27800-6FE1-4074-931C-6BA909107949}" type="sibTrans" cxnId="{D850EEB3-5959-4A99-8DDA-F5CCBDAA2546}">
      <dgm:prSet/>
      <dgm:spPr/>
      <dgm:t>
        <a:bodyPr/>
        <a:lstStyle/>
        <a:p>
          <a:endParaRPr lang="en-US"/>
        </a:p>
      </dgm:t>
    </dgm:pt>
    <dgm:pt modelId="{BF3692B0-B2F5-475B-A0E0-09F2750DB354}">
      <dgm:prSet custT="1"/>
      <dgm:spPr/>
      <dgm:t>
        <a:bodyPr/>
        <a:lstStyle/>
        <a:p>
          <a:r>
            <a:rPr lang="en-US" sz="1200" b="1" dirty="0" smtClean="0"/>
            <a:t>(L, M) </a:t>
          </a:r>
          <a:r>
            <a:rPr lang="en-US" sz="1200" dirty="0" smtClean="0"/>
            <a:t>System </a:t>
          </a:r>
          <a:r>
            <a:rPr lang="en-US" sz="1200" dirty="0" smtClean="0"/>
            <a:t>must provide easy-to-learn features</a:t>
          </a:r>
          <a:endParaRPr lang="en-US" sz="1200" dirty="0"/>
        </a:p>
      </dgm:t>
    </dgm:pt>
    <dgm:pt modelId="{13AF1296-7130-4B35-8D2B-004E85C49434}" type="parTrans" cxnId="{39771F41-37FA-44E5-AEF7-C01E3FC43E72}">
      <dgm:prSet custT="1"/>
      <dgm:spPr/>
      <dgm:t>
        <a:bodyPr/>
        <a:lstStyle/>
        <a:p>
          <a:endParaRPr lang="en-US" sz="1200"/>
        </a:p>
      </dgm:t>
    </dgm:pt>
    <dgm:pt modelId="{48EF8DA7-6090-4DAC-AE67-DEEC18C5A62C}" type="sibTrans" cxnId="{39771F41-37FA-44E5-AEF7-C01E3FC43E72}">
      <dgm:prSet/>
      <dgm:spPr/>
      <dgm:t>
        <a:bodyPr/>
        <a:lstStyle/>
        <a:p>
          <a:endParaRPr lang="en-US"/>
        </a:p>
      </dgm:t>
    </dgm:pt>
    <dgm:pt modelId="{6454A39A-E30E-4EB0-8FEE-46B22D95DE40}">
      <dgm:prSet custT="1"/>
      <dgm:spPr/>
      <dgm:t>
        <a:bodyPr/>
        <a:lstStyle/>
        <a:p>
          <a:r>
            <a:rPr lang="en-US" sz="1200" b="1" dirty="0" smtClean="0"/>
            <a:t>(L, M) </a:t>
          </a:r>
          <a:r>
            <a:rPr lang="en-US" sz="1200" dirty="0" smtClean="0"/>
            <a:t>The </a:t>
          </a:r>
          <a:r>
            <a:rPr lang="en-US" sz="1200" dirty="0" smtClean="0"/>
            <a:t>FDIR interface should provide several views with consistent conventions</a:t>
          </a:r>
          <a:endParaRPr lang="en-US" sz="1200" dirty="0"/>
        </a:p>
      </dgm:t>
    </dgm:pt>
    <dgm:pt modelId="{6202B1ED-6E28-4A5B-B4BF-CFC862F69283}" type="parTrans" cxnId="{D89A54A0-20E7-4DE5-828D-635CCAFDD3F3}">
      <dgm:prSet custT="1"/>
      <dgm:spPr/>
      <dgm:t>
        <a:bodyPr/>
        <a:lstStyle/>
        <a:p>
          <a:endParaRPr lang="en-US" sz="1200"/>
        </a:p>
      </dgm:t>
    </dgm:pt>
    <dgm:pt modelId="{9687B150-E9E2-41D2-8CF3-856DAEF425C3}" type="sibTrans" cxnId="{D89A54A0-20E7-4DE5-828D-635CCAFDD3F3}">
      <dgm:prSet/>
      <dgm:spPr/>
      <dgm:t>
        <a:bodyPr/>
        <a:lstStyle/>
        <a:p>
          <a:endParaRPr lang="en-US"/>
        </a:p>
      </dgm:t>
    </dgm:pt>
    <dgm:pt modelId="{A0DC8813-CD9E-4884-A5AA-A81616F70BD6}">
      <dgm:prSet custT="1"/>
      <dgm:spPr/>
      <dgm:t>
        <a:bodyPr/>
        <a:lstStyle/>
        <a:p>
          <a:r>
            <a:rPr lang="en-US" sz="1200" b="1" dirty="0" smtClean="0"/>
            <a:t>(M, L) </a:t>
          </a:r>
          <a:r>
            <a:rPr lang="en-US" sz="1200" dirty="0" smtClean="0"/>
            <a:t>No </a:t>
          </a:r>
          <a:r>
            <a:rPr lang="en-US" sz="1200" dirty="0" smtClean="0"/>
            <a:t>operation should be irreversible, and confirmation should be asked to user each time</a:t>
          </a:r>
          <a:endParaRPr lang="en-US" sz="1200" dirty="0"/>
        </a:p>
      </dgm:t>
    </dgm:pt>
    <dgm:pt modelId="{94EC7959-A5F1-407E-BA45-E580F4FDC9E6}" type="parTrans" cxnId="{6A4B5304-EC41-4F22-B4F4-9A47DA72FFF2}">
      <dgm:prSet custT="1"/>
      <dgm:spPr/>
      <dgm:t>
        <a:bodyPr/>
        <a:lstStyle/>
        <a:p>
          <a:endParaRPr lang="en-US" sz="1200"/>
        </a:p>
      </dgm:t>
    </dgm:pt>
    <dgm:pt modelId="{ABF4BC37-865D-461E-A6BB-27E40458ADAC}" type="sibTrans" cxnId="{6A4B5304-EC41-4F22-B4F4-9A47DA72FFF2}">
      <dgm:prSet/>
      <dgm:spPr/>
      <dgm:t>
        <a:bodyPr/>
        <a:lstStyle/>
        <a:p>
          <a:endParaRPr lang="en-US"/>
        </a:p>
      </dgm:t>
    </dgm:pt>
    <dgm:pt modelId="{56AD0DD9-BDFD-48CB-B8AD-229B40BE1DA7}">
      <dgm:prSet custT="1"/>
      <dgm:spPr/>
      <dgm:t>
        <a:bodyPr/>
        <a:lstStyle/>
        <a:p>
          <a:r>
            <a:rPr lang="en-US" sz="1200" b="1" dirty="0" smtClean="0"/>
            <a:t>(M, M) </a:t>
          </a:r>
          <a:r>
            <a:rPr lang="en-US" sz="1200" dirty="0" smtClean="0"/>
            <a:t>The </a:t>
          </a:r>
          <a:r>
            <a:rPr lang="en-US" sz="1200" dirty="0" smtClean="0"/>
            <a:t>system has to be configurable</a:t>
          </a:r>
          <a:r>
            <a:rPr lang="en-US" sz="1200" dirty="0" smtClean="0"/>
            <a:t> to other spacecrafts in 1 person year of work</a:t>
          </a:r>
          <a:endParaRPr lang="en-US" sz="1200" dirty="0"/>
        </a:p>
      </dgm:t>
    </dgm:pt>
    <dgm:pt modelId="{A560B286-F608-4BFD-AA59-E075D6FBB207}" type="parTrans" cxnId="{A9363C94-54E6-4A79-9651-A4CD7CCC4607}">
      <dgm:prSet custT="1"/>
      <dgm:spPr/>
      <dgm:t>
        <a:bodyPr/>
        <a:lstStyle/>
        <a:p>
          <a:endParaRPr lang="en-US" sz="1200"/>
        </a:p>
      </dgm:t>
    </dgm:pt>
    <dgm:pt modelId="{B4A30BB2-4A6F-4D6B-B7E7-3938FB83587B}" type="sibTrans" cxnId="{A9363C94-54E6-4A79-9651-A4CD7CCC4607}">
      <dgm:prSet/>
      <dgm:spPr/>
      <dgm:t>
        <a:bodyPr/>
        <a:lstStyle/>
        <a:p>
          <a:endParaRPr lang="en-US"/>
        </a:p>
      </dgm:t>
    </dgm:pt>
    <dgm:pt modelId="{51AF58BE-B55C-412E-AF2E-5B03A34A5E58}" type="pres">
      <dgm:prSet presAssocID="{0B6CE9A0-C6EE-429F-ADDF-EDFE8BC26AE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4FCA5650-1573-419E-B7C6-AAEC71044674}" type="pres">
      <dgm:prSet presAssocID="{16D19E56-C5C2-4577-88A6-9E27624927B0}" presName="root1" presStyleCnt="0"/>
      <dgm:spPr/>
      <dgm:t>
        <a:bodyPr/>
        <a:lstStyle/>
        <a:p>
          <a:endParaRPr lang="fr-FR"/>
        </a:p>
      </dgm:t>
    </dgm:pt>
    <dgm:pt modelId="{8EED4110-D933-465E-906C-A01F6CDFF9F4}" type="pres">
      <dgm:prSet presAssocID="{16D19E56-C5C2-4577-88A6-9E27624927B0}" presName="LevelOneTextNode" presStyleLbl="node0" presStyleIdx="0" presStyleCnt="1" custLinFactNeighborX="-31662" custLinFactNeighborY="935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B7261E5-26D4-447B-8423-E423387A1DB7}" type="pres">
      <dgm:prSet presAssocID="{16D19E56-C5C2-4577-88A6-9E27624927B0}" presName="level2hierChild" presStyleCnt="0"/>
      <dgm:spPr/>
      <dgm:t>
        <a:bodyPr/>
        <a:lstStyle/>
        <a:p>
          <a:endParaRPr lang="fr-FR"/>
        </a:p>
      </dgm:t>
    </dgm:pt>
    <dgm:pt modelId="{86FC432A-7F76-48A4-BF57-69594E158935}" type="pres">
      <dgm:prSet presAssocID="{5D7D13A5-02B4-451B-A0B5-BB9AD3A5B383}" presName="conn2-1" presStyleLbl="parChTrans1D2" presStyleIdx="0" presStyleCnt="6"/>
      <dgm:spPr/>
      <dgm:t>
        <a:bodyPr/>
        <a:lstStyle/>
        <a:p>
          <a:endParaRPr lang="fr-FR"/>
        </a:p>
      </dgm:t>
    </dgm:pt>
    <dgm:pt modelId="{FBAF7BD0-5E39-4916-B887-6706A458849A}" type="pres">
      <dgm:prSet presAssocID="{5D7D13A5-02B4-451B-A0B5-BB9AD3A5B383}" presName="connTx" presStyleLbl="parChTrans1D2" presStyleIdx="0" presStyleCnt="6"/>
      <dgm:spPr/>
      <dgm:t>
        <a:bodyPr/>
        <a:lstStyle/>
        <a:p>
          <a:endParaRPr lang="fr-FR"/>
        </a:p>
      </dgm:t>
    </dgm:pt>
    <dgm:pt modelId="{DB6AB0BB-F02E-4DF5-B643-F6D86F824E4A}" type="pres">
      <dgm:prSet presAssocID="{F6952C61-9C3A-4BE1-A252-93B737E8386B}" presName="root2" presStyleCnt="0"/>
      <dgm:spPr/>
      <dgm:t>
        <a:bodyPr/>
        <a:lstStyle/>
        <a:p>
          <a:endParaRPr lang="fr-FR"/>
        </a:p>
      </dgm:t>
    </dgm:pt>
    <dgm:pt modelId="{72050E30-6843-4C55-BA0A-5C4D757AA1BC}" type="pres">
      <dgm:prSet presAssocID="{F6952C61-9C3A-4BE1-A252-93B737E8386B}" presName="LevelTwoTextNode" presStyleLbl="node2" presStyleIdx="0" presStyleCnt="6" custScaleX="110275" custLinFactNeighborX="-33465" custLinFactNeighborY="-9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04DE26-18C4-46A4-A81A-F26ACF10065E}" type="pres">
      <dgm:prSet presAssocID="{F6952C61-9C3A-4BE1-A252-93B737E8386B}" presName="level3hierChild" presStyleCnt="0"/>
      <dgm:spPr/>
      <dgm:t>
        <a:bodyPr/>
        <a:lstStyle/>
        <a:p>
          <a:endParaRPr lang="fr-FR"/>
        </a:p>
      </dgm:t>
    </dgm:pt>
    <dgm:pt modelId="{A99B90C1-D2BA-4007-B3A2-86E6FF8390B2}" type="pres">
      <dgm:prSet presAssocID="{C3F9611D-6F6D-456A-AD45-7E37C504D0D0}" presName="conn2-1" presStyleLbl="parChTrans1D3" presStyleIdx="0" presStyleCnt="9"/>
      <dgm:spPr/>
      <dgm:t>
        <a:bodyPr/>
        <a:lstStyle/>
        <a:p>
          <a:endParaRPr lang="fr-FR"/>
        </a:p>
      </dgm:t>
    </dgm:pt>
    <dgm:pt modelId="{150C759A-28F1-46C6-81E2-DBCE69B4B728}" type="pres">
      <dgm:prSet presAssocID="{C3F9611D-6F6D-456A-AD45-7E37C504D0D0}" presName="connTx" presStyleLbl="parChTrans1D3" presStyleIdx="0" presStyleCnt="9"/>
      <dgm:spPr/>
      <dgm:t>
        <a:bodyPr/>
        <a:lstStyle/>
        <a:p>
          <a:endParaRPr lang="fr-FR"/>
        </a:p>
      </dgm:t>
    </dgm:pt>
    <dgm:pt modelId="{F9F100EF-CA32-41AA-A5BB-1B72DF038288}" type="pres">
      <dgm:prSet presAssocID="{885221A3-C986-4F1A-B5D1-5CB7100BCCD6}" presName="root2" presStyleCnt="0"/>
      <dgm:spPr/>
      <dgm:t>
        <a:bodyPr/>
        <a:lstStyle/>
        <a:p>
          <a:endParaRPr lang="fr-FR"/>
        </a:p>
      </dgm:t>
    </dgm:pt>
    <dgm:pt modelId="{288B4A58-127B-4EAF-82F9-60F0109C012E}" type="pres">
      <dgm:prSet presAssocID="{885221A3-C986-4F1A-B5D1-5CB7100BCCD6}" presName="LevelTwoTextNode" presStyleLbl="node3" presStyleIdx="0" presStyleCnt="9" custFlipHor="1" custScaleX="158085" custLinFactNeighborX="705" custLinFactNeighborY="-457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46E9D5-CAE5-4BD7-8E17-68907DAC7AB4}" type="pres">
      <dgm:prSet presAssocID="{885221A3-C986-4F1A-B5D1-5CB7100BCCD6}" presName="level3hierChild" presStyleCnt="0"/>
      <dgm:spPr/>
      <dgm:t>
        <a:bodyPr/>
        <a:lstStyle/>
        <a:p>
          <a:endParaRPr lang="fr-FR"/>
        </a:p>
      </dgm:t>
    </dgm:pt>
    <dgm:pt modelId="{3380103F-7920-42BF-840B-740FF2A9D9B7}" type="pres">
      <dgm:prSet presAssocID="{A560B286-F608-4BFD-AA59-E075D6FBB207}" presName="conn2-1" presStyleLbl="parChTrans1D4" presStyleIdx="0" presStyleCnt="10"/>
      <dgm:spPr/>
      <dgm:t>
        <a:bodyPr/>
        <a:lstStyle/>
        <a:p>
          <a:endParaRPr lang="fr-FR"/>
        </a:p>
      </dgm:t>
    </dgm:pt>
    <dgm:pt modelId="{7911A52D-005C-4CFB-A839-DBD92BD59548}" type="pres">
      <dgm:prSet presAssocID="{A560B286-F608-4BFD-AA59-E075D6FBB207}" presName="connTx" presStyleLbl="parChTrans1D4" presStyleIdx="0" presStyleCnt="10"/>
      <dgm:spPr/>
      <dgm:t>
        <a:bodyPr/>
        <a:lstStyle/>
        <a:p>
          <a:endParaRPr lang="fr-FR"/>
        </a:p>
      </dgm:t>
    </dgm:pt>
    <dgm:pt modelId="{A6E4C1A0-32ED-4474-ABD0-2EA7BAF120A7}" type="pres">
      <dgm:prSet presAssocID="{56AD0DD9-BDFD-48CB-B8AD-229B40BE1DA7}" presName="root2" presStyleCnt="0"/>
      <dgm:spPr/>
      <dgm:t>
        <a:bodyPr/>
        <a:lstStyle/>
        <a:p>
          <a:endParaRPr lang="fr-FR"/>
        </a:p>
      </dgm:t>
    </dgm:pt>
    <dgm:pt modelId="{6370C388-798B-4F24-B822-DD7770C24AB0}" type="pres">
      <dgm:prSet presAssocID="{56AD0DD9-BDFD-48CB-B8AD-229B40BE1DA7}" presName="LevelTwoTextNode" presStyleLbl="node4" presStyleIdx="0" presStyleCnt="10" custScaleX="423761" custLinFactNeighborX="83879" custLinFactNeighborY="-1000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ABA715-879C-4DC0-8AB4-59B082E27F52}" type="pres">
      <dgm:prSet presAssocID="{56AD0DD9-BDFD-48CB-B8AD-229B40BE1DA7}" presName="level3hierChild" presStyleCnt="0"/>
      <dgm:spPr/>
      <dgm:t>
        <a:bodyPr/>
        <a:lstStyle/>
        <a:p>
          <a:endParaRPr lang="fr-FR"/>
        </a:p>
      </dgm:t>
    </dgm:pt>
    <dgm:pt modelId="{0B238363-D373-48C4-840F-8074B7EA5A25}" type="pres">
      <dgm:prSet presAssocID="{F46B74CD-E2DF-4E6A-965C-1DA6F85D5BDC}" presName="conn2-1" presStyleLbl="parChTrans1D2" presStyleIdx="1" presStyleCnt="6"/>
      <dgm:spPr/>
      <dgm:t>
        <a:bodyPr/>
        <a:lstStyle/>
        <a:p>
          <a:endParaRPr lang="fr-FR"/>
        </a:p>
      </dgm:t>
    </dgm:pt>
    <dgm:pt modelId="{ABEC8873-5B36-4646-A7AD-993117EE33D5}" type="pres">
      <dgm:prSet presAssocID="{F46B74CD-E2DF-4E6A-965C-1DA6F85D5BDC}" presName="connTx" presStyleLbl="parChTrans1D2" presStyleIdx="1" presStyleCnt="6"/>
      <dgm:spPr/>
      <dgm:t>
        <a:bodyPr/>
        <a:lstStyle/>
        <a:p>
          <a:endParaRPr lang="fr-FR"/>
        </a:p>
      </dgm:t>
    </dgm:pt>
    <dgm:pt modelId="{CE00666D-C4BB-4F0F-AFA3-AB2709C0AC0C}" type="pres">
      <dgm:prSet presAssocID="{15B1BA1E-0BE5-4111-9088-567035F6ADF2}" presName="root2" presStyleCnt="0"/>
      <dgm:spPr/>
      <dgm:t>
        <a:bodyPr/>
        <a:lstStyle/>
        <a:p>
          <a:endParaRPr lang="fr-FR"/>
        </a:p>
      </dgm:t>
    </dgm:pt>
    <dgm:pt modelId="{0496E2EF-A6C1-4DEF-8F3A-27FC5344D9C2}" type="pres">
      <dgm:prSet presAssocID="{15B1BA1E-0BE5-4111-9088-567035F6ADF2}" presName="LevelTwoTextNode" presStyleLbl="node2" presStyleIdx="1" presStyleCnt="6" custScaleX="110274" custLinFactNeighborX="-33010" custLinFactNeighborY="-1289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B3D55F3-C8CD-4608-8D3C-7A3D96A5B3F8}" type="pres">
      <dgm:prSet presAssocID="{15B1BA1E-0BE5-4111-9088-567035F6ADF2}" presName="level3hierChild" presStyleCnt="0"/>
      <dgm:spPr/>
      <dgm:t>
        <a:bodyPr/>
        <a:lstStyle/>
        <a:p>
          <a:endParaRPr lang="fr-FR"/>
        </a:p>
      </dgm:t>
    </dgm:pt>
    <dgm:pt modelId="{32316891-284F-487A-B750-C5FD37FCD542}" type="pres">
      <dgm:prSet presAssocID="{96B4AF63-BD34-4C99-907A-076A76C40AC1}" presName="conn2-1" presStyleLbl="parChTrans1D3" presStyleIdx="1" presStyleCnt="9"/>
      <dgm:spPr/>
      <dgm:t>
        <a:bodyPr/>
        <a:lstStyle/>
        <a:p>
          <a:endParaRPr lang="fr-FR"/>
        </a:p>
      </dgm:t>
    </dgm:pt>
    <dgm:pt modelId="{A002D58C-1F03-4A87-BEE3-1C163E8A8F10}" type="pres">
      <dgm:prSet presAssocID="{96B4AF63-BD34-4C99-907A-076A76C40AC1}" presName="connTx" presStyleLbl="parChTrans1D3" presStyleIdx="1" presStyleCnt="9"/>
      <dgm:spPr/>
      <dgm:t>
        <a:bodyPr/>
        <a:lstStyle/>
        <a:p>
          <a:endParaRPr lang="fr-FR"/>
        </a:p>
      </dgm:t>
    </dgm:pt>
    <dgm:pt modelId="{EC6C5745-9281-44F6-8292-521DF4688126}" type="pres">
      <dgm:prSet presAssocID="{A8C23566-4532-4937-B70D-96EEB679EC18}" presName="root2" presStyleCnt="0"/>
      <dgm:spPr/>
      <dgm:t>
        <a:bodyPr/>
        <a:lstStyle/>
        <a:p>
          <a:endParaRPr lang="fr-FR"/>
        </a:p>
      </dgm:t>
    </dgm:pt>
    <dgm:pt modelId="{DCBBB97E-EC3B-4A6C-B046-4F5569B2BCE3}" type="pres">
      <dgm:prSet presAssocID="{A8C23566-4532-4937-B70D-96EEB679EC18}" presName="LevelTwoTextNode" presStyleLbl="node3" presStyleIdx="1" presStyleCnt="9" custFlipHor="1" custScaleX="150442" custLinFactNeighborX="706" custLinFactNeighborY="-128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85B3BE-5915-400B-BF13-D85C514B5A33}" type="pres">
      <dgm:prSet presAssocID="{A8C23566-4532-4937-B70D-96EEB679EC18}" presName="level3hierChild" presStyleCnt="0"/>
      <dgm:spPr/>
      <dgm:t>
        <a:bodyPr/>
        <a:lstStyle/>
        <a:p>
          <a:endParaRPr lang="fr-FR"/>
        </a:p>
      </dgm:t>
    </dgm:pt>
    <dgm:pt modelId="{FB173F69-C99F-4321-BE91-B2F74931D9A8}" type="pres">
      <dgm:prSet presAssocID="{A9E87F83-58B9-4908-B740-093E5EBC7DD8}" presName="conn2-1" presStyleLbl="parChTrans1D4" presStyleIdx="1" presStyleCnt="10"/>
      <dgm:spPr/>
      <dgm:t>
        <a:bodyPr/>
        <a:lstStyle/>
        <a:p>
          <a:endParaRPr lang="fr-FR"/>
        </a:p>
      </dgm:t>
    </dgm:pt>
    <dgm:pt modelId="{7744FB9B-1226-4238-A21E-E0C358F318C3}" type="pres">
      <dgm:prSet presAssocID="{A9E87F83-58B9-4908-B740-093E5EBC7DD8}" presName="connTx" presStyleLbl="parChTrans1D4" presStyleIdx="1" presStyleCnt="10"/>
      <dgm:spPr/>
      <dgm:t>
        <a:bodyPr/>
        <a:lstStyle/>
        <a:p>
          <a:endParaRPr lang="fr-FR"/>
        </a:p>
      </dgm:t>
    </dgm:pt>
    <dgm:pt modelId="{51F70896-2D6D-4472-B89D-2198D40340C0}" type="pres">
      <dgm:prSet presAssocID="{6BCF5D66-1CCA-4701-8A72-573A8551EA69}" presName="root2" presStyleCnt="0"/>
      <dgm:spPr/>
      <dgm:t>
        <a:bodyPr/>
        <a:lstStyle/>
        <a:p>
          <a:endParaRPr lang="fr-FR"/>
        </a:p>
      </dgm:t>
    </dgm:pt>
    <dgm:pt modelId="{E75F7DEC-522E-4BF1-9659-D038AEFA4384}" type="pres">
      <dgm:prSet presAssocID="{6BCF5D66-1CCA-4701-8A72-573A8551EA69}" presName="LevelTwoTextNode" presStyleLbl="node4" presStyleIdx="1" presStyleCnt="10" custScaleX="432995" custLinFactNeighborX="92703" custLinFactNeighborY="-303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D5601CE-362D-4979-9FFC-4D6609AA1286}" type="pres">
      <dgm:prSet presAssocID="{6BCF5D66-1CCA-4701-8A72-573A8551EA69}" presName="level3hierChild" presStyleCnt="0"/>
      <dgm:spPr/>
      <dgm:t>
        <a:bodyPr/>
        <a:lstStyle/>
        <a:p>
          <a:endParaRPr lang="fr-FR"/>
        </a:p>
      </dgm:t>
    </dgm:pt>
    <dgm:pt modelId="{82E0188A-130F-4888-B1C4-1466B0FA2C48}" type="pres">
      <dgm:prSet presAssocID="{099F60C3-6A1D-4019-8D14-F50A8A09C660}" presName="conn2-1" presStyleLbl="parChTrans1D4" presStyleIdx="2" presStyleCnt="10"/>
      <dgm:spPr/>
      <dgm:t>
        <a:bodyPr/>
        <a:lstStyle/>
        <a:p>
          <a:endParaRPr lang="fr-FR"/>
        </a:p>
      </dgm:t>
    </dgm:pt>
    <dgm:pt modelId="{5866272B-8B55-44A1-98A7-3687E6E1573E}" type="pres">
      <dgm:prSet presAssocID="{099F60C3-6A1D-4019-8D14-F50A8A09C660}" presName="connTx" presStyleLbl="parChTrans1D4" presStyleIdx="2" presStyleCnt="10"/>
      <dgm:spPr/>
      <dgm:t>
        <a:bodyPr/>
        <a:lstStyle/>
        <a:p>
          <a:endParaRPr lang="fr-FR"/>
        </a:p>
      </dgm:t>
    </dgm:pt>
    <dgm:pt modelId="{9602DC65-5EC7-41C3-B53D-27D5FBF80E42}" type="pres">
      <dgm:prSet presAssocID="{C384DB3C-1D18-40E5-9144-7A2744677CC4}" presName="root2" presStyleCnt="0"/>
      <dgm:spPr/>
      <dgm:t>
        <a:bodyPr/>
        <a:lstStyle/>
        <a:p>
          <a:endParaRPr lang="fr-FR"/>
        </a:p>
      </dgm:t>
    </dgm:pt>
    <dgm:pt modelId="{BB4EE058-C3ED-43F3-BCD0-CFC3B961A168}" type="pres">
      <dgm:prSet presAssocID="{C384DB3C-1D18-40E5-9144-7A2744677CC4}" presName="LevelTwoTextNode" presStyleLbl="node4" presStyleIdx="2" presStyleCnt="10" custScaleX="427248" custLinFactNeighborX="58338" custLinFactNeighborY="-333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63499E5-2E7A-42B9-B98A-5C55BF4CE9BE}" type="pres">
      <dgm:prSet presAssocID="{C384DB3C-1D18-40E5-9144-7A2744677CC4}" presName="level3hierChild" presStyleCnt="0"/>
      <dgm:spPr/>
      <dgm:t>
        <a:bodyPr/>
        <a:lstStyle/>
        <a:p>
          <a:endParaRPr lang="fr-FR"/>
        </a:p>
      </dgm:t>
    </dgm:pt>
    <dgm:pt modelId="{5B2BDD20-7F77-44FB-B626-426C3506D363}" type="pres">
      <dgm:prSet presAssocID="{F4C03097-4B08-4AC5-A053-2E376F80E313}" presName="conn2-1" presStyleLbl="parChTrans1D4" presStyleIdx="3" presStyleCnt="10"/>
      <dgm:spPr/>
      <dgm:t>
        <a:bodyPr/>
        <a:lstStyle/>
        <a:p>
          <a:endParaRPr lang="fr-FR"/>
        </a:p>
      </dgm:t>
    </dgm:pt>
    <dgm:pt modelId="{62B4E467-65B7-4B2D-8401-C100098041D5}" type="pres">
      <dgm:prSet presAssocID="{F4C03097-4B08-4AC5-A053-2E376F80E313}" presName="connTx" presStyleLbl="parChTrans1D4" presStyleIdx="3" presStyleCnt="10"/>
      <dgm:spPr/>
      <dgm:t>
        <a:bodyPr/>
        <a:lstStyle/>
        <a:p>
          <a:endParaRPr lang="fr-FR"/>
        </a:p>
      </dgm:t>
    </dgm:pt>
    <dgm:pt modelId="{AB0DFE78-7802-4490-A4F0-B3581A00F2EB}" type="pres">
      <dgm:prSet presAssocID="{CC907B09-0EBC-4738-8DA3-E51A4909A71A}" presName="root2" presStyleCnt="0"/>
      <dgm:spPr/>
      <dgm:t>
        <a:bodyPr/>
        <a:lstStyle/>
        <a:p>
          <a:endParaRPr lang="fr-FR"/>
        </a:p>
      </dgm:t>
    </dgm:pt>
    <dgm:pt modelId="{B3126015-186F-4CD5-A1AD-9F9CEC7D117B}" type="pres">
      <dgm:prSet presAssocID="{CC907B09-0EBC-4738-8DA3-E51A4909A71A}" presName="LevelTwoTextNode" presStyleLbl="node4" presStyleIdx="3" presStyleCnt="10" custScaleX="425686" custLinFactNeighborX="58338" custLinFactNeighborY="-452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DF73B4E-BA8B-4EF8-9B45-4C7CBBD4F039}" type="pres">
      <dgm:prSet presAssocID="{CC907B09-0EBC-4738-8DA3-E51A4909A71A}" presName="level3hierChild" presStyleCnt="0"/>
      <dgm:spPr/>
      <dgm:t>
        <a:bodyPr/>
        <a:lstStyle/>
        <a:p>
          <a:endParaRPr lang="fr-FR"/>
        </a:p>
      </dgm:t>
    </dgm:pt>
    <dgm:pt modelId="{954D97EC-4386-455E-97AC-7035A550C583}" type="pres">
      <dgm:prSet presAssocID="{67448084-02F9-4850-9595-63D1824E8119}" presName="conn2-1" presStyleLbl="parChTrans1D2" presStyleIdx="2" presStyleCnt="6"/>
      <dgm:spPr/>
      <dgm:t>
        <a:bodyPr/>
        <a:lstStyle/>
        <a:p>
          <a:endParaRPr lang="fr-FR"/>
        </a:p>
      </dgm:t>
    </dgm:pt>
    <dgm:pt modelId="{FD4B4655-D87C-47C8-9492-81F759CC9D82}" type="pres">
      <dgm:prSet presAssocID="{67448084-02F9-4850-9595-63D1824E8119}" presName="connTx" presStyleLbl="parChTrans1D2" presStyleIdx="2" presStyleCnt="6"/>
      <dgm:spPr/>
      <dgm:t>
        <a:bodyPr/>
        <a:lstStyle/>
        <a:p>
          <a:endParaRPr lang="fr-FR"/>
        </a:p>
      </dgm:t>
    </dgm:pt>
    <dgm:pt modelId="{74D9B49F-C4C3-49B8-9069-8BD2F5D7C46F}" type="pres">
      <dgm:prSet presAssocID="{AC7D7CEA-60A9-4B39-9FE0-FBB48D821DA2}" presName="root2" presStyleCnt="0"/>
      <dgm:spPr/>
      <dgm:t>
        <a:bodyPr/>
        <a:lstStyle/>
        <a:p>
          <a:endParaRPr lang="fr-FR"/>
        </a:p>
      </dgm:t>
    </dgm:pt>
    <dgm:pt modelId="{EE452D71-66EB-40EF-920A-D1A9A74AC0A9}" type="pres">
      <dgm:prSet presAssocID="{AC7D7CEA-60A9-4B39-9FE0-FBB48D821DA2}" presName="LevelTwoTextNode" presStyleLbl="node2" presStyleIdx="2" presStyleCnt="6" custScaleX="110274" custLinFactNeighborX="-33010" custLinFactNeighborY="-250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7F74432-4F08-4B7E-A31A-B6F85FE248C1}" type="pres">
      <dgm:prSet presAssocID="{AC7D7CEA-60A9-4B39-9FE0-FBB48D821DA2}" presName="level3hierChild" presStyleCnt="0"/>
      <dgm:spPr/>
      <dgm:t>
        <a:bodyPr/>
        <a:lstStyle/>
        <a:p>
          <a:endParaRPr lang="fr-FR"/>
        </a:p>
      </dgm:t>
    </dgm:pt>
    <dgm:pt modelId="{B993592A-DEED-4F98-9E86-97956F4E7AEA}" type="pres">
      <dgm:prSet presAssocID="{E4802F1B-C275-465F-B611-017EA9F4FFD0}" presName="conn2-1" presStyleLbl="parChTrans1D3" presStyleIdx="2" presStyleCnt="9"/>
      <dgm:spPr/>
      <dgm:t>
        <a:bodyPr/>
        <a:lstStyle/>
        <a:p>
          <a:endParaRPr lang="fr-FR"/>
        </a:p>
      </dgm:t>
    </dgm:pt>
    <dgm:pt modelId="{95721BC4-E41C-4260-995C-FBD8600082C9}" type="pres">
      <dgm:prSet presAssocID="{E4802F1B-C275-465F-B611-017EA9F4FFD0}" presName="connTx" presStyleLbl="parChTrans1D3" presStyleIdx="2" presStyleCnt="9"/>
      <dgm:spPr/>
      <dgm:t>
        <a:bodyPr/>
        <a:lstStyle/>
        <a:p>
          <a:endParaRPr lang="fr-FR"/>
        </a:p>
      </dgm:t>
    </dgm:pt>
    <dgm:pt modelId="{8F48610C-0025-4C3E-B169-1E7F60EEC7CF}" type="pres">
      <dgm:prSet presAssocID="{9C11D38D-B6EE-4602-B5DC-0E873D6BC312}" presName="root2" presStyleCnt="0"/>
      <dgm:spPr/>
      <dgm:t>
        <a:bodyPr/>
        <a:lstStyle/>
        <a:p>
          <a:endParaRPr lang="fr-FR"/>
        </a:p>
      </dgm:t>
    </dgm:pt>
    <dgm:pt modelId="{1F27BB9C-9316-401D-8861-F2A6D8471D15}" type="pres">
      <dgm:prSet presAssocID="{9C11D38D-B6EE-4602-B5DC-0E873D6BC312}" presName="LevelTwoTextNode" presStyleLbl="node3" presStyleIdx="2" presStyleCnt="9" custScaleX="1571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0267A5-3DC2-498A-8937-81D0E53C9AEB}" type="pres">
      <dgm:prSet presAssocID="{9C11D38D-B6EE-4602-B5DC-0E873D6BC312}" presName="level3hierChild" presStyleCnt="0"/>
      <dgm:spPr/>
      <dgm:t>
        <a:bodyPr/>
        <a:lstStyle/>
        <a:p>
          <a:endParaRPr lang="fr-FR"/>
        </a:p>
      </dgm:t>
    </dgm:pt>
    <dgm:pt modelId="{DB9727DF-A505-4539-A942-A4614724AF8B}" type="pres">
      <dgm:prSet presAssocID="{C45DAEAA-8C55-44A1-8683-0B8998291E78}" presName="conn2-1" presStyleLbl="parChTrans1D4" presStyleIdx="4" presStyleCnt="10"/>
      <dgm:spPr/>
      <dgm:t>
        <a:bodyPr/>
        <a:lstStyle/>
        <a:p>
          <a:endParaRPr lang="fr-FR"/>
        </a:p>
      </dgm:t>
    </dgm:pt>
    <dgm:pt modelId="{EC82294C-BFDC-4F15-8EC7-798716582911}" type="pres">
      <dgm:prSet presAssocID="{C45DAEAA-8C55-44A1-8683-0B8998291E78}" presName="connTx" presStyleLbl="parChTrans1D4" presStyleIdx="4" presStyleCnt="10"/>
      <dgm:spPr/>
      <dgm:t>
        <a:bodyPr/>
        <a:lstStyle/>
        <a:p>
          <a:endParaRPr lang="fr-FR"/>
        </a:p>
      </dgm:t>
    </dgm:pt>
    <dgm:pt modelId="{E22A9DD5-7C04-45BF-A87D-3FDEF3F5CECB}" type="pres">
      <dgm:prSet presAssocID="{BDAA4D47-669A-4154-BF1E-184595A23581}" presName="root2" presStyleCnt="0"/>
      <dgm:spPr/>
      <dgm:t>
        <a:bodyPr/>
        <a:lstStyle/>
        <a:p>
          <a:endParaRPr lang="fr-FR"/>
        </a:p>
      </dgm:t>
    </dgm:pt>
    <dgm:pt modelId="{BD6EDC37-B8C6-49B7-8269-2127B3FD4BFC}" type="pres">
      <dgm:prSet presAssocID="{BDAA4D47-669A-4154-BF1E-184595A23581}" presName="LevelTwoTextNode" presStyleLbl="node4" presStyleIdx="4" presStyleCnt="10" custScaleX="432935" custLinFactNeighborX="86032" custLinFactNeighborY="242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29A5BF5-2577-4979-AB57-2DA8F9B2A6BD}" type="pres">
      <dgm:prSet presAssocID="{BDAA4D47-669A-4154-BF1E-184595A23581}" presName="level3hierChild" presStyleCnt="0"/>
      <dgm:spPr/>
      <dgm:t>
        <a:bodyPr/>
        <a:lstStyle/>
        <a:p>
          <a:endParaRPr lang="fr-FR"/>
        </a:p>
      </dgm:t>
    </dgm:pt>
    <dgm:pt modelId="{AAB68420-B0D6-42AF-8A12-0559F002729D}" type="pres">
      <dgm:prSet presAssocID="{64850580-2D76-445F-9B82-9BA5722BC486}" presName="conn2-1" presStyleLbl="parChTrans1D3" presStyleIdx="3" presStyleCnt="9"/>
      <dgm:spPr/>
      <dgm:t>
        <a:bodyPr/>
        <a:lstStyle/>
        <a:p>
          <a:endParaRPr lang="fr-FR"/>
        </a:p>
      </dgm:t>
    </dgm:pt>
    <dgm:pt modelId="{F56107AA-6DCE-48B0-AC00-6DB6766E6259}" type="pres">
      <dgm:prSet presAssocID="{64850580-2D76-445F-9B82-9BA5722BC486}" presName="connTx" presStyleLbl="parChTrans1D3" presStyleIdx="3" presStyleCnt="9"/>
      <dgm:spPr/>
      <dgm:t>
        <a:bodyPr/>
        <a:lstStyle/>
        <a:p>
          <a:endParaRPr lang="fr-FR"/>
        </a:p>
      </dgm:t>
    </dgm:pt>
    <dgm:pt modelId="{AF4C0606-175B-467F-B441-0E35403809E5}" type="pres">
      <dgm:prSet presAssocID="{D42F0D00-8154-42C0-8474-0CB7B1AB1B9B}" presName="root2" presStyleCnt="0"/>
      <dgm:spPr/>
      <dgm:t>
        <a:bodyPr/>
        <a:lstStyle/>
        <a:p>
          <a:endParaRPr lang="fr-FR"/>
        </a:p>
      </dgm:t>
    </dgm:pt>
    <dgm:pt modelId="{D7797290-2D69-4666-BAC2-F46A2EA90FC3}" type="pres">
      <dgm:prSet presAssocID="{D42F0D00-8154-42C0-8474-0CB7B1AB1B9B}" presName="LevelTwoTextNode" presStyleLbl="node3" presStyleIdx="3" presStyleCnt="9" custScaleX="1535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DC0F2E-B9FD-42A6-99C3-42DB7E84C1B4}" type="pres">
      <dgm:prSet presAssocID="{D42F0D00-8154-42C0-8474-0CB7B1AB1B9B}" presName="level3hierChild" presStyleCnt="0"/>
      <dgm:spPr/>
      <dgm:t>
        <a:bodyPr/>
        <a:lstStyle/>
        <a:p>
          <a:endParaRPr lang="fr-FR"/>
        </a:p>
      </dgm:t>
    </dgm:pt>
    <dgm:pt modelId="{D2CF9E6E-EB2D-441D-9C22-D6CB2094DBB8}" type="pres">
      <dgm:prSet presAssocID="{5634F704-5E38-4869-919B-D1BF893C2A0E}" presName="conn2-1" presStyleLbl="parChTrans1D4" presStyleIdx="5" presStyleCnt="10"/>
      <dgm:spPr/>
      <dgm:t>
        <a:bodyPr/>
        <a:lstStyle/>
        <a:p>
          <a:endParaRPr lang="fr-FR"/>
        </a:p>
      </dgm:t>
    </dgm:pt>
    <dgm:pt modelId="{80378285-1B84-411F-8D05-9358152BE1C5}" type="pres">
      <dgm:prSet presAssocID="{5634F704-5E38-4869-919B-D1BF893C2A0E}" presName="connTx" presStyleLbl="parChTrans1D4" presStyleIdx="5" presStyleCnt="10"/>
      <dgm:spPr/>
      <dgm:t>
        <a:bodyPr/>
        <a:lstStyle/>
        <a:p>
          <a:endParaRPr lang="fr-FR"/>
        </a:p>
      </dgm:t>
    </dgm:pt>
    <dgm:pt modelId="{9D0C8A50-888F-4FCF-80D6-1CB908214FBF}" type="pres">
      <dgm:prSet presAssocID="{F73C7A69-BB24-4690-B743-4D45CE473802}" presName="root2" presStyleCnt="0"/>
      <dgm:spPr/>
      <dgm:t>
        <a:bodyPr/>
        <a:lstStyle/>
        <a:p>
          <a:endParaRPr lang="fr-FR"/>
        </a:p>
      </dgm:t>
    </dgm:pt>
    <dgm:pt modelId="{B79364A0-A390-419A-BE03-EDDBD65E4CAD}" type="pres">
      <dgm:prSet presAssocID="{F73C7A69-BB24-4690-B743-4D45CE473802}" presName="LevelTwoTextNode" presStyleLbl="node4" presStyleIdx="5" presStyleCnt="10" custScaleX="422875" custLinFactNeighborX="55271" custLinFactNeighborY="-690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FA0A058-8ACD-4B9E-9A2F-BDEB80B60B9A}" type="pres">
      <dgm:prSet presAssocID="{F73C7A69-BB24-4690-B743-4D45CE473802}" presName="level3hierChild" presStyleCnt="0"/>
      <dgm:spPr/>
      <dgm:t>
        <a:bodyPr/>
        <a:lstStyle/>
        <a:p>
          <a:endParaRPr lang="fr-FR"/>
        </a:p>
      </dgm:t>
    </dgm:pt>
    <dgm:pt modelId="{66C10D27-2959-45C7-B3C9-1350F956F001}" type="pres">
      <dgm:prSet presAssocID="{62E43A7E-A85F-4740-B234-E1AA158AE21D}" presName="conn2-1" presStyleLbl="parChTrans1D2" presStyleIdx="3" presStyleCnt="6"/>
      <dgm:spPr/>
      <dgm:t>
        <a:bodyPr/>
        <a:lstStyle/>
        <a:p>
          <a:endParaRPr lang="fr-FR"/>
        </a:p>
      </dgm:t>
    </dgm:pt>
    <dgm:pt modelId="{AC7E11D1-A8C3-443B-A886-74722F2DD6AA}" type="pres">
      <dgm:prSet presAssocID="{62E43A7E-A85F-4740-B234-E1AA158AE21D}" presName="connTx" presStyleLbl="parChTrans1D2" presStyleIdx="3" presStyleCnt="6"/>
      <dgm:spPr/>
      <dgm:t>
        <a:bodyPr/>
        <a:lstStyle/>
        <a:p>
          <a:endParaRPr lang="fr-FR"/>
        </a:p>
      </dgm:t>
    </dgm:pt>
    <dgm:pt modelId="{A89E1423-0C52-4E06-AB10-954C5D39086D}" type="pres">
      <dgm:prSet presAssocID="{52F0D684-9EDC-4C8E-91C6-9243E7B678DE}" presName="root2" presStyleCnt="0"/>
      <dgm:spPr/>
      <dgm:t>
        <a:bodyPr/>
        <a:lstStyle/>
        <a:p>
          <a:endParaRPr lang="fr-FR"/>
        </a:p>
      </dgm:t>
    </dgm:pt>
    <dgm:pt modelId="{6AADDE6C-968F-4DB9-A276-ADB0D483CF0A}" type="pres">
      <dgm:prSet presAssocID="{52F0D684-9EDC-4C8E-91C6-9243E7B678DE}" presName="LevelTwoTextNode" presStyleLbl="node2" presStyleIdx="3" presStyleCnt="6" custScaleX="111361" custLinFactNeighborX="-33465" custLinFactNeighborY="-809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B723DAB-FF4D-4FE0-A0C6-1721094B20F8}" type="pres">
      <dgm:prSet presAssocID="{52F0D684-9EDC-4C8E-91C6-9243E7B678DE}" presName="level3hierChild" presStyleCnt="0"/>
      <dgm:spPr/>
      <dgm:t>
        <a:bodyPr/>
        <a:lstStyle/>
        <a:p>
          <a:endParaRPr lang="fr-FR"/>
        </a:p>
      </dgm:t>
    </dgm:pt>
    <dgm:pt modelId="{9D4B37A4-EF35-41DD-B652-9623C53F69B5}" type="pres">
      <dgm:prSet presAssocID="{C6856C97-98D2-4FCE-AA58-6F5D1996FF39}" presName="conn2-1" presStyleLbl="parChTrans1D3" presStyleIdx="4" presStyleCnt="9"/>
      <dgm:spPr/>
      <dgm:t>
        <a:bodyPr/>
        <a:lstStyle/>
        <a:p>
          <a:endParaRPr lang="fr-FR"/>
        </a:p>
      </dgm:t>
    </dgm:pt>
    <dgm:pt modelId="{C188FD9E-1C8D-4966-A04D-9D817C25C530}" type="pres">
      <dgm:prSet presAssocID="{C6856C97-98D2-4FCE-AA58-6F5D1996FF39}" presName="connTx" presStyleLbl="parChTrans1D3" presStyleIdx="4" presStyleCnt="9"/>
      <dgm:spPr/>
      <dgm:t>
        <a:bodyPr/>
        <a:lstStyle/>
        <a:p>
          <a:endParaRPr lang="fr-FR"/>
        </a:p>
      </dgm:t>
    </dgm:pt>
    <dgm:pt modelId="{D828FED6-1DCD-4F54-936E-342AA904F8A2}" type="pres">
      <dgm:prSet presAssocID="{2974A326-5891-4019-8EDC-3284212C991A}" presName="root2" presStyleCnt="0"/>
      <dgm:spPr/>
      <dgm:t>
        <a:bodyPr/>
        <a:lstStyle/>
        <a:p>
          <a:endParaRPr lang="fr-FR"/>
        </a:p>
      </dgm:t>
    </dgm:pt>
    <dgm:pt modelId="{025EAD76-AC3D-4DD0-8010-F37484B1515F}" type="pres">
      <dgm:prSet presAssocID="{2974A326-5891-4019-8EDC-3284212C991A}" presName="LevelTwoTextNode" presStyleLbl="node3" presStyleIdx="4" presStyleCnt="9" custScaleX="1604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68AFF5-B9AA-4692-8C60-E7194F966614}" type="pres">
      <dgm:prSet presAssocID="{2974A326-5891-4019-8EDC-3284212C991A}" presName="level3hierChild" presStyleCnt="0"/>
      <dgm:spPr/>
      <dgm:t>
        <a:bodyPr/>
        <a:lstStyle/>
        <a:p>
          <a:endParaRPr lang="fr-FR"/>
        </a:p>
      </dgm:t>
    </dgm:pt>
    <dgm:pt modelId="{53849AAB-7F70-484D-A1A6-B53F1DD8DFE5}" type="pres">
      <dgm:prSet presAssocID="{F2C92844-18BA-429F-BC14-FD565864E3FE}" presName="conn2-1" presStyleLbl="parChTrans1D4" presStyleIdx="6" presStyleCnt="10"/>
      <dgm:spPr/>
      <dgm:t>
        <a:bodyPr/>
        <a:lstStyle/>
        <a:p>
          <a:endParaRPr lang="fr-FR"/>
        </a:p>
      </dgm:t>
    </dgm:pt>
    <dgm:pt modelId="{31D9BE34-4863-47D3-87B1-A29E94B95567}" type="pres">
      <dgm:prSet presAssocID="{F2C92844-18BA-429F-BC14-FD565864E3FE}" presName="connTx" presStyleLbl="parChTrans1D4" presStyleIdx="6" presStyleCnt="10"/>
      <dgm:spPr/>
      <dgm:t>
        <a:bodyPr/>
        <a:lstStyle/>
        <a:p>
          <a:endParaRPr lang="fr-FR"/>
        </a:p>
      </dgm:t>
    </dgm:pt>
    <dgm:pt modelId="{7EE1203E-0FC7-45FC-85B7-43ED2C0114A4}" type="pres">
      <dgm:prSet presAssocID="{C9B6E853-7B9D-482B-A6DA-3CC93E428CBB}" presName="root2" presStyleCnt="0"/>
      <dgm:spPr/>
      <dgm:t>
        <a:bodyPr/>
        <a:lstStyle/>
        <a:p>
          <a:endParaRPr lang="fr-FR"/>
        </a:p>
      </dgm:t>
    </dgm:pt>
    <dgm:pt modelId="{DD5EBFFC-A722-4AB2-89B0-0B1C4E0C9C86}" type="pres">
      <dgm:prSet presAssocID="{C9B6E853-7B9D-482B-A6DA-3CC93E428CBB}" presName="LevelTwoTextNode" presStyleLbl="node4" presStyleIdx="6" presStyleCnt="10" custScaleX="426951" custLinFactNeighborX="73377" custLinFactNeighborY="22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A8C07EE-30FE-4005-829A-54EFF7A01760}" type="pres">
      <dgm:prSet presAssocID="{C9B6E853-7B9D-482B-A6DA-3CC93E428CBB}" presName="level3hierChild" presStyleCnt="0"/>
      <dgm:spPr/>
      <dgm:t>
        <a:bodyPr/>
        <a:lstStyle/>
        <a:p>
          <a:endParaRPr lang="fr-FR"/>
        </a:p>
      </dgm:t>
    </dgm:pt>
    <dgm:pt modelId="{B37933A7-581F-4B09-80DC-1A672DC67D19}" type="pres">
      <dgm:prSet presAssocID="{6992EDD1-C975-4FD1-9081-85AF3BD8B1E6}" presName="conn2-1" presStyleLbl="parChTrans1D2" presStyleIdx="4" presStyleCnt="6"/>
      <dgm:spPr/>
      <dgm:t>
        <a:bodyPr/>
        <a:lstStyle/>
        <a:p>
          <a:endParaRPr lang="fr-FR"/>
        </a:p>
      </dgm:t>
    </dgm:pt>
    <dgm:pt modelId="{E54FFAC4-0083-4D7C-85A4-651FD575ED50}" type="pres">
      <dgm:prSet presAssocID="{6992EDD1-C975-4FD1-9081-85AF3BD8B1E6}" presName="connTx" presStyleLbl="parChTrans1D2" presStyleIdx="4" presStyleCnt="6"/>
      <dgm:spPr/>
      <dgm:t>
        <a:bodyPr/>
        <a:lstStyle/>
        <a:p>
          <a:endParaRPr lang="fr-FR"/>
        </a:p>
      </dgm:t>
    </dgm:pt>
    <dgm:pt modelId="{222C4F13-4F12-4E3E-9AAF-DD9D410FF8EF}" type="pres">
      <dgm:prSet presAssocID="{E3C31717-A998-409B-B0F2-24EA2C48B82B}" presName="root2" presStyleCnt="0"/>
      <dgm:spPr/>
      <dgm:t>
        <a:bodyPr/>
        <a:lstStyle/>
        <a:p>
          <a:endParaRPr lang="fr-FR"/>
        </a:p>
      </dgm:t>
    </dgm:pt>
    <dgm:pt modelId="{F106D733-4D18-44E9-AE84-8729F86F9A7B}" type="pres">
      <dgm:prSet presAssocID="{E3C31717-A998-409B-B0F2-24EA2C48B82B}" presName="LevelTwoTextNode" presStyleLbl="node2" presStyleIdx="4" presStyleCnt="6" custScaleX="111362" custLinFactNeighborX="-33465" custLinFactNeighborY="-104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BA8342-BCD9-45EA-9618-EEB73F745314}" type="pres">
      <dgm:prSet presAssocID="{E3C31717-A998-409B-B0F2-24EA2C48B82B}" presName="level3hierChild" presStyleCnt="0"/>
      <dgm:spPr/>
      <dgm:t>
        <a:bodyPr/>
        <a:lstStyle/>
        <a:p>
          <a:endParaRPr lang="fr-FR"/>
        </a:p>
      </dgm:t>
    </dgm:pt>
    <dgm:pt modelId="{264510F1-D46C-4B9D-A1DA-5D1C72DB4C2C}" type="pres">
      <dgm:prSet presAssocID="{516907B1-DB25-4C7D-84FF-63492AFE50C3}" presName="conn2-1" presStyleLbl="parChTrans1D3" presStyleIdx="5" presStyleCnt="9"/>
      <dgm:spPr/>
      <dgm:t>
        <a:bodyPr/>
        <a:lstStyle/>
        <a:p>
          <a:endParaRPr lang="fr-FR"/>
        </a:p>
      </dgm:t>
    </dgm:pt>
    <dgm:pt modelId="{AE2DB920-B6BF-429E-B3FD-F2D6C0C0B064}" type="pres">
      <dgm:prSet presAssocID="{516907B1-DB25-4C7D-84FF-63492AFE50C3}" presName="connTx" presStyleLbl="parChTrans1D3" presStyleIdx="5" presStyleCnt="9"/>
      <dgm:spPr/>
      <dgm:t>
        <a:bodyPr/>
        <a:lstStyle/>
        <a:p>
          <a:endParaRPr lang="fr-FR"/>
        </a:p>
      </dgm:t>
    </dgm:pt>
    <dgm:pt modelId="{67C1C12D-F255-49A7-82EA-2F8203598E86}" type="pres">
      <dgm:prSet presAssocID="{75E55147-B0A0-4B51-AB5B-0E7E0075355E}" presName="root2" presStyleCnt="0"/>
      <dgm:spPr/>
      <dgm:t>
        <a:bodyPr/>
        <a:lstStyle/>
        <a:p>
          <a:endParaRPr lang="fr-FR"/>
        </a:p>
      </dgm:t>
    </dgm:pt>
    <dgm:pt modelId="{6B2B5E9F-2EBF-45B7-A8E0-B8E78CC93865}" type="pres">
      <dgm:prSet presAssocID="{75E55147-B0A0-4B51-AB5B-0E7E0075355E}" presName="LevelTwoTextNode" presStyleLbl="node3" presStyleIdx="5" presStyleCnt="9" custScaleX="1631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3A064E-CBB1-4162-B306-976BE2139680}" type="pres">
      <dgm:prSet presAssocID="{75E55147-B0A0-4B51-AB5B-0E7E0075355E}" presName="level3hierChild" presStyleCnt="0"/>
      <dgm:spPr/>
      <dgm:t>
        <a:bodyPr/>
        <a:lstStyle/>
        <a:p>
          <a:endParaRPr lang="fr-FR"/>
        </a:p>
      </dgm:t>
    </dgm:pt>
    <dgm:pt modelId="{C4060063-10F1-47DC-BDD6-8740C4B8A1B4}" type="pres">
      <dgm:prSet presAssocID="{94EC7959-A5F1-407E-BA45-E580F4FDC9E6}" presName="conn2-1" presStyleLbl="parChTrans1D4" presStyleIdx="7" presStyleCnt="10"/>
      <dgm:spPr/>
      <dgm:t>
        <a:bodyPr/>
        <a:lstStyle/>
        <a:p>
          <a:endParaRPr lang="fr-FR"/>
        </a:p>
      </dgm:t>
    </dgm:pt>
    <dgm:pt modelId="{E6E0835C-70C6-4F8D-8FA4-D27085349DBA}" type="pres">
      <dgm:prSet presAssocID="{94EC7959-A5F1-407E-BA45-E580F4FDC9E6}" presName="connTx" presStyleLbl="parChTrans1D4" presStyleIdx="7" presStyleCnt="10"/>
      <dgm:spPr/>
      <dgm:t>
        <a:bodyPr/>
        <a:lstStyle/>
        <a:p>
          <a:endParaRPr lang="fr-FR"/>
        </a:p>
      </dgm:t>
    </dgm:pt>
    <dgm:pt modelId="{C8AAEF82-3CC8-4E48-97A7-1B5E313ADF90}" type="pres">
      <dgm:prSet presAssocID="{A0DC8813-CD9E-4884-A5AA-A81616F70BD6}" presName="root2" presStyleCnt="0"/>
      <dgm:spPr/>
      <dgm:t>
        <a:bodyPr/>
        <a:lstStyle/>
        <a:p>
          <a:endParaRPr lang="fr-FR"/>
        </a:p>
      </dgm:t>
    </dgm:pt>
    <dgm:pt modelId="{B4D4BC37-43D5-4A51-B84F-131B2101F5C4}" type="pres">
      <dgm:prSet presAssocID="{A0DC8813-CD9E-4884-A5AA-A81616F70BD6}" presName="LevelTwoTextNode" presStyleLbl="node4" presStyleIdx="7" presStyleCnt="10" custScaleX="425688" custLinFactNeighborX="70711" custLinFactNeighborY="78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623E14-D68C-4FC0-B7FA-653119450436}" type="pres">
      <dgm:prSet presAssocID="{A0DC8813-CD9E-4884-A5AA-A81616F70BD6}" presName="level3hierChild" presStyleCnt="0"/>
      <dgm:spPr/>
      <dgm:t>
        <a:bodyPr/>
        <a:lstStyle/>
        <a:p>
          <a:endParaRPr lang="fr-FR"/>
        </a:p>
      </dgm:t>
    </dgm:pt>
    <dgm:pt modelId="{11767DAC-E465-47AF-A168-BECB10E544FF}" type="pres">
      <dgm:prSet presAssocID="{18C4E4F1-6FFE-40C7-B98F-CD8AC747D6A9}" presName="conn2-1" presStyleLbl="parChTrans1D3" presStyleIdx="6" presStyleCnt="9"/>
      <dgm:spPr/>
      <dgm:t>
        <a:bodyPr/>
        <a:lstStyle/>
        <a:p>
          <a:endParaRPr lang="fr-FR"/>
        </a:p>
      </dgm:t>
    </dgm:pt>
    <dgm:pt modelId="{35D06866-0351-4C8F-9E03-1F846DF64B86}" type="pres">
      <dgm:prSet presAssocID="{18C4E4F1-6FFE-40C7-B98F-CD8AC747D6A9}" presName="connTx" presStyleLbl="parChTrans1D3" presStyleIdx="6" presStyleCnt="9"/>
      <dgm:spPr/>
      <dgm:t>
        <a:bodyPr/>
        <a:lstStyle/>
        <a:p>
          <a:endParaRPr lang="fr-FR"/>
        </a:p>
      </dgm:t>
    </dgm:pt>
    <dgm:pt modelId="{0569B4F1-0330-4B69-BF79-1222BD0B7D2A}" type="pres">
      <dgm:prSet presAssocID="{90D73243-8D83-4D3B-B5DC-8C34197E2F93}" presName="root2" presStyleCnt="0"/>
      <dgm:spPr/>
      <dgm:t>
        <a:bodyPr/>
        <a:lstStyle/>
        <a:p>
          <a:endParaRPr lang="fr-FR"/>
        </a:p>
      </dgm:t>
    </dgm:pt>
    <dgm:pt modelId="{FCF125C1-8616-4ABD-9AB0-4A1A49D24A67}" type="pres">
      <dgm:prSet presAssocID="{90D73243-8D83-4D3B-B5DC-8C34197E2F93}" presName="LevelTwoTextNode" presStyleLbl="node3" presStyleIdx="6" presStyleCnt="9" custScaleX="1631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BD2AEF-BC5E-4318-943E-83B594F59ED0}" type="pres">
      <dgm:prSet presAssocID="{90D73243-8D83-4D3B-B5DC-8C34197E2F93}" presName="level3hierChild" presStyleCnt="0"/>
      <dgm:spPr/>
      <dgm:t>
        <a:bodyPr/>
        <a:lstStyle/>
        <a:p>
          <a:endParaRPr lang="fr-FR"/>
        </a:p>
      </dgm:t>
    </dgm:pt>
    <dgm:pt modelId="{3E66369B-4821-41C1-9911-5AE4B0D73C5A}" type="pres">
      <dgm:prSet presAssocID="{6202B1ED-6E28-4A5B-B4BF-CFC862F69283}" presName="conn2-1" presStyleLbl="parChTrans1D4" presStyleIdx="8" presStyleCnt="10"/>
      <dgm:spPr/>
      <dgm:t>
        <a:bodyPr/>
        <a:lstStyle/>
        <a:p>
          <a:endParaRPr lang="fr-FR"/>
        </a:p>
      </dgm:t>
    </dgm:pt>
    <dgm:pt modelId="{F3B226C5-98DD-485E-968E-64F0568910A6}" type="pres">
      <dgm:prSet presAssocID="{6202B1ED-6E28-4A5B-B4BF-CFC862F69283}" presName="connTx" presStyleLbl="parChTrans1D4" presStyleIdx="8" presStyleCnt="10"/>
      <dgm:spPr/>
      <dgm:t>
        <a:bodyPr/>
        <a:lstStyle/>
        <a:p>
          <a:endParaRPr lang="fr-FR"/>
        </a:p>
      </dgm:t>
    </dgm:pt>
    <dgm:pt modelId="{4056A31D-0D76-4B03-AD62-540F23E5B54C}" type="pres">
      <dgm:prSet presAssocID="{6454A39A-E30E-4EB0-8FEE-46B22D95DE40}" presName="root2" presStyleCnt="0"/>
      <dgm:spPr/>
      <dgm:t>
        <a:bodyPr/>
        <a:lstStyle/>
        <a:p>
          <a:endParaRPr lang="fr-FR"/>
        </a:p>
      </dgm:t>
    </dgm:pt>
    <dgm:pt modelId="{F8EA40AF-547F-4778-ACB0-D2D827FC3D3A}" type="pres">
      <dgm:prSet presAssocID="{6454A39A-E30E-4EB0-8FEE-46B22D95DE40}" presName="LevelTwoTextNode" presStyleLbl="node4" presStyleIdx="8" presStyleCnt="10" custScaleX="425266" custLinFactNeighborX="70711" custLinFactNeighborY="-19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6AD14E-BD1B-427D-BFD9-8BE007E9B695}" type="pres">
      <dgm:prSet presAssocID="{6454A39A-E30E-4EB0-8FEE-46B22D95DE40}" presName="level3hierChild" presStyleCnt="0"/>
      <dgm:spPr/>
      <dgm:t>
        <a:bodyPr/>
        <a:lstStyle/>
        <a:p>
          <a:endParaRPr lang="fr-FR"/>
        </a:p>
      </dgm:t>
    </dgm:pt>
    <dgm:pt modelId="{87F7909A-440D-40AC-876B-2232C1AF2660}" type="pres">
      <dgm:prSet presAssocID="{14A5EC74-9959-4160-B9E4-0B92E2FD7AB3}" presName="conn2-1" presStyleLbl="parChTrans1D3" presStyleIdx="7" presStyleCnt="9"/>
      <dgm:spPr/>
      <dgm:t>
        <a:bodyPr/>
        <a:lstStyle/>
        <a:p>
          <a:endParaRPr lang="fr-FR"/>
        </a:p>
      </dgm:t>
    </dgm:pt>
    <dgm:pt modelId="{A5A96E28-EBAE-4C72-9BD9-7E8E4A6F8BC4}" type="pres">
      <dgm:prSet presAssocID="{14A5EC74-9959-4160-B9E4-0B92E2FD7AB3}" presName="connTx" presStyleLbl="parChTrans1D3" presStyleIdx="7" presStyleCnt="9"/>
      <dgm:spPr/>
      <dgm:t>
        <a:bodyPr/>
        <a:lstStyle/>
        <a:p>
          <a:endParaRPr lang="fr-FR"/>
        </a:p>
      </dgm:t>
    </dgm:pt>
    <dgm:pt modelId="{5A46BCB0-053D-4770-9C0E-A87E7EB4E275}" type="pres">
      <dgm:prSet presAssocID="{DF4CB7B1-5045-4437-87E4-E1CC84BEBD5B}" presName="root2" presStyleCnt="0"/>
      <dgm:spPr/>
      <dgm:t>
        <a:bodyPr/>
        <a:lstStyle/>
        <a:p>
          <a:endParaRPr lang="fr-FR"/>
        </a:p>
      </dgm:t>
    </dgm:pt>
    <dgm:pt modelId="{BEE878CC-66AC-46BB-B254-1430ED20255B}" type="pres">
      <dgm:prSet presAssocID="{DF4CB7B1-5045-4437-87E4-E1CC84BEBD5B}" presName="LevelTwoTextNode" presStyleLbl="node3" presStyleIdx="7" presStyleCnt="9" custScaleX="1498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5D41D0-55D0-45FB-9307-BBB20B7DC5C5}" type="pres">
      <dgm:prSet presAssocID="{DF4CB7B1-5045-4437-87E4-E1CC84BEBD5B}" presName="level3hierChild" presStyleCnt="0"/>
      <dgm:spPr/>
      <dgm:t>
        <a:bodyPr/>
        <a:lstStyle/>
        <a:p>
          <a:endParaRPr lang="fr-FR"/>
        </a:p>
      </dgm:t>
    </dgm:pt>
    <dgm:pt modelId="{EA1D241F-E12F-4D7E-BDAB-98F9EC475487}" type="pres">
      <dgm:prSet presAssocID="{13AF1296-7130-4B35-8D2B-004E85C49434}" presName="conn2-1" presStyleLbl="parChTrans1D4" presStyleIdx="9" presStyleCnt="10"/>
      <dgm:spPr/>
      <dgm:t>
        <a:bodyPr/>
        <a:lstStyle/>
        <a:p>
          <a:endParaRPr lang="fr-FR"/>
        </a:p>
      </dgm:t>
    </dgm:pt>
    <dgm:pt modelId="{1DA7B367-DBA7-4C41-9559-471EF152BD59}" type="pres">
      <dgm:prSet presAssocID="{13AF1296-7130-4B35-8D2B-004E85C49434}" presName="connTx" presStyleLbl="parChTrans1D4" presStyleIdx="9" presStyleCnt="10"/>
      <dgm:spPr/>
      <dgm:t>
        <a:bodyPr/>
        <a:lstStyle/>
        <a:p>
          <a:endParaRPr lang="fr-FR"/>
        </a:p>
      </dgm:t>
    </dgm:pt>
    <dgm:pt modelId="{171FC1E7-CD5A-4597-8EBC-BFD1E0AD9411}" type="pres">
      <dgm:prSet presAssocID="{BF3692B0-B2F5-475B-A0E0-09F2750DB354}" presName="root2" presStyleCnt="0"/>
      <dgm:spPr/>
      <dgm:t>
        <a:bodyPr/>
        <a:lstStyle/>
        <a:p>
          <a:endParaRPr lang="fr-FR"/>
        </a:p>
      </dgm:t>
    </dgm:pt>
    <dgm:pt modelId="{0AA5EBEC-F204-4587-AF0F-C5AAAACBECD6}" type="pres">
      <dgm:prSet presAssocID="{BF3692B0-B2F5-475B-A0E0-09F2750DB354}" presName="LevelTwoTextNode" presStyleLbl="node4" presStyleIdx="9" presStyleCnt="10" custScaleX="432935" custLinFactNeighborX="83971" custLinFactNeighborY="56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C533A9-237A-4023-B645-4B49FAA05F59}" type="pres">
      <dgm:prSet presAssocID="{BF3692B0-B2F5-475B-A0E0-09F2750DB354}" presName="level3hierChild" presStyleCnt="0"/>
      <dgm:spPr/>
      <dgm:t>
        <a:bodyPr/>
        <a:lstStyle/>
        <a:p>
          <a:endParaRPr lang="fr-FR"/>
        </a:p>
      </dgm:t>
    </dgm:pt>
    <dgm:pt modelId="{16BE6CC5-03EE-4579-AE70-9EBD1646542A}" type="pres">
      <dgm:prSet presAssocID="{5FE6DC38-6776-41DB-B858-4560A59B33C9}" presName="conn2-1" presStyleLbl="parChTrans1D2" presStyleIdx="5" presStyleCnt="6"/>
      <dgm:spPr/>
      <dgm:t>
        <a:bodyPr/>
        <a:lstStyle/>
        <a:p>
          <a:endParaRPr lang="fr-FR"/>
        </a:p>
      </dgm:t>
    </dgm:pt>
    <dgm:pt modelId="{78256481-66C4-4A91-99FA-69FAAFA9D8B3}" type="pres">
      <dgm:prSet presAssocID="{5FE6DC38-6776-41DB-B858-4560A59B33C9}" presName="connTx" presStyleLbl="parChTrans1D2" presStyleIdx="5" presStyleCnt="6"/>
      <dgm:spPr/>
      <dgm:t>
        <a:bodyPr/>
        <a:lstStyle/>
        <a:p>
          <a:endParaRPr lang="fr-FR"/>
        </a:p>
      </dgm:t>
    </dgm:pt>
    <dgm:pt modelId="{CF801885-5319-45A5-9AB5-20CE8FB7D4AD}" type="pres">
      <dgm:prSet presAssocID="{8842B8E6-2FED-446C-AA95-ECB6BE04C5CF}" presName="root2" presStyleCnt="0"/>
      <dgm:spPr/>
      <dgm:t>
        <a:bodyPr/>
        <a:lstStyle/>
        <a:p>
          <a:endParaRPr lang="fr-FR"/>
        </a:p>
      </dgm:t>
    </dgm:pt>
    <dgm:pt modelId="{93D42AC6-A3DC-4E75-AC1A-64F14A3342BE}" type="pres">
      <dgm:prSet presAssocID="{8842B8E6-2FED-446C-AA95-ECB6BE04C5CF}" presName="LevelTwoTextNode" presStyleLbl="node2" presStyleIdx="5" presStyleCnt="6" custScaleX="116258" custLinFactNeighborX="-33010" custLinFactNeighborY="-41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39457D-0A80-47AB-9142-B33F644CB507}" type="pres">
      <dgm:prSet presAssocID="{8842B8E6-2FED-446C-AA95-ECB6BE04C5CF}" presName="level3hierChild" presStyleCnt="0"/>
      <dgm:spPr/>
      <dgm:t>
        <a:bodyPr/>
        <a:lstStyle/>
        <a:p>
          <a:endParaRPr lang="fr-FR"/>
        </a:p>
      </dgm:t>
    </dgm:pt>
    <dgm:pt modelId="{697138B6-5440-4F79-9A46-846D5EECD3FD}" type="pres">
      <dgm:prSet presAssocID="{B39E708A-4F4D-40E2-8CAB-066D137F0865}" presName="conn2-1" presStyleLbl="parChTrans1D3" presStyleIdx="8" presStyleCnt="9"/>
      <dgm:spPr/>
      <dgm:t>
        <a:bodyPr/>
        <a:lstStyle/>
        <a:p>
          <a:endParaRPr lang="fr-FR"/>
        </a:p>
      </dgm:t>
    </dgm:pt>
    <dgm:pt modelId="{D890A412-ED49-4F6C-955F-73FD46A96135}" type="pres">
      <dgm:prSet presAssocID="{B39E708A-4F4D-40E2-8CAB-066D137F0865}" presName="connTx" presStyleLbl="parChTrans1D3" presStyleIdx="8" presStyleCnt="9"/>
      <dgm:spPr/>
      <dgm:t>
        <a:bodyPr/>
        <a:lstStyle/>
        <a:p>
          <a:endParaRPr lang="fr-FR"/>
        </a:p>
      </dgm:t>
    </dgm:pt>
    <dgm:pt modelId="{F68E8A9F-8402-4D3F-A92A-01FE588BDF41}" type="pres">
      <dgm:prSet presAssocID="{6F0EE3D6-5DC0-4B96-B37E-57BC52C39BF6}" presName="root2" presStyleCnt="0"/>
      <dgm:spPr/>
      <dgm:t>
        <a:bodyPr/>
        <a:lstStyle/>
        <a:p>
          <a:endParaRPr lang="fr-FR"/>
        </a:p>
      </dgm:t>
    </dgm:pt>
    <dgm:pt modelId="{09ED80D0-5939-46D2-868B-CF9B367D33C4}" type="pres">
      <dgm:prSet presAssocID="{6F0EE3D6-5DC0-4B96-B37E-57BC52C39BF6}" presName="LevelTwoTextNode" presStyleLbl="node3" presStyleIdx="8" presStyleCnt="9" custScaleX="432176" custLinFactX="100000" custLinFactNeighborX="159054" custLinFactNeighborY="34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52123B-7EF0-4D13-8AB9-03B3907372A2}" type="pres">
      <dgm:prSet presAssocID="{6F0EE3D6-5DC0-4B96-B37E-57BC52C39BF6}" presName="level3hierChild" presStyleCnt="0"/>
      <dgm:spPr/>
      <dgm:t>
        <a:bodyPr/>
        <a:lstStyle/>
        <a:p>
          <a:endParaRPr lang="fr-FR"/>
        </a:p>
      </dgm:t>
    </dgm:pt>
  </dgm:ptLst>
  <dgm:cxnLst>
    <dgm:cxn modelId="{EB29A2A9-E8A5-4FBF-BA56-5187F36DD431}" srcId="{A8C23566-4532-4937-B70D-96EEB679EC18}" destId="{CC907B09-0EBC-4738-8DA3-E51A4909A71A}" srcOrd="2" destOrd="0" parTransId="{F4C03097-4B08-4AC5-A053-2E376F80E313}" sibTransId="{F3DB8824-CE90-4C2E-ACD7-F4856A650F04}"/>
    <dgm:cxn modelId="{6F69324A-AC5E-49FA-9AC3-28C28E5828E8}" srcId="{52F0D684-9EDC-4C8E-91C6-9243E7B678DE}" destId="{2974A326-5891-4019-8EDC-3284212C991A}" srcOrd="0" destOrd="0" parTransId="{C6856C97-98D2-4FCE-AA58-6F5D1996FF39}" sibTransId="{B2B15F7F-1168-4449-9A7B-68B2562E7430}"/>
    <dgm:cxn modelId="{4252A6AE-95F0-4C02-878E-0F2BF68E3FAD}" type="presOf" srcId="{E4802F1B-C275-465F-B611-017EA9F4FFD0}" destId="{95721BC4-E41C-4260-995C-FBD8600082C9}" srcOrd="1" destOrd="0" presId="urn:microsoft.com/office/officeart/2005/8/layout/hierarchy2"/>
    <dgm:cxn modelId="{CA489D2B-1155-486E-9CF2-BB7CCA5B7667}" srcId="{16D19E56-C5C2-4577-88A6-9E27624927B0}" destId="{52F0D684-9EDC-4C8E-91C6-9243E7B678DE}" srcOrd="3" destOrd="0" parTransId="{62E43A7E-A85F-4740-B234-E1AA158AE21D}" sibTransId="{59662C48-3013-4235-AA81-02CB32C3C6AF}"/>
    <dgm:cxn modelId="{DB154C66-268A-4F86-8736-410486F84001}" type="presOf" srcId="{A560B286-F608-4BFD-AA59-E075D6FBB207}" destId="{3380103F-7920-42BF-840B-740FF2A9D9B7}" srcOrd="0" destOrd="0" presId="urn:microsoft.com/office/officeart/2005/8/layout/hierarchy2"/>
    <dgm:cxn modelId="{02A7986A-90E6-419E-A5D7-C7CE2A757545}" type="presOf" srcId="{C9B6E853-7B9D-482B-A6DA-3CC93E428CBB}" destId="{DD5EBFFC-A722-4AB2-89B0-0B1C4E0C9C86}" srcOrd="0" destOrd="0" presId="urn:microsoft.com/office/officeart/2005/8/layout/hierarchy2"/>
    <dgm:cxn modelId="{126FAD9B-5081-4F54-94FA-89F3F28D3A74}" type="presOf" srcId="{96B4AF63-BD34-4C99-907A-076A76C40AC1}" destId="{32316891-284F-487A-B750-C5FD37FCD542}" srcOrd="0" destOrd="0" presId="urn:microsoft.com/office/officeart/2005/8/layout/hierarchy2"/>
    <dgm:cxn modelId="{3EC35809-2DDB-4DAF-A290-57842BD2450C}" srcId="{D42F0D00-8154-42C0-8474-0CB7B1AB1B9B}" destId="{F73C7A69-BB24-4690-B743-4D45CE473802}" srcOrd="0" destOrd="0" parTransId="{5634F704-5E38-4869-919B-D1BF893C2A0E}" sibTransId="{8F9AC238-421C-40E4-A39E-EEDBBBB995CC}"/>
    <dgm:cxn modelId="{0B801570-0466-4AAC-8CED-EFC6C0981170}" type="presOf" srcId="{099F60C3-6A1D-4019-8D14-F50A8A09C660}" destId="{5866272B-8B55-44A1-98A7-3687E6E1573E}" srcOrd="1" destOrd="0" presId="urn:microsoft.com/office/officeart/2005/8/layout/hierarchy2"/>
    <dgm:cxn modelId="{B0E2DB8F-E2B6-47FC-8B5F-BAC693638D92}" type="presOf" srcId="{13AF1296-7130-4B35-8D2B-004E85C49434}" destId="{1DA7B367-DBA7-4C41-9559-471EF152BD59}" srcOrd="1" destOrd="0" presId="urn:microsoft.com/office/officeart/2005/8/layout/hierarchy2"/>
    <dgm:cxn modelId="{D39186E6-E66A-446F-AED1-561F1E10F0EF}" type="presOf" srcId="{6202B1ED-6E28-4A5B-B4BF-CFC862F69283}" destId="{3E66369B-4821-41C1-9911-5AE4B0D73C5A}" srcOrd="0" destOrd="0" presId="urn:microsoft.com/office/officeart/2005/8/layout/hierarchy2"/>
    <dgm:cxn modelId="{EA9BD8D2-1D86-4CCB-BB43-4585AF0B67F9}" type="presOf" srcId="{0B6CE9A0-C6EE-429F-ADDF-EDFE8BC26AEA}" destId="{51AF58BE-B55C-412E-AF2E-5B03A34A5E58}" srcOrd="0" destOrd="0" presId="urn:microsoft.com/office/officeart/2005/8/layout/hierarchy2"/>
    <dgm:cxn modelId="{F6933BC5-3AE0-4FA5-871C-BB9D972629ED}" srcId="{E3C31717-A998-409B-B0F2-24EA2C48B82B}" destId="{DF4CB7B1-5045-4437-87E4-E1CC84BEBD5B}" srcOrd="2" destOrd="0" parTransId="{14A5EC74-9959-4160-B9E4-0B92E2FD7AB3}" sibTransId="{0CBEC890-61C4-440A-8CBA-B3B0308FFAA0}"/>
    <dgm:cxn modelId="{39771F41-37FA-44E5-AEF7-C01E3FC43E72}" srcId="{DF4CB7B1-5045-4437-87E4-E1CC84BEBD5B}" destId="{BF3692B0-B2F5-475B-A0E0-09F2750DB354}" srcOrd="0" destOrd="0" parTransId="{13AF1296-7130-4B35-8D2B-004E85C49434}" sibTransId="{48EF8DA7-6090-4DAC-AE67-DEEC18C5A62C}"/>
    <dgm:cxn modelId="{EDFF34A5-FF6B-4370-B4FD-31376A367D67}" type="presOf" srcId="{6BCF5D66-1CCA-4701-8A72-573A8551EA69}" destId="{E75F7DEC-522E-4BF1-9659-D038AEFA4384}" srcOrd="0" destOrd="0" presId="urn:microsoft.com/office/officeart/2005/8/layout/hierarchy2"/>
    <dgm:cxn modelId="{C9BC0B16-7CB5-4B39-B33E-422F93814813}" type="presOf" srcId="{14A5EC74-9959-4160-B9E4-0B92E2FD7AB3}" destId="{87F7909A-440D-40AC-876B-2232C1AF2660}" srcOrd="0" destOrd="0" presId="urn:microsoft.com/office/officeart/2005/8/layout/hierarchy2"/>
    <dgm:cxn modelId="{F2E5260D-8025-4514-91D8-B0B97D030E32}" srcId="{A8C23566-4532-4937-B70D-96EEB679EC18}" destId="{6BCF5D66-1CCA-4701-8A72-573A8551EA69}" srcOrd="0" destOrd="0" parTransId="{A9E87F83-58B9-4908-B740-093E5EBC7DD8}" sibTransId="{7B320419-0C53-4CE9-B91A-D282F0B2DE6D}"/>
    <dgm:cxn modelId="{A02AC559-EE0B-4A38-B024-2526C8DFAF65}" type="presOf" srcId="{6992EDD1-C975-4FD1-9081-85AF3BD8B1E6}" destId="{E54FFAC4-0083-4D7C-85A4-651FD575ED50}" srcOrd="1" destOrd="0" presId="urn:microsoft.com/office/officeart/2005/8/layout/hierarchy2"/>
    <dgm:cxn modelId="{824AB861-991D-497B-B0C4-2962124C1DAA}" type="presOf" srcId="{5634F704-5E38-4869-919B-D1BF893C2A0E}" destId="{80378285-1B84-411F-8D05-9358152BE1C5}" srcOrd="1" destOrd="0" presId="urn:microsoft.com/office/officeart/2005/8/layout/hierarchy2"/>
    <dgm:cxn modelId="{EFB79203-ED68-4876-8E0F-EFC8DEBE1F4A}" type="presOf" srcId="{A8C23566-4532-4937-B70D-96EEB679EC18}" destId="{DCBBB97E-EC3B-4A6C-B046-4F5569B2BCE3}" srcOrd="0" destOrd="0" presId="urn:microsoft.com/office/officeart/2005/8/layout/hierarchy2"/>
    <dgm:cxn modelId="{BCD31BF9-692D-47CC-AABD-3548CDB0037C}" type="presOf" srcId="{F2C92844-18BA-429F-BC14-FD565864E3FE}" destId="{53849AAB-7F70-484D-A1A6-B53F1DD8DFE5}" srcOrd="0" destOrd="0" presId="urn:microsoft.com/office/officeart/2005/8/layout/hierarchy2"/>
    <dgm:cxn modelId="{CDA369C0-F5FF-4E42-B509-CE5A08713F07}" srcId="{F6952C61-9C3A-4BE1-A252-93B737E8386B}" destId="{885221A3-C986-4F1A-B5D1-5CB7100BCCD6}" srcOrd="0" destOrd="0" parTransId="{C3F9611D-6F6D-456A-AD45-7E37C504D0D0}" sibTransId="{8DF3ACB3-CB06-485A-A47A-63CA24C30517}"/>
    <dgm:cxn modelId="{C55AC339-816D-4F73-B9A9-1759F180C408}" type="presOf" srcId="{6F0EE3D6-5DC0-4B96-B37E-57BC52C39BF6}" destId="{09ED80D0-5939-46D2-868B-CF9B367D33C4}" srcOrd="0" destOrd="0" presId="urn:microsoft.com/office/officeart/2005/8/layout/hierarchy2"/>
    <dgm:cxn modelId="{F259DF5C-1186-4C33-A570-890AD7B49C64}" type="presOf" srcId="{A0DC8813-CD9E-4884-A5AA-A81616F70BD6}" destId="{B4D4BC37-43D5-4A51-B84F-131B2101F5C4}" srcOrd="0" destOrd="0" presId="urn:microsoft.com/office/officeart/2005/8/layout/hierarchy2"/>
    <dgm:cxn modelId="{D89A54A0-20E7-4DE5-828D-635CCAFDD3F3}" srcId="{90D73243-8D83-4D3B-B5DC-8C34197E2F93}" destId="{6454A39A-E30E-4EB0-8FEE-46B22D95DE40}" srcOrd="0" destOrd="0" parTransId="{6202B1ED-6E28-4A5B-B4BF-CFC862F69283}" sibTransId="{9687B150-E9E2-41D2-8CF3-856DAEF425C3}"/>
    <dgm:cxn modelId="{57C63B00-5085-46BB-8EE0-8E7F057A3A14}" srcId="{E3C31717-A998-409B-B0F2-24EA2C48B82B}" destId="{90D73243-8D83-4D3B-B5DC-8C34197E2F93}" srcOrd="1" destOrd="0" parTransId="{18C4E4F1-6FFE-40C7-B98F-CD8AC747D6A9}" sibTransId="{2127D8F9-BA28-47A2-9F75-42B690018117}"/>
    <dgm:cxn modelId="{B7547B47-82D9-42C3-9FA9-D05AC56422B4}" type="presOf" srcId="{AC7D7CEA-60A9-4B39-9FE0-FBB48D821DA2}" destId="{EE452D71-66EB-40EF-920A-D1A9A74AC0A9}" srcOrd="0" destOrd="0" presId="urn:microsoft.com/office/officeart/2005/8/layout/hierarchy2"/>
    <dgm:cxn modelId="{24F50F9A-1102-4D7E-AD14-9164FD92BD41}" type="presOf" srcId="{C6856C97-98D2-4FCE-AA58-6F5D1996FF39}" destId="{9D4B37A4-EF35-41DD-B652-9623C53F69B5}" srcOrd="0" destOrd="0" presId="urn:microsoft.com/office/officeart/2005/8/layout/hierarchy2"/>
    <dgm:cxn modelId="{9BCE7B16-64B1-431C-9358-CB6804951DC4}" srcId="{16D19E56-C5C2-4577-88A6-9E27624927B0}" destId="{F6952C61-9C3A-4BE1-A252-93B737E8386B}" srcOrd="0" destOrd="0" parTransId="{5D7D13A5-02B4-451B-A0B5-BB9AD3A5B383}" sibTransId="{6CEFC87E-D954-483B-BA2E-10D84BECFF59}"/>
    <dgm:cxn modelId="{8203090B-9220-4A07-B553-CDFC4409C566}" type="presOf" srcId="{5FE6DC38-6776-41DB-B858-4560A59B33C9}" destId="{78256481-66C4-4A91-99FA-69FAAFA9D8B3}" srcOrd="1" destOrd="0" presId="urn:microsoft.com/office/officeart/2005/8/layout/hierarchy2"/>
    <dgm:cxn modelId="{E4FF720D-724D-4F8D-8C2D-D948B973037B}" type="presOf" srcId="{DF4CB7B1-5045-4437-87E4-E1CC84BEBD5B}" destId="{BEE878CC-66AC-46BB-B254-1430ED20255B}" srcOrd="0" destOrd="0" presId="urn:microsoft.com/office/officeart/2005/8/layout/hierarchy2"/>
    <dgm:cxn modelId="{FBCBDF9C-4236-4D4C-A9DB-2DB8E8E3CF5F}" type="presOf" srcId="{B39E708A-4F4D-40E2-8CAB-066D137F0865}" destId="{D890A412-ED49-4F6C-955F-73FD46A96135}" srcOrd="1" destOrd="0" presId="urn:microsoft.com/office/officeart/2005/8/layout/hierarchy2"/>
    <dgm:cxn modelId="{9970C213-5994-4153-B9E3-FC1A2B3255F3}" type="presOf" srcId="{67448084-02F9-4850-9595-63D1824E8119}" destId="{FD4B4655-D87C-47C8-9492-81F759CC9D82}" srcOrd="1" destOrd="0" presId="urn:microsoft.com/office/officeart/2005/8/layout/hierarchy2"/>
    <dgm:cxn modelId="{FC62C51E-F35F-4684-AA28-739DA1CBF45E}" type="presOf" srcId="{CC907B09-0EBC-4738-8DA3-E51A4909A71A}" destId="{B3126015-186F-4CD5-A1AD-9F9CEC7D117B}" srcOrd="0" destOrd="0" presId="urn:microsoft.com/office/officeart/2005/8/layout/hierarchy2"/>
    <dgm:cxn modelId="{B4991116-3B52-49AC-A44F-11A48009DE8F}" srcId="{9C11D38D-B6EE-4602-B5DC-0E873D6BC312}" destId="{BDAA4D47-669A-4154-BF1E-184595A23581}" srcOrd="0" destOrd="0" parTransId="{C45DAEAA-8C55-44A1-8683-0B8998291E78}" sibTransId="{BAADF4B7-C867-41E5-8F3B-DEFAC07E1978}"/>
    <dgm:cxn modelId="{70072032-C195-4670-9F65-90F8BEBFEBA8}" type="presOf" srcId="{5FE6DC38-6776-41DB-B858-4560A59B33C9}" destId="{16BE6CC5-03EE-4579-AE70-9EBD1646542A}" srcOrd="0" destOrd="0" presId="urn:microsoft.com/office/officeart/2005/8/layout/hierarchy2"/>
    <dgm:cxn modelId="{6811C1F8-6EBA-47EA-B625-AC9907A1AEC8}" type="presOf" srcId="{9C11D38D-B6EE-4602-B5DC-0E873D6BC312}" destId="{1F27BB9C-9316-401D-8861-F2A6D8471D15}" srcOrd="0" destOrd="0" presId="urn:microsoft.com/office/officeart/2005/8/layout/hierarchy2"/>
    <dgm:cxn modelId="{55A6431E-C8C9-4BB8-A599-66B9C6C58206}" type="presOf" srcId="{F6952C61-9C3A-4BE1-A252-93B737E8386B}" destId="{72050E30-6843-4C55-BA0A-5C4D757AA1BC}" srcOrd="0" destOrd="0" presId="urn:microsoft.com/office/officeart/2005/8/layout/hierarchy2"/>
    <dgm:cxn modelId="{3D67200B-6F34-484E-B189-1A90CBBCE4C1}" type="presOf" srcId="{75E55147-B0A0-4B51-AB5B-0E7E0075355E}" destId="{6B2B5E9F-2EBF-45B7-A8E0-B8E78CC93865}" srcOrd="0" destOrd="0" presId="urn:microsoft.com/office/officeart/2005/8/layout/hierarchy2"/>
    <dgm:cxn modelId="{4DBF2A1D-31F5-4965-97C5-FA7D66EE73BE}" type="presOf" srcId="{516907B1-DB25-4C7D-84FF-63492AFE50C3}" destId="{264510F1-D46C-4B9D-A1DA-5D1C72DB4C2C}" srcOrd="0" destOrd="0" presId="urn:microsoft.com/office/officeart/2005/8/layout/hierarchy2"/>
    <dgm:cxn modelId="{A9363C94-54E6-4A79-9651-A4CD7CCC4607}" srcId="{885221A3-C986-4F1A-B5D1-5CB7100BCCD6}" destId="{56AD0DD9-BDFD-48CB-B8AD-229B40BE1DA7}" srcOrd="0" destOrd="0" parTransId="{A560B286-F608-4BFD-AA59-E075D6FBB207}" sibTransId="{B4A30BB2-4A6F-4D6B-B7E7-3938FB83587B}"/>
    <dgm:cxn modelId="{CC544ED4-EF31-46C6-9E2F-6E02235C238C}" type="presOf" srcId="{64850580-2D76-445F-9B82-9BA5722BC486}" destId="{AAB68420-B0D6-42AF-8A12-0559F002729D}" srcOrd="0" destOrd="0" presId="urn:microsoft.com/office/officeart/2005/8/layout/hierarchy2"/>
    <dgm:cxn modelId="{492904D3-508C-4A76-A3C9-86C07036D9B9}" type="presOf" srcId="{A9E87F83-58B9-4908-B740-093E5EBC7DD8}" destId="{7744FB9B-1226-4238-A21E-E0C358F318C3}" srcOrd="1" destOrd="0" presId="urn:microsoft.com/office/officeart/2005/8/layout/hierarchy2"/>
    <dgm:cxn modelId="{022FC7C2-2D1B-4063-BE84-DDC7D4ACDE48}" type="presOf" srcId="{6202B1ED-6E28-4A5B-B4BF-CFC862F69283}" destId="{F3B226C5-98DD-485E-968E-64F0568910A6}" srcOrd="1" destOrd="0" presId="urn:microsoft.com/office/officeart/2005/8/layout/hierarchy2"/>
    <dgm:cxn modelId="{82954D4E-FBAD-41E0-B4E6-11DB241D208D}" type="presOf" srcId="{90D73243-8D83-4D3B-B5DC-8C34197E2F93}" destId="{FCF125C1-8616-4ABD-9AB0-4A1A49D24A67}" srcOrd="0" destOrd="0" presId="urn:microsoft.com/office/officeart/2005/8/layout/hierarchy2"/>
    <dgm:cxn modelId="{F7509965-90D7-4EBD-B987-7925CA5A6D8A}" type="presOf" srcId="{6992EDD1-C975-4FD1-9081-85AF3BD8B1E6}" destId="{B37933A7-581F-4B09-80DC-1A672DC67D19}" srcOrd="0" destOrd="0" presId="urn:microsoft.com/office/officeart/2005/8/layout/hierarchy2"/>
    <dgm:cxn modelId="{7DF51461-D1EF-4357-95A9-48C9C472D5FB}" srcId="{E3C31717-A998-409B-B0F2-24EA2C48B82B}" destId="{75E55147-B0A0-4B51-AB5B-0E7E0075355E}" srcOrd="0" destOrd="0" parTransId="{516907B1-DB25-4C7D-84FF-63492AFE50C3}" sibTransId="{2DB87B96-11CD-47F2-B2E4-A2FCD5FADC8B}"/>
    <dgm:cxn modelId="{62C03283-477D-4616-A99F-382940B41DEA}" type="presOf" srcId="{67448084-02F9-4850-9595-63D1824E8119}" destId="{954D97EC-4386-455E-97AC-7035A550C583}" srcOrd="0" destOrd="0" presId="urn:microsoft.com/office/officeart/2005/8/layout/hierarchy2"/>
    <dgm:cxn modelId="{82DF0855-4114-4B04-A7AD-238F51BC8EFA}" type="presOf" srcId="{C3F9611D-6F6D-456A-AD45-7E37C504D0D0}" destId="{150C759A-28F1-46C6-81E2-DBCE69B4B728}" srcOrd="1" destOrd="0" presId="urn:microsoft.com/office/officeart/2005/8/layout/hierarchy2"/>
    <dgm:cxn modelId="{C4153A9B-3C6F-462A-9D4A-F60184D11F68}" type="presOf" srcId="{885221A3-C986-4F1A-B5D1-5CB7100BCCD6}" destId="{288B4A58-127B-4EAF-82F9-60F0109C012E}" srcOrd="0" destOrd="0" presId="urn:microsoft.com/office/officeart/2005/8/layout/hierarchy2"/>
    <dgm:cxn modelId="{51BB0567-DCC5-4F3C-A8AE-936448F7122B}" type="presOf" srcId="{5D7D13A5-02B4-451B-A0B5-BB9AD3A5B383}" destId="{FBAF7BD0-5E39-4916-B887-6706A458849A}" srcOrd="1" destOrd="0" presId="urn:microsoft.com/office/officeart/2005/8/layout/hierarchy2"/>
    <dgm:cxn modelId="{EA3D137C-06D5-4403-B950-2A1EF11FC6CA}" type="presOf" srcId="{15B1BA1E-0BE5-4111-9088-567035F6ADF2}" destId="{0496E2EF-A6C1-4DEF-8F3A-27FC5344D9C2}" srcOrd="0" destOrd="0" presId="urn:microsoft.com/office/officeart/2005/8/layout/hierarchy2"/>
    <dgm:cxn modelId="{DF980E03-906C-47FF-B3AE-ABE82688EF79}" type="presOf" srcId="{62E43A7E-A85F-4740-B234-E1AA158AE21D}" destId="{66C10D27-2959-45C7-B3C9-1350F956F001}" srcOrd="0" destOrd="0" presId="urn:microsoft.com/office/officeart/2005/8/layout/hierarchy2"/>
    <dgm:cxn modelId="{DBC71433-260B-4220-99C2-DB77AD5FCB04}" srcId="{AC7D7CEA-60A9-4B39-9FE0-FBB48D821DA2}" destId="{9C11D38D-B6EE-4602-B5DC-0E873D6BC312}" srcOrd="0" destOrd="0" parTransId="{E4802F1B-C275-465F-B611-017EA9F4FFD0}" sibTransId="{58D1AB30-A659-4F62-98D2-23A4B59321D5}"/>
    <dgm:cxn modelId="{31968E50-5F21-4E14-BD6C-AC0765C075E7}" srcId="{A8C23566-4532-4937-B70D-96EEB679EC18}" destId="{C384DB3C-1D18-40E5-9144-7A2744677CC4}" srcOrd="1" destOrd="0" parTransId="{099F60C3-6A1D-4019-8D14-F50A8A09C660}" sibTransId="{4210D62D-6E5A-40C5-B85F-1A94EA636C1F}"/>
    <dgm:cxn modelId="{10EBD0F4-92E8-4CAD-993D-E2004BC8B48B}" type="presOf" srcId="{18C4E4F1-6FFE-40C7-B98F-CD8AC747D6A9}" destId="{35D06866-0351-4C8F-9E03-1F846DF64B86}" srcOrd="1" destOrd="0" presId="urn:microsoft.com/office/officeart/2005/8/layout/hierarchy2"/>
    <dgm:cxn modelId="{15E0B13B-C9AC-4ECB-ABC1-88C714BD287D}" type="presOf" srcId="{F46B74CD-E2DF-4E6A-965C-1DA6F85D5BDC}" destId="{ABEC8873-5B36-4646-A7AD-993117EE33D5}" srcOrd="1" destOrd="0" presId="urn:microsoft.com/office/officeart/2005/8/layout/hierarchy2"/>
    <dgm:cxn modelId="{731054FB-DEBC-4A20-A4EA-1A4236FB693F}" type="presOf" srcId="{B39E708A-4F4D-40E2-8CAB-066D137F0865}" destId="{697138B6-5440-4F79-9A46-846D5EECD3FD}" srcOrd="0" destOrd="0" presId="urn:microsoft.com/office/officeart/2005/8/layout/hierarchy2"/>
    <dgm:cxn modelId="{A84600E4-2527-449A-8D22-40C45660AD49}" type="presOf" srcId="{56AD0DD9-BDFD-48CB-B8AD-229B40BE1DA7}" destId="{6370C388-798B-4F24-B822-DD7770C24AB0}" srcOrd="0" destOrd="0" presId="urn:microsoft.com/office/officeart/2005/8/layout/hierarchy2"/>
    <dgm:cxn modelId="{9F18769C-B50E-4A0E-9A02-8E7398EA57F6}" type="presOf" srcId="{52F0D684-9EDC-4C8E-91C6-9243E7B678DE}" destId="{6AADDE6C-968F-4DB9-A276-ADB0D483CF0A}" srcOrd="0" destOrd="0" presId="urn:microsoft.com/office/officeart/2005/8/layout/hierarchy2"/>
    <dgm:cxn modelId="{02142DA8-1682-4B34-9693-2954172198BB}" type="presOf" srcId="{BDAA4D47-669A-4154-BF1E-184595A23581}" destId="{BD6EDC37-B8C6-49B7-8269-2127B3FD4BFC}" srcOrd="0" destOrd="0" presId="urn:microsoft.com/office/officeart/2005/8/layout/hierarchy2"/>
    <dgm:cxn modelId="{E6C8EE5A-C2BF-4AD6-993B-BE59EAD709F4}" type="presOf" srcId="{5D7D13A5-02B4-451B-A0B5-BB9AD3A5B383}" destId="{86FC432A-7F76-48A4-BF57-69594E158935}" srcOrd="0" destOrd="0" presId="urn:microsoft.com/office/officeart/2005/8/layout/hierarchy2"/>
    <dgm:cxn modelId="{5D4BB33A-E085-4E7C-9D17-6B6F40F26940}" type="presOf" srcId="{5634F704-5E38-4869-919B-D1BF893C2A0E}" destId="{D2CF9E6E-EB2D-441D-9C22-D6CB2094DBB8}" srcOrd="0" destOrd="0" presId="urn:microsoft.com/office/officeart/2005/8/layout/hierarchy2"/>
    <dgm:cxn modelId="{87B2AD2F-3096-40EE-9514-7F11672B8F84}" type="presOf" srcId="{099F60C3-6A1D-4019-8D14-F50A8A09C660}" destId="{82E0188A-130F-4888-B1C4-1466B0FA2C48}" srcOrd="0" destOrd="0" presId="urn:microsoft.com/office/officeart/2005/8/layout/hierarchy2"/>
    <dgm:cxn modelId="{333180C1-719A-4EB6-9D4E-5F34EE3E4628}" type="presOf" srcId="{C45DAEAA-8C55-44A1-8683-0B8998291E78}" destId="{DB9727DF-A505-4539-A942-A4614724AF8B}" srcOrd="0" destOrd="0" presId="urn:microsoft.com/office/officeart/2005/8/layout/hierarchy2"/>
    <dgm:cxn modelId="{178E7E7C-6E70-4D20-A476-41EEB2EBA0EF}" type="presOf" srcId="{94EC7959-A5F1-407E-BA45-E580F4FDC9E6}" destId="{C4060063-10F1-47DC-BDD6-8740C4B8A1B4}" srcOrd="0" destOrd="0" presId="urn:microsoft.com/office/officeart/2005/8/layout/hierarchy2"/>
    <dgm:cxn modelId="{B2595663-A38A-4F6D-808E-41045EC1135B}" srcId="{0B6CE9A0-C6EE-429F-ADDF-EDFE8BC26AEA}" destId="{16D19E56-C5C2-4577-88A6-9E27624927B0}" srcOrd="0" destOrd="0" parTransId="{B412D9D2-BEB6-4D02-86E1-44B1D62A0444}" sibTransId="{F97894F1-DF58-491E-8AAC-F54B0ACF2156}"/>
    <dgm:cxn modelId="{EC6A0180-1A7E-406C-A6D1-F4609FC0468A}" type="presOf" srcId="{F4C03097-4B08-4AC5-A053-2E376F80E313}" destId="{62B4E467-65B7-4B2D-8401-C100098041D5}" srcOrd="1" destOrd="0" presId="urn:microsoft.com/office/officeart/2005/8/layout/hierarchy2"/>
    <dgm:cxn modelId="{C9F154D7-EC8C-4B03-A171-F625DB05C0D3}" srcId="{16D19E56-C5C2-4577-88A6-9E27624927B0}" destId="{E3C31717-A998-409B-B0F2-24EA2C48B82B}" srcOrd="4" destOrd="0" parTransId="{6992EDD1-C975-4FD1-9081-85AF3BD8B1E6}" sibTransId="{1DD2EC39-182A-44E3-9F1D-0BECB21AC125}"/>
    <dgm:cxn modelId="{2CFB699E-9E9D-4C94-AAFE-3C17E418C467}" type="presOf" srcId="{A9E87F83-58B9-4908-B740-093E5EBC7DD8}" destId="{FB173F69-C99F-4321-BE91-B2F74931D9A8}" srcOrd="0" destOrd="0" presId="urn:microsoft.com/office/officeart/2005/8/layout/hierarchy2"/>
    <dgm:cxn modelId="{327769C9-8581-4062-8F56-9D58AB402710}" type="presOf" srcId="{14A5EC74-9959-4160-B9E4-0B92E2FD7AB3}" destId="{A5A96E28-EBAE-4C72-9BD9-7E8E4A6F8BC4}" srcOrd="1" destOrd="0" presId="urn:microsoft.com/office/officeart/2005/8/layout/hierarchy2"/>
    <dgm:cxn modelId="{9DB5CC5F-E1F7-4EFE-B8B6-2EA6197EB2D9}" type="presOf" srcId="{C45DAEAA-8C55-44A1-8683-0B8998291E78}" destId="{EC82294C-BFDC-4F15-8EC7-798716582911}" srcOrd="1" destOrd="0" presId="urn:microsoft.com/office/officeart/2005/8/layout/hierarchy2"/>
    <dgm:cxn modelId="{9B07C0F0-003B-4982-8488-DC0668C10BAC}" type="presOf" srcId="{C6856C97-98D2-4FCE-AA58-6F5D1996FF39}" destId="{C188FD9E-1C8D-4966-A04D-9D817C25C530}" srcOrd="1" destOrd="0" presId="urn:microsoft.com/office/officeart/2005/8/layout/hierarchy2"/>
    <dgm:cxn modelId="{B1292B95-6EB8-49EE-92F2-F4DAAFEA2610}" srcId="{16D19E56-C5C2-4577-88A6-9E27624927B0}" destId="{8842B8E6-2FED-446C-AA95-ECB6BE04C5CF}" srcOrd="5" destOrd="0" parTransId="{5FE6DC38-6776-41DB-B858-4560A59B33C9}" sibTransId="{8731D08B-C26D-4F73-9589-B4201034831C}"/>
    <dgm:cxn modelId="{12F712C1-ACFA-4822-ACB2-3D92B3EBBA7E}" type="presOf" srcId="{64850580-2D76-445F-9B82-9BA5722BC486}" destId="{F56107AA-6DCE-48B0-AC00-6DB6766E6259}" srcOrd="1" destOrd="0" presId="urn:microsoft.com/office/officeart/2005/8/layout/hierarchy2"/>
    <dgm:cxn modelId="{1BBF6E0E-F95C-4129-9745-CB94CF66AFEF}" type="presOf" srcId="{13AF1296-7130-4B35-8D2B-004E85C49434}" destId="{EA1D241F-E12F-4D7E-BDAB-98F9EC475487}" srcOrd="0" destOrd="0" presId="urn:microsoft.com/office/officeart/2005/8/layout/hierarchy2"/>
    <dgm:cxn modelId="{0A591864-9F82-4984-B413-8F25384DB294}" type="presOf" srcId="{C384DB3C-1D18-40E5-9144-7A2744677CC4}" destId="{BB4EE058-C3ED-43F3-BCD0-CFC3B961A168}" srcOrd="0" destOrd="0" presId="urn:microsoft.com/office/officeart/2005/8/layout/hierarchy2"/>
    <dgm:cxn modelId="{540874C4-C759-4C1A-9CF4-09094C8AB250}" type="presOf" srcId="{516907B1-DB25-4C7D-84FF-63492AFE50C3}" destId="{AE2DB920-B6BF-429E-B3FD-F2D6C0C0B064}" srcOrd="1" destOrd="0" presId="urn:microsoft.com/office/officeart/2005/8/layout/hierarchy2"/>
    <dgm:cxn modelId="{53D36D37-3AA6-40E0-A0AB-D86F2E009276}" srcId="{AC7D7CEA-60A9-4B39-9FE0-FBB48D821DA2}" destId="{D42F0D00-8154-42C0-8474-0CB7B1AB1B9B}" srcOrd="1" destOrd="0" parTransId="{64850580-2D76-445F-9B82-9BA5722BC486}" sibTransId="{1BF2F211-64B6-4B82-9E14-A6B65EC8EABE}"/>
    <dgm:cxn modelId="{45FD43D5-9D18-4956-89EC-0812A038FD57}" type="presOf" srcId="{E3C31717-A998-409B-B0F2-24EA2C48B82B}" destId="{F106D733-4D18-44E9-AE84-8729F86F9A7B}" srcOrd="0" destOrd="0" presId="urn:microsoft.com/office/officeart/2005/8/layout/hierarchy2"/>
    <dgm:cxn modelId="{9704E982-D67F-494C-BA07-69BE495B9034}" type="presOf" srcId="{F46B74CD-E2DF-4E6A-965C-1DA6F85D5BDC}" destId="{0B238363-D373-48C4-840F-8074B7EA5A25}" srcOrd="0" destOrd="0" presId="urn:microsoft.com/office/officeart/2005/8/layout/hierarchy2"/>
    <dgm:cxn modelId="{827B427A-4858-4551-B0EA-816C0E2EBCC0}" type="presOf" srcId="{18C4E4F1-6FFE-40C7-B98F-CD8AC747D6A9}" destId="{11767DAC-E465-47AF-A168-BECB10E544FF}" srcOrd="0" destOrd="0" presId="urn:microsoft.com/office/officeart/2005/8/layout/hierarchy2"/>
    <dgm:cxn modelId="{0659CED3-3744-4E4F-9163-6F42860501E7}" type="presOf" srcId="{6454A39A-E30E-4EB0-8FEE-46B22D95DE40}" destId="{F8EA40AF-547F-4778-ACB0-D2D827FC3D3A}" srcOrd="0" destOrd="0" presId="urn:microsoft.com/office/officeart/2005/8/layout/hierarchy2"/>
    <dgm:cxn modelId="{8002A887-F05E-4A6D-8AA4-52CBDD7F6FBF}" type="presOf" srcId="{C3F9611D-6F6D-456A-AD45-7E37C504D0D0}" destId="{A99B90C1-D2BA-4007-B3A2-86E6FF8390B2}" srcOrd="0" destOrd="0" presId="urn:microsoft.com/office/officeart/2005/8/layout/hierarchy2"/>
    <dgm:cxn modelId="{0B4453EB-EE04-48E0-A610-ED15EC37341B}" srcId="{8842B8E6-2FED-446C-AA95-ECB6BE04C5CF}" destId="{6F0EE3D6-5DC0-4B96-B37E-57BC52C39BF6}" srcOrd="0" destOrd="0" parTransId="{B39E708A-4F4D-40E2-8CAB-066D137F0865}" sibTransId="{CC1B1915-600B-4178-BB54-14D29C1FC6EB}"/>
    <dgm:cxn modelId="{53602A1F-0A39-475B-A81C-99ED68D07B48}" type="presOf" srcId="{A560B286-F608-4BFD-AA59-E075D6FBB207}" destId="{7911A52D-005C-4CFB-A839-DBD92BD59548}" srcOrd="1" destOrd="0" presId="urn:microsoft.com/office/officeart/2005/8/layout/hierarchy2"/>
    <dgm:cxn modelId="{75F27238-8FE4-4BCD-BEFF-CBCD6D1CC2C6}" type="presOf" srcId="{94EC7959-A5F1-407E-BA45-E580F4FDC9E6}" destId="{E6E0835C-70C6-4F8D-8FA4-D27085349DBA}" srcOrd="1" destOrd="0" presId="urn:microsoft.com/office/officeart/2005/8/layout/hierarchy2"/>
    <dgm:cxn modelId="{12969CD7-81E4-4E23-B1D0-D6C7691D6A63}" type="presOf" srcId="{96B4AF63-BD34-4C99-907A-076A76C40AC1}" destId="{A002D58C-1F03-4A87-BEE3-1C163E8A8F10}" srcOrd="1" destOrd="0" presId="urn:microsoft.com/office/officeart/2005/8/layout/hierarchy2"/>
    <dgm:cxn modelId="{534E399F-7ADF-4790-98CA-B5C74EDEF896}" type="presOf" srcId="{D42F0D00-8154-42C0-8474-0CB7B1AB1B9B}" destId="{D7797290-2D69-4666-BAC2-F46A2EA90FC3}" srcOrd="0" destOrd="0" presId="urn:microsoft.com/office/officeart/2005/8/layout/hierarchy2"/>
    <dgm:cxn modelId="{DB6AC06E-1E5D-4340-8678-A1B75E4DBFE3}" type="presOf" srcId="{BF3692B0-B2F5-475B-A0E0-09F2750DB354}" destId="{0AA5EBEC-F204-4587-AF0F-C5AAAACBECD6}" srcOrd="0" destOrd="0" presId="urn:microsoft.com/office/officeart/2005/8/layout/hierarchy2"/>
    <dgm:cxn modelId="{E2439F7C-EA2D-4A2C-AB22-C56892F02418}" type="presOf" srcId="{F4C03097-4B08-4AC5-A053-2E376F80E313}" destId="{5B2BDD20-7F77-44FB-B626-426C3506D363}" srcOrd="0" destOrd="0" presId="urn:microsoft.com/office/officeart/2005/8/layout/hierarchy2"/>
    <dgm:cxn modelId="{CB9DD7DC-30FE-49A8-B6A8-07EFA5A3C2B0}" srcId="{15B1BA1E-0BE5-4111-9088-567035F6ADF2}" destId="{A8C23566-4532-4937-B70D-96EEB679EC18}" srcOrd="0" destOrd="0" parTransId="{96B4AF63-BD34-4C99-907A-076A76C40AC1}" sibTransId="{40EA1749-1A7A-4595-A4AB-2D29A76E00D5}"/>
    <dgm:cxn modelId="{5634A78D-09F5-4F37-98E1-D027D78E4CD0}" type="presOf" srcId="{E4802F1B-C275-465F-B611-017EA9F4FFD0}" destId="{B993592A-DEED-4F98-9E86-97956F4E7AEA}" srcOrd="0" destOrd="0" presId="urn:microsoft.com/office/officeart/2005/8/layout/hierarchy2"/>
    <dgm:cxn modelId="{A5147856-8674-4D96-859A-232B33241CEF}" type="presOf" srcId="{2974A326-5891-4019-8EDC-3284212C991A}" destId="{025EAD76-AC3D-4DD0-8010-F37484B1515F}" srcOrd="0" destOrd="0" presId="urn:microsoft.com/office/officeart/2005/8/layout/hierarchy2"/>
    <dgm:cxn modelId="{526B7BEF-D00F-4BE4-A2B8-37449658246B}" srcId="{16D19E56-C5C2-4577-88A6-9E27624927B0}" destId="{AC7D7CEA-60A9-4B39-9FE0-FBB48D821DA2}" srcOrd="2" destOrd="0" parTransId="{67448084-02F9-4850-9595-63D1824E8119}" sibTransId="{52FEDC56-5FA4-4F8E-8610-C16C434DAEB7}"/>
    <dgm:cxn modelId="{22586244-B815-4274-A0A2-08A6C2596F91}" type="presOf" srcId="{8842B8E6-2FED-446C-AA95-ECB6BE04C5CF}" destId="{93D42AC6-A3DC-4E75-AC1A-64F14A3342BE}" srcOrd="0" destOrd="0" presId="urn:microsoft.com/office/officeart/2005/8/layout/hierarchy2"/>
    <dgm:cxn modelId="{EF345ED4-034F-48F0-8161-2C35A1B19D8F}" type="presOf" srcId="{F2C92844-18BA-429F-BC14-FD565864E3FE}" destId="{31D9BE34-4863-47D3-87B1-A29E94B95567}" srcOrd="1" destOrd="0" presId="urn:microsoft.com/office/officeart/2005/8/layout/hierarchy2"/>
    <dgm:cxn modelId="{6A4B5304-EC41-4F22-B4F4-9A47DA72FFF2}" srcId="{75E55147-B0A0-4B51-AB5B-0E7E0075355E}" destId="{A0DC8813-CD9E-4884-A5AA-A81616F70BD6}" srcOrd="0" destOrd="0" parTransId="{94EC7959-A5F1-407E-BA45-E580F4FDC9E6}" sibTransId="{ABF4BC37-865D-461E-A6BB-27E40458ADAC}"/>
    <dgm:cxn modelId="{A99CE0C3-2B11-4B3F-8D74-EB785398E4A9}" type="presOf" srcId="{62E43A7E-A85F-4740-B234-E1AA158AE21D}" destId="{AC7E11D1-A8C3-443B-A886-74722F2DD6AA}" srcOrd="1" destOrd="0" presId="urn:microsoft.com/office/officeart/2005/8/layout/hierarchy2"/>
    <dgm:cxn modelId="{E1D1ABAD-D3DE-4854-A94A-0532A0C21853}" type="presOf" srcId="{16D19E56-C5C2-4577-88A6-9E27624927B0}" destId="{8EED4110-D933-465E-906C-A01F6CDFF9F4}" srcOrd="0" destOrd="0" presId="urn:microsoft.com/office/officeart/2005/8/layout/hierarchy2"/>
    <dgm:cxn modelId="{9E8F6AEB-F5F5-4852-9FD8-D1DE6A9CB039}" srcId="{16D19E56-C5C2-4577-88A6-9E27624927B0}" destId="{15B1BA1E-0BE5-4111-9088-567035F6ADF2}" srcOrd="1" destOrd="0" parTransId="{F46B74CD-E2DF-4E6A-965C-1DA6F85D5BDC}" sibTransId="{0B30C8DB-C09E-43E8-8053-D148081F8026}"/>
    <dgm:cxn modelId="{D850EEB3-5959-4A99-8DDA-F5CCBDAA2546}" srcId="{2974A326-5891-4019-8EDC-3284212C991A}" destId="{C9B6E853-7B9D-482B-A6DA-3CC93E428CBB}" srcOrd="0" destOrd="0" parTransId="{F2C92844-18BA-429F-BC14-FD565864E3FE}" sibTransId="{E4B27800-6FE1-4074-931C-6BA909107949}"/>
    <dgm:cxn modelId="{D9BF4199-CF7F-4A30-8281-22ECB1EECB48}" type="presOf" srcId="{F73C7A69-BB24-4690-B743-4D45CE473802}" destId="{B79364A0-A390-419A-BE03-EDDBD65E4CAD}" srcOrd="0" destOrd="0" presId="urn:microsoft.com/office/officeart/2005/8/layout/hierarchy2"/>
    <dgm:cxn modelId="{AC931526-EC85-44EB-9FF3-3840EDCC9F1C}" type="presParOf" srcId="{51AF58BE-B55C-412E-AF2E-5B03A34A5E58}" destId="{4FCA5650-1573-419E-B7C6-AAEC71044674}" srcOrd="0" destOrd="0" presId="urn:microsoft.com/office/officeart/2005/8/layout/hierarchy2"/>
    <dgm:cxn modelId="{0FAAA736-9B41-449F-91A3-C57993CEEEDA}" type="presParOf" srcId="{4FCA5650-1573-419E-B7C6-AAEC71044674}" destId="{8EED4110-D933-465E-906C-A01F6CDFF9F4}" srcOrd="0" destOrd="0" presId="urn:microsoft.com/office/officeart/2005/8/layout/hierarchy2"/>
    <dgm:cxn modelId="{C7882FBC-F8C6-4EC1-83B1-D9CB2285D68C}" type="presParOf" srcId="{4FCA5650-1573-419E-B7C6-AAEC71044674}" destId="{FB7261E5-26D4-447B-8423-E423387A1DB7}" srcOrd="1" destOrd="0" presId="urn:microsoft.com/office/officeart/2005/8/layout/hierarchy2"/>
    <dgm:cxn modelId="{2058CD69-361E-44F1-B256-8A94B499DA6B}" type="presParOf" srcId="{FB7261E5-26D4-447B-8423-E423387A1DB7}" destId="{86FC432A-7F76-48A4-BF57-69594E158935}" srcOrd="0" destOrd="0" presId="urn:microsoft.com/office/officeart/2005/8/layout/hierarchy2"/>
    <dgm:cxn modelId="{B1F3C601-40D5-4377-83AE-C6CFB4AF5ABF}" type="presParOf" srcId="{86FC432A-7F76-48A4-BF57-69594E158935}" destId="{FBAF7BD0-5E39-4916-B887-6706A458849A}" srcOrd="0" destOrd="0" presId="urn:microsoft.com/office/officeart/2005/8/layout/hierarchy2"/>
    <dgm:cxn modelId="{0208A2A6-E7E1-4E10-AD55-C3BE9B93DCAB}" type="presParOf" srcId="{FB7261E5-26D4-447B-8423-E423387A1DB7}" destId="{DB6AB0BB-F02E-4DF5-B643-F6D86F824E4A}" srcOrd="1" destOrd="0" presId="urn:microsoft.com/office/officeart/2005/8/layout/hierarchy2"/>
    <dgm:cxn modelId="{D884D38D-D528-4FDA-9092-792AEB947216}" type="presParOf" srcId="{DB6AB0BB-F02E-4DF5-B643-F6D86F824E4A}" destId="{72050E30-6843-4C55-BA0A-5C4D757AA1BC}" srcOrd="0" destOrd="0" presId="urn:microsoft.com/office/officeart/2005/8/layout/hierarchy2"/>
    <dgm:cxn modelId="{97443E23-D995-440F-8E1E-EE3F022E430B}" type="presParOf" srcId="{DB6AB0BB-F02E-4DF5-B643-F6D86F824E4A}" destId="{EC04DE26-18C4-46A4-A81A-F26ACF10065E}" srcOrd="1" destOrd="0" presId="urn:microsoft.com/office/officeart/2005/8/layout/hierarchy2"/>
    <dgm:cxn modelId="{C8E32988-BA46-46CE-A287-B370C21708D1}" type="presParOf" srcId="{EC04DE26-18C4-46A4-A81A-F26ACF10065E}" destId="{A99B90C1-D2BA-4007-B3A2-86E6FF8390B2}" srcOrd="0" destOrd="0" presId="urn:microsoft.com/office/officeart/2005/8/layout/hierarchy2"/>
    <dgm:cxn modelId="{9772519C-5BE6-4E5E-95C3-48DC84973789}" type="presParOf" srcId="{A99B90C1-D2BA-4007-B3A2-86E6FF8390B2}" destId="{150C759A-28F1-46C6-81E2-DBCE69B4B728}" srcOrd="0" destOrd="0" presId="urn:microsoft.com/office/officeart/2005/8/layout/hierarchy2"/>
    <dgm:cxn modelId="{6F885804-C05B-4D9F-86AA-702999E1082D}" type="presParOf" srcId="{EC04DE26-18C4-46A4-A81A-F26ACF10065E}" destId="{F9F100EF-CA32-41AA-A5BB-1B72DF038288}" srcOrd="1" destOrd="0" presId="urn:microsoft.com/office/officeart/2005/8/layout/hierarchy2"/>
    <dgm:cxn modelId="{583D480E-97E0-40BB-86CC-3798FAAAD9CD}" type="presParOf" srcId="{F9F100EF-CA32-41AA-A5BB-1B72DF038288}" destId="{288B4A58-127B-4EAF-82F9-60F0109C012E}" srcOrd="0" destOrd="0" presId="urn:microsoft.com/office/officeart/2005/8/layout/hierarchy2"/>
    <dgm:cxn modelId="{76832576-B5AB-4D1C-B15A-53427E4E3973}" type="presParOf" srcId="{F9F100EF-CA32-41AA-A5BB-1B72DF038288}" destId="{FE46E9D5-CAE5-4BD7-8E17-68907DAC7AB4}" srcOrd="1" destOrd="0" presId="urn:microsoft.com/office/officeart/2005/8/layout/hierarchy2"/>
    <dgm:cxn modelId="{016E8674-5E51-4166-AF9B-00FC754DA4A9}" type="presParOf" srcId="{FE46E9D5-CAE5-4BD7-8E17-68907DAC7AB4}" destId="{3380103F-7920-42BF-840B-740FF2A9D9B7}" srcOrd="0" destOrd="0" presId="urn:microsoft.com/office/officeart/2005/8/layout/hierarchy2"/>
    <dgm:cxn modelId="{772B4FCF-2DE0-43D9-A85D-B3ABEEEF44DE}" type="presParOf" srcId="{3380103F-7920-42BF-840B-740FF2A9D9B7}" destId="{7911A52D-005C-4CFB-A839-DBD92BD59548}" srcOrd="0" destOrd="0" presId="urn:microsoft.com/office/officeart/2005/8/layout/hierarchy2"/>
    <dgm:cxn modelId="{73F48ABA-C65B-4ADD-9CDD-DB309706E7AA}" type="presParOf" srcId="{FE46E9D5-CAE5-4BD7-8E17-68907DAC7AB4}" destId="{A6E4C1A0-32ED-4474-ABD0-2EA7BAF120A7}" srcOrd="1" destOrd="0" presId="urn:microsoft.com/office/officeart/2005/8/layout/hierarchy2"/>
    <dgm:cxn modelId="{AFD863D1-8D88-4AB7-B902-F49B634B07E6}" type="presParOf" srcId="{A6E4C1A0-32ED-4474-ABD0-2EA7BAF120A7}" destId="{6370C388-798B-4F24-B822-DD7770C24AB0}" srcOrd="0" destOrd="0" presId="urn:microsoft.com/office/officeart/2005/8/layout/hierarchy2"/>
    <dgm:cxn modelId="{B60B539F-5231-41E5-AA19-87E6A64AA6AD}" type="presParOf" srcId="{A6E4C1A0-32ED-4474-ABD0-2EA7BAF120A7}" destId="{2EABA715-879C-4DC0-8AB4-59B082E27F52}" srcOrd="1" destOrd="0" presId="urn:microsoft.com/office/officeart/2005/8/layout/hierarchy2"/>
    <dgm:cxn modelId="{A748BE20-3F58-4F4C-AED7-77A5F371E1EF}" type="presParOf" srcId="{FB7261E5-26D4-447B-8423-E423387A1DB7}" destId="{0B238363-D373-48C4-840F-8074B7EA5A25}" srcOrd="2" destOrd="0" presId="urn:microsoft.com/office/officeart/2005/8/layout/hierarchy2"/>
    <dgm:cxn modelId="{5E602D03-7351-4D4A-8248-F146868248F6}" type="presParOf" srcId="{0B238363-D373-48C4-840F-8074B7EA5A25}" destId="{ABEC8873-5B36-4646-A7AD-993117EE33D5}" srcOrd="0" destOrd="0" presId="urn:microsoft.com/office/officeart/2005/8/layout/hierarchy2"/>
    <dgm:cxn modelId="{B3D2037D-0782-421D-A55C-99E5D46C9820}" type="presParOf" srcId="{FB7261E5-26D4-447B-8423-E423387A1DB7}" destId="{CE00666D-C4BB-4F0F-AFA3-AB2709C0AC0C}" srcOrd="3" destOrd="0" presId="urn:microsoft.com/office/officeart/2005/8/layout/hierarchy2"/>
    <dgm:cxn modelId="{1CA2A914-74B3-4F68-972C-AC747BD1DD9E}" type="presParOf" srcId="{CE00666D-C4BB-4F0F-AFA3-AB2709C0AC0C}" destId="{0496E2EF-A6C1-4DEF-8F3A-27FC5344D9C2}" srcOrd="0" destOrd="0" presId="urn:microsoft.com/office/officeart/2005/8/layout/hierarchy2"/>
    <dgm:cxn modelId="{8B0DEDF4-499A-4449-88B7-8B56E808E034}" type="presParOf" srcId="{CE00666D-C4BB-4F0F-AFA3-AB2709C0AC0C}" destId="{EB3D55F3-C8CD-4608-8D3C-7A3D96A5B3F8}" srcOrd="1" destOrd="0" presId="urn:microsoft.com/office/officeart/2005/8/layout/hierarchy2"/>
    <dgm:cxn modelId="{409843B3-4931-4125-8011-B4585366BA08}" type="presParOf" srcId="{EB3D55F3-C8CD-4608-8D3C-7A3D96A5B3F8}" destId="{32316891-284F-487A-B750-C5FD37FCD542}" srcOrd="0" destOrd="0" presId="urn:microsoft.com/office/officeart/2005/8/layout/hierarchy2"/>
    <dgm:cxn modelId="{F5C31C02-8A9D-4F90-8488-EC5B23535E0D}" type="presParOf" srcId="{32316891-284F-487A-B750-C5FD37FCD542}" destId="{A002D58C-1F03-4A87-BEE3-1C163E8A8F10}" srcOrd="0" destOrd="0" presId="urn:microsoft.com/office/officeart/2005/8/layout/hierarchy2"/>
    <dgm:cxn modelId="{90F1202C-3ACD-4C7C-AB05-24C4231ACC48}" type="presParOf" srcId="{EB3D55F3-C8CD-4608-8D3C-7A3D96A5B3F8}" destId="{EC6C5745-9281-44F6-8292-521DF4688126}" srcOrd="1" destOrd="0" presId="urn:microsoft.com/office/officeart/2005/8/layout/hierarchy2"/>
    <dgm:cxn modelId="{C71B0364-6171-4761-A3E7-01174B948849}" type="presParOf" srcId="{EC6C5745-9281-44F6-8292-521DF4688126}" destId="{DCBBB97E-EC3B-4A6C-B046-4F5569B2BCE3}" srcOrd="0" destOrd="0" presId="urn:microsoft.com/office/officeart/2005/8/layout/hierarchy2"/>
    <dgm:cxn modelId="{C2DC3AD2-6862-43C3-99C6-F5658835F88E}" type="presParOf" srcId="{EC6C5745-9281-44F6-8292-521DF4688126}" destId="{2385B3BE-5915-400B-BF13-D85C514B5A33}" srcOrd="1" destOrd="0" presId="urn:microsoft.com/office/officeart/2005/8/layout/hierarchy2"/>
    <dgm:cxn modelId="{745C2455-4F55-4328-B264-BC44F3CD70FA}" type="presParOf" srcId="{2385B3BE-5915-400B-BF13-D85C514B5A33}" destId="{FB173F69-C99F-4321-BE91-B2F74931D9A8}" srcOrd="0" destOrd="0" presId="urn:microsoft.com/office/officeart/2005/8/layout/hierarchy2"/>
    <dgm:cxn modelId="{6EB79A53-D59A-4DB1-BC8B-E922D2D8F7DA}" type="presParOf" srcId="{FB173F69-C99F-4321-BE91-B2F74931D9A8}" destId="{7744FB9B-1226-4238-A21E-E0C358F318C3}" srcOrd="0" destOrd="0" presId="urn:microsoft.com/office/officeart/2005/8/layout/hierarchy2"/>
    <dgm:cxn modelId="{85E0E142-A548-4EE7-8CE9-AD59D362773E}" type="presParOf" srcId="{2385B3BE-5915-400B-BF13-D85C514B5A33}" destId="{51F70896-2D6D-4472-B89D-2198D40340C0}" srcOrd="1" destOrd="0" presId="urn:microsoft.com/office/officeart/2005/8/layout/hierarchy2"/>
    <dgm:cxn modelId="{0D124F04-2E01-4677-B35C-E7171B63856E}" type="presParOf" srcId="{51F70896-2D6D-4472-B89D-2198D40340C0}" destId="{E75F7DEC-522E-4BF1-9659-D038AEFA4384}" srcOrd="0" destOrd="0" presId="urn:microsoft.com/office/officeart/2005/8/layout/hierarchy2"/>
    <dgm:cxn modelId="{DE2C6C56-F042-4FB7-B3C3-108FBD1A9EE8}" type="presParOf" srcId="{51F70896-2D6D-4472-B89D-2198D40340C0}" destId="{1D5601CE-362D-4979-9FFC-4D6609AA1286}" srcOrd="1" destOrd="0" presId="urn:microsoft.com/office/officeart/2005/8/layout/hierarchy2"/>
    <dgm:cxn modelId="{E9098346-AEEB-4A63-A0A7-B26A0F1B9115}" type="presParOf" srcId="{2385B3BE-5915-400B-BF13-D85C514B5A33}" destId="{82E0188A-130F-4888-B1C4-1466B0FA2C48}" srcOrd="2" destOrd="0" presId="urn:microsoft.com/office/officeart/2005/8/layout/hierarchy2"/>
    <dgm:cxn modelId="{A1C4E8EC-91DC-4A9E-ABEB-6EB568625ECC}" type="presParOf" srcId="{82E0188A-130F-4888-B1C4-1466B0FA2C48}" destId="{5866272B-8B55-44A1-98A7-3687E6E1573E}" srcOrd="0" destOrd="0" presId="urn:microsoft.com/office/officeart/2005/8/layout/hierarchy2"/>
    <dgm:cxn modelId="{0ACD8B4C-5D99-4C4B-A163-CC3B4916BFB9}" type="presParOf" srcId="{2385B3BE-5915-400B-BF13-D85C514B5A33}" destId="{9602DC65-5EC7-41C3-B53D-27D5FBF80E42}" srcOrd="3" destOrd="0" presId="urn:microsoft.com/office/officeart/2005/8/layout/hierarchy2"/>
    <dgm:cxn modelId="{B84BAD31-5BE1-4D17-B52F-611CACF0F6A9}" type="presParOf" srcId="{9602DC65-5EC7-41C3-B53D-27D5FBF80E42}" destId="{BB4EE058-C3ED-43F3-BCD0-CFC3B961A168}" srcOrd="0" destOrd="0" presId="urn:microsoft.com/office/officeart/2005/8/layout/hierarchy2"/>
    <dgm:cxn modelId="{0CE0D800-4C0F-47F4-9B0E-6547B50262D7}" type="presParOf" srcId="{9602DC65-5EC7-41C3-B53D-27D5FBF80E42}" destId="{863499E5-2E7A-42B9-B98A-5C55BF4CE9BE}" srcOrd="1" destOrd="0" presId="urn:microsoft.com/office/officeart/2005/8/layout/hierarchy2"/>
    <dgm:cxn modelId="{B7E35173-DBEB-4631-822E-D00C67DCDD1F}" type="presParOf" srcId="{2385B3BE-5915-400B-BF13-D85C514B5A33}" destId="{5B2BDD20-7F77-44FB-B626-426C3506D363}" srcOrd="4" destOrd="0" presId="urn:microsoft.com/office/officeart/2005/8/layout/hierarchy2"/>
    <dgm:cxn modelId="{FCAF45E9-DEC0-4CB0-808C-CFD8A1B45093}" type="presParOf" srcId="{5B2BDD20-7F77-44FB-B626-426C3506D363}" destId="{62B4E467-65B7-4B2D-8401-C100098041D5}" srcOrd="0" destOrd="0" presId="urn:microsoft.com/office/officeart/2005/8/layout/hierarchy2"/>
    <dgm:cxn modelId="{BB2FFF47-3CAB-42B0-8BF9-C4487A8F2A57}" type="presParOf" srcId="{2385B3BE-5915-400B-BF13-D85C514B5A33}" destId="{AB0DFE78-7802-4490-A4F0-B3581A00F2EB}" srcOrd="5" destOrd="0" presId="urn:microsoft.com/office/officeart/2005/8/layout/hierarchy2"/>
    <dgm:cxn modelId="{D4F1D5BA-0C42-4269-838F-87FCD522C443}" type="presParOf" srcId="{AB0DFE78-7802-4490-A4F0-B3581A00F2EB}" destId="{B3126015-186F-4CD5-A1AD-9F9CEC7D117B}" srcOrd="0" destOrd="0" presId="urn:microsoft.com/office/officeart/2005/8/layout/hierarchy2"/>
    <dgm:cxn modelId="{984F1A66-2748-4B65-BC6F-38A898636B26}" type="presParOf" srcId="{AB0DFE78-7802-4490-A4F0-B3581A00F2EB}" destId="{BDF73B4E-BA8B-4EF8-9B45-4C7CBBD4F039}" srcOrd="1" destOrd="0" presId="urn:microsoft.com/office/officeart/2005/8/layout/hierarchy2"/>
    <dgm:cxn modelId="{CFBF94FD-AA71-4CFF-BD8B-F57B6D1A5D5D}" type="presParOf" srcId="{FB7261E5-26D4-447B-8423-E423387A1DB7}" destId="{954D97EC-4386-455E-97AC-7035A550C583}" srcOrd="4" destOrd="0" presId="urn:microsoft.com/office/officeart/2005/8/layout/hierarchy2"/>
    <dgm:cxn modelId="{6C130898-CBC8-478B-B207-2D1F77A7313B}" type="presParOf" srcId="{954D97EC-4386-455E-97AC-7035A550C583}" destId="{FD4B4655-D87C-47C8-9492-81F759CC9D82}" srcOrd="0" destOrd="0" presId="urn:microsoft.com/office/officeart/2005/8/layout/hierarchy2"/>
    <dgm:cxn modelId="{5BB62901-76E3-40CB-B16D-782561F650BA}" type="presParOf" srcId="{FB7261E5-26D4-447B-8423-E423387A1DB7}" destId="{74D9B49F-C4C3-49B8-9069-8BD2F5D7C46F}" srcOrd="5" destOrd="0" presId="urn:microsoft.com/office/officeart/2005/8/layout/hierarchy2"/>
    <dgm:cxn modelId="{4D306E56-6402-47CD-8C6A-677F8A028B44}" type="presParOf" srcId="{74D9B49F-C4C3-49B8-9069-8BD2F5D7C46F}" destId="{EE452D71-66EB-40EF-920A-D1A9A74AC0A9}" srcOrd="0" destOrd="0" presId="urn:microsoft.com/office/officeart/2005/8/layout/hierarchy2"/>
    <dgm:cxn modelId="{812EE6D5-77CF-499A-8D14-C821F2A9928C}" type="presParOf" srcId="{74D9B49F-C4C3-49B8-9069-8BD2F5D7C46F}" destId="{07F74432-4F08-4B7E-A31A-B6F85FE248C1}" srcOrd="1" destOrd="0" presId="urn:microsoft.com/office/officeart/2005/8/layout/hierarchy2"/>
    <dgm:cxn modelId="{0A642728-85F2-4115-B99A-3597EBB98C7C}" type="presParOf" srcId="{07F74432-4F08-4B7E-A31A-B6F85FE248C1}" destId="{B993592A-DEED-4F98-9E86-97956F4E7AEA}" srcOrd="0" destOrd="0" presId="urn:microsoft.com/office/officeart/2005/8/layout/hierarchy2"/>
    <dgm:cxn modelId="{35F4AC33-A1EF-46DD-B503-9EC7C270DA3A}" type="presParOf" srcId="{B993592A-DEED-4F98-9E86-97956F4E7AEA}" destId="{95721BC4-E41C-4260-995C-FBD8600082C9}" srcOrd="0" destOrd="0" presId="urn:microsoft.com/office/officeart/2005/8/layout/hierarchy2"/>
    <dgm:cxn modelId="{DE74AEA4-CC20-4DED-9ECA-C8BC172D18E4}" type="presParOf" srcId="{07F74432-4F08-4B7E-A31A-B6F85FE248C1}" destId="{8F48610C-0025-4C3E-B169-1E7F60EEC7CF}" srcOrd="1" destOrd="0" presId="urn:microsoft.com/office/officeart/2005/8/layout/hierarchy2"/>
    <dgm:cxn modelId="{B075F67D-5DBE-44DB-9AB3-31A914856681}" type="presParOf" srcId="{8F48610C-0025-4C3E-B169-1E7F60EEC7CF}" destId="{1F27BB9C-9316-401D-8861-F2A6D8471D15}" srcOrd="0" destOrd="0" presId="urn:microsoft.com/office/officeart/2005/8/layout/hierarchy2"/>
    <dgm:cxn modelId="{A5130025-679A-452A-A39F-98D7863669B1}" type="presParOf" srcId="{8F48610C-0025-4C3E-B169-1E7F60EEC7CF}" destId="{800267A5-3DC2-498A-8937-81D0E53C9AEB}" srcOrd="1" destOrd="0" presId="urn:microsoft.com/office/officeart/2005/8/layout/hierarchy2"/>
    <dgm:cxn modelId="{DFB62DC3-84DE-4D3D-9BE7-9080D6898A88}" type="presParOf" srcId="{800267A5-3DC2-498A-8937-81D0E53C9AEB}" destId="{DB9727DF-A505-4539-A942-A4614724AF8B}" srcOrd="0" destOrd="0" presId="urn:microsoft.com/office/officeart/2005/8/layout/hierarchy2"/>
    <dgm:cxn modelId="{5589E533-9FF8-407A-9905-95882939AF1D}" type="presParOf" srcId="{DB9727DF-A505-4539-A942-A4614724AF8B}" destId="{EC82294C-BFDC-4F15-8EC7-798716582911}" srcOrd="0" destOrd="0" presId="urn:microsoft.com/office/officeart/2005/8/layout/hierarchy2"/>
    <dgm:cxn modelId="{F99F55E8-9E58-4670-96BC-13A12FF0B77B}" type="presParOf" srcId="{800267A5-3DC2-498A-8937-81D0E53C9AEB}" destId="{E22A9DD5-7C04-45BF-A87D-3FDEF3F5CECB}" srcOrd="1" destOrd="0" presId="urn:microsoft.com/office/officeart/2005/8/layout/hierarchy2"/>
    <dgm:cxn modelId="{8726789A-6D16-425A-A585-4B41D08B1E61}" type="presParOf" srcId="{E22A9DD5-7C04-45BF-A87D-3FDEF3F5CECB}" destId="{BD6EDC37-B8C6-49B7-8269-2127B3FD4BFC}" srcOrd="0" destOrd="0" presId="urn:microsoft.com/office/officeart/2005/8/layout/hierarchy2"/>
    <dgm:cxn modelId="{65015C19-CC3B-4B2E-AD60-3859F1695ADB}" type="presParOf" srcId="{E22A9DD5-7C04-45BF-A87D-3FDEF3F5CECB}" destId="{C29A5BF5-2577-4979-AB57-2DA8F9B2A6BD}" srcOrd="1" destOrd="0" presId="urn:microsoft.com/office/officeart/2005/8/layout/hierarchy2"/>
    <dgm:cxn modelId="{17E4CDCC-4FCA-40B1-A397-F5F314FBC33A}" type="presParOf" srcId="{07F74432-4F08-4B7E-A31A-B6F85FE248C1}" destId="{AAB68420-B0D6-42AF-8A12-0559F002729D}" srcOrd="2" destOrd="0" presId="urn:microsoft.com/office/officeart/2005/8/layout/hierarchy2"/>
    <dgm:cxn modelId="{7FE5BF88-8805-4A08-B27D-DCEC39341302}" type="presParOf" srcId="{AAB68420-B0D6-42AF-8A12-0559F002729D}" destId="{F56107AA-6DCE-48B0-AC00-6DB6766E6259}" srcOrd="0" destOrd="0" presId="urn:microsoft.com/office/officeart/2005/8/layout/hierarchy2"/>
    <dgm:cxn modelId="{7D55B5A4-DD8F-43A4-97A2-B8E34D85C182}" type="presParOf" srcId="{07F74432-4F08-4B7E-A31A-B6F85FE248C1}" destId="{AF4C0606-175B-467F-B441-0E35403809E5}" srcOrd="3" destOrd="0" presId="urn:microsoft.com/office/officeart/2005/8/layout/hierarchy2"/>
    <dgm:cxn modelId="{529CE7E3-281B-4286-9802-0730565CC401}" type="presParOf" srcId="{AF4C0606-175B-467F-B441-0E35403809E5}" destId="{D7797290-2D69-4666-BAC2-F46A2EA90FC3}" srcOrd="0" destOrd="0" presId="urn:microsoft.com/office/officeart/2005/8/layout/hierarchy2"/>
    <dgm:cxn modelId="{45D288C4-12C9-40C3-99E5-7176A45C8A8B}" type="presParOf" srcId="{AF4C0606-175B-467F-B441-0E35403809E5}" destId="{CFDC0F2E-B9FD-42A6-99C3-42DB7E84C1B4}" srcOrd="1" destOrd="0" presId="urn:microsoft.com/office/officeart/2005/8/layout/hierarchy2"/>
    <dgm:cxn modelId="{355F087D-4B8B-434D-8BEC-05BA4A6DC1C8}" type="presParOf" srcId="{CFDC0F2E-B9FD-42A6-99C3-42DB7E84C1B4}" destId="{D2CF9E6E-EB2D-441D-9C22-D6CB2094DBB8}" srcOrd="0" destOrd="0" presId="urn:microsoft.com/office/officeart/2005/8/layout/hierarchy2"/>
    <dgm:cxn modelId="{99E89F88-7A34-4B61-898A-B923AA73353B}" type="presParOf" srcId="{D2CF9E6E-EB2D-441D-9C22-D6CB2094DBB8}" destId="{80378285-1B84-411F-8D05-9358152BE1C5}" srcOrd="0" destOrd="0" presId="urn:microsoft.com/office/officeart/2005/8/layout/hierarchy2"/>
    <dgm:cxn modelId="{E55F4181-DF94-461F-B20C-FF991641D4C7}" type="presParOf" srcId="{CFDC0F2E-B9FD-42A6-99C3-42DB7E84C1B4}" destId="{9D0C8A50-888F-4FCF-80D6-1CB908214FBF}" srcOrd="1" destOrd="0" presId="urn:microsoft.com/office/officeart/2005/8/layout/hierarchy2"/>
    <dgm:cxn modelId="{7981A28F-6345-4D97-B7F8-65A5C2030B8C}" type="presParOf" srcId="{9D0C8A50-888F-4FCF-80D6-1CB908214FBF}" destId="{B79364A0-A390-419A-BE03-EDDBD65E4CAD}" srcOrd="0" destOrd="0" presId="urn:microsoft.com/office/officeart/2005/8/layout/hierarchy2"/>
    <dgm:cxn modelId="{24EBB51B-2E96-4116-A928-59770EEE2E29}" type="presParOf" srcId="{9D0C8A50-888F-4FCF-80D6-1CB908214FBF}" destId="{AFA0A058-8ACD-4B9E-9A2F-BDEB80B60B9A}" srcOrd="1" destOrd="0" presId="urn:microsoft.com/office/officeart/2005/8/layout/hierarchy2"/>
    <dgm:cxn modelId="{63BEB986-0070-47F2-A06F-8713C396E0A3}" type="presParOf" srcId="{FB7261E5-26D4-447B-8423-E423387A1DB7}" destId="{66C10D27-2959-45C7-B3C9-1350F956F001}" srcOrd="6" destOrd="0" presId="urn:microsoft.com/office/officeart/2005/8/layout/hierarchy2"/>
    <dgm:cxn modelId="{C3589A32-40C7-4371-A3DB-51940662C021}" type="presParOf" srcId="{66C10D27-2959-45C7-B3C9-1350F956F001}" destId="{AC7E11D1-A8C3-443B-A886-74722F2DD6AA}" srcOrd="0" destOrd="0" presId="urn:microsoft.com/office/officeart/2005/8/layout/hierarchy2"/>
    <dgm:cxn modelId="{23C385AB-7AA2-4955-8325-C15102F3539B}" type="presParOf" srcId="{FB7261E5-26D4-447B-8423-E423387A1DB7}" destId="{A89E1423-0C52-4E06-AB10-954C5D39086D}" srcOrd="7" destOrd="0" presId="urn:microsoft.com/office/officeart/2005/8/layout/hierarchy2"/>
    <dgm:cxn modelId="{9BA7C3EC-C36A-49A4-BD39-1E12E882A960}" type="presParOf" srcId="{A89E1423-0C52-4E06-AB10-954C5D39086D}" destId="{6AADDE6C-968F-4DB9-A276-ADB0D483CF0A}" srcOrd="0" destOrd="0" presId="urn:microsoft.com/office/officeart/2005/8/layout/hierarchy2"/>
    <dgm:cxn modelId="{F99EDBF0-0C1A-4558-A696-C291F36F8AA3}" type="presParOf" srcId="{A89E1423-0C52-4E06-AB10-954C5D39086D}" destId="{DB723DAB-FF4D-4FE0-A0C6-1721094B20F8}" srcOrd="1" destOrd="0" presId="urn:microsoft.com/office/officeart/2005/8/layout/hierarchy2"/>
    <dgm:cxn modelId="{5EB64392-EE9E-46E1-8DC1-083954D4B683}" type="presParOf" srcId="{DB723DAB-FF4D-4FE0-A0C6-1721094B20F8}" destId="{9D4B37A4-EF35-41DD-B652-9623C53F69B5}" srcOrd="0" destOrd="0" presId="urn:microsoft.com/office/officeart/2005/8/layout/hierarchy2"/>
    <dgm:cxn modelId="{C1EE1FDC-DC69-4062-BE64-173DD1F199B2}" type="presParOf" srcId="{9D4B37A4-EF35-41DD-B652-9623C53F69B5}" destId="{C188FD9E-1C8D-4966-A04D-9D817C25C530}" srcOrd="0" destOrd="0" presId="urn:microsoft.com/office/officeart/2005/8/layout/hierarchy2"/>
    <dgm:cxn modelId="{4861F1E3-153B-44DC-960A-7DA91EC59757}" type="presParOf" srcId="{DB723DAB-FF4D-4FE0-A0C6-1721094B20F8}" destId="{D828FED6-1DCD-4F54-936E-342AA904F8A2}" srcOrd="1" destOrd="0" presId="urn:microsoft.com/office/officeart/2005/8/layout/hierarchy2"/>
    <dgm:cxn modelId="{818CDA59-03F1-4E59-91E4-959509CDD314}" type="presParOf" srcId="{D828FED6-1DCD-4F54-936E-342AA904F8A2}" destId="{025EAD76-AC3D-4DD0-8010-F37484B1515F}" srcOrd="0" destOrd="0" presId="urn:microsoft.com/office/officeart/2005/8/layout/hierarchy2"/>
    <dgm:cxn modelId="{197E3B3E-4410-4F69-9205-7D00E855876D}" type="presParOf" srcId="{D828FED6-1DCD-4F54-936E-342AA904F8A2}" destId="{0C68AFF5-B9AA-4692-8C60-E7194F966614}" srcOrd="1" destOrd="0" presId="urn:microsoft.com/office/officeart/2005/8/layout/hierarchy2"/>
    <dgm:cxn modelId="{4F1F9BEE-9653-414D-A82F-4D77D4A07680}" type="presParOf" srcId="{0C68AFF5-B9AA-4692-8C60-E7194F966614}" destId="{53849AAB-7F70-484D-A1A6-B53F1DD8DFE5}" srcOrd="0" destOrd="0" presId="urn:microsoft.com/office/officeart/2005/8/layout/hierarchy2"/>
    <dgm:cxn modelId="{950B8A63-8F42-4629-963E-B6361761C45B}" type="presParOf" srcId="{53849AAB-7F70-484D-A1A6-B53F1DD8DFE5}" destId="{31D9BE34-4863-47D3-87B1-A29E94B95567}" srcOrd="0" destOrd="0" presId="urn:microsoft.com/office/officeart/2005/8/layout/hierarchy2"/>
    <dgm:cxn modelId="{C6C8F3E9-5757-48A3-A9C2-5CC2F56F48D0}" type="presParOf" srcId="{0C68AFF5-B9AA-4692-8C60-E7194F966614}" destId="{7EE1203E-0FC7-45FC-85B7-43ED2C0114A4}" srcOrd="1" destOrd="0" presId="urn:microsoft.com/office/officeart/2005/8/layout/hierarchy2"/>
    <dgm:cxn modelId="{163D58B9-FFC5-4F80-B9BB-63E10D36A062}" type="presParOf" srcId="{7EE1203E-0FC7-45FC-85B7-43ED2C0114A4}" destId="{DD5EBFFC-A722-4AB2-89B0-0B1C4E0C9C86}" srcOrd="0" destOrd="0" presId="urn:microsoft.com/office/officeart/2005/8/layout/hierarchy2"/>
    <dgm:cxn modelId="{21097F55-315B-4AE5-9F49-127CEA1A5032}" type="presParOf" srcId="{7EE1203E-0FC7-45FC-85B7-43ED2C0114A4}" destId="{FA8C07EE-30FE-4005-829A-54EFF7A01760}" srcOrd="1" destOrd="0" presId="urn:microsoft.com/office/officeart/2005/8/layout/hierarchy2"/>
    <dgm:cxn modelId="{4FBB9C8A-6D3C-4AFB-9158-78EB191174A5}" type="presParOf" srcId="{FB7261E5-26D4-447B-8423-E423387A1DB7}" destId="{B37933A7-581F-4B09-80DC-1A672DC67D19}" srcOrd="8" destOrd="0" presId="urn:microsoft.com/office/officeart/2005/8/layout/hierarchy2"/>
    <dgm:cxn modelId="{683EF181-C831-4853-BFEF-1F1EFDD6CAC2}" type="presParOf" srcId="{B37933A7-581F-4B09-80DC-1A672DC67D19}" destId="{E54FFAC4-0083-4D7C-85A4-651FD575ED50}" srcOrd="0" destOrd="0" presId="urn:microsoft.com/office/officeart/2005/8/layout/hierarchy2"/>
    <dgm:cxn modelId="{2C6349C8-251B-45AC-A061-2C2A149B40C1}" type="presParOf" srcId="{FB7261E5-26D4-447B-8423-E423387A1DB7}" destId="{222C4F13-4F12-4E3E-9AAF-DD9D410FF8EF}" srcOrd="9" destOrd="0" presId="urn:microsoft.com/office/officeart/2005/8/layout/hierarchy2"/>
    <dgm:cxn modelId="{6BD98772-B119-49B7-8E44-D29CBB4E1658}" type="presParOf" srcId="{222C4F13-4F12-4E3E-9AAF-DD9D410FF8EF}" destId="{F106D733-4D18-44E9-AE84-8729F86F9A7B}" srcOrd="0" destOrd="0" presId="urn:microsoft.com/office/officeart/2005/8/layout/hierarchy2"/>
    <dgm:cxn modelId="{11FAD9C7-8449-4B2E-B890-F4378D8BF98D}" type="presParOf" srcId="{222C4F13-4F12-4E3E-9AAF-DD9D410FF8EF}" destId="{D9BA8342-BCD9-45EA-9618-EEB73F745314}" srcOrd="1" destOrd="0" presId="urn:microsoft.com/office/officeart/2005/8/layout/hierarchy2"/>
    <dgm:cxn modelId="{EE8F8944-9DC7-4B91-95A1-D014BB01719B}" type="presParOf" srcId="{D9BA8342-BCD9-45EA-9618-EEB73F745314}" destId="{264510F1-D46C-4B9D-A1DA-5D1C72DB4C2C}" srcOrd="0" destOrd="0" presId="urn:microsoft.com/office/officeart/2005/8/layout/hierarchy2"/>
    <dgm:cxn modelId="{B625B227-56F4-468A-8903-0C908A00F03A}" type="presParOf" srcId="{264510F1-D46C-4B9D-A1DA-5D1C72DB4C2C}" destId="{AE2DB920-B6BF-429E-B3FD-F2D6C0C0B064}" srcOrd="0" destOrd="0" presId="urn:microsoft.com/office/officeart/2005/8/layout/hierarchy2"/>
    <dgm:cxn modelId="{96832C9F-3EB0-41F3-9A4F-75C3217F65A5}" type="presParOf" srcId="{D9BA8342-BCD9-45EA-9618-EEB73F745314}" destId="{67C1C12D-F255-49A7-82EA-2F8203598E86}" srcOrd="1" destOrd="0" presId="urn:microsoft.com/office/officeart/2005/8/layout/hierarchy2"/>
    <dgm:cxn modelId="{3B73912C-517A-47E7-8FDD-4637E64BF080}" type="presParOf" srcId="{67C1C12D-F255-49A7-82EA-2F8203598E86}" destId="{6B2B5E9F-2EBF-45B7-A8E0-B8E78CC93865}" srcOrd="0" destOrd="0" presId="urn:microsoft.com/office/officeart/2005/8/layout/hierarchy2"/>
    <dgm:cxn modelId="{EF1E9456-D14C-4DC7-9C4B-120D3E612F61}" type="presParOf" srcId="{67C1C12D-F255-49A7-82EA-2F8203598E86}" destId="{473A064E-CBB1-4162-B306-976BE2139680}" srcOrd="1" destOrd="0" presId="urn:microsoft.com/office/officeart/2005/8/layout/hierarchy2"/>
    <dgm:cxn modelId="{5751E50D-22C5-4F89-9493-81CAD31A380C}" type="presParOf" srcId="{473A064E-CBB1-4162-B306-976BE2139680}" destId="{C4060063-10F1-47DC-BDD6-8740C4B8A1B4}" srcOrd="0" destOrd="0" presId="urn:microsoft.com/office/officeart/2005/8/layout/hierarchy2"/>
    <dgm:cxn modelId="{5D082F3E-7EE9-4334-A57E-D3060F3C7A77}" type="presParOf" srcId="{C4060063-10F1-47DC-BDD6-8740C4B8A1B4}" destId="{E6E0835C-70C6-4F8D-8FA4-D27085349DBA}" srcOrd="0" destOrd="0" presId="urn:microsoft.com/office/officeart/2005/8/layout/hierarchy2"/>
    <dgm:cxn modelId="{05A920C9-3646-4859-B5F5-B8912F96C415}" type="presParOf" srcId="{473A064E-CBB1-4162-B306-976BE2139680}" destId="{C8AAEF82-3CC8-4E48-97A7-1B5E313ADF90}" srcOrd="1" destOrd="0" presId="urn:microsoft.com/office/officeart/2005/8/layout/hierarchy2"/>
    <dgm:cxn modelId="{AFEECAF5-4C81-4D17-AB4B-EBDCA28165D2}" type="presParOf" srcId="{C8AAEF82-3CC8-4E48-97A7-1B5E313ADF90}" destId="{B4D4BC37-43D5-4A51-B84F-131B2101F5C4}" srcOrd="0" destOrd="0" presId="urn:microsoft.com/office/officeart/2005/8/layout/hierarchy2"/>
    <dgm:cxn modelId="{7CA18ED1-446C-49CA-B1AF-D2387794BFD0}" type="presParOf" srcId="{C8AAEF82-3CC8-4E48-97A7-1B5E313ADF90}" destId="{01623E14-D68C-4FC0-B7FA-653119450436}" srcOrd="1" destOrd="0" presId="urn:microsoft.com/office/officeart/2005/8/layout/hierarchy2"/>
    <dgm:cxn modelId="{1F9553B4-4AC5-4612-B61E-3C2F7064AFB8}" type="presParOf" srcId="{D9BA8342-BCD9-45EA-9618-EEB73F745314}" destId="{11767DAC-E465-47AF-A168-BECB10E544FF}" srcOrd="2" destOrd="0" presId="urn:microsoft.com/office/officeart/2005/8/layout/hierarchy2"/>
    <dgm:cxn modelId="{58FB84F9-DB8C-4578-B032-30AA70997EE4}" type="presParOf" srcId="{11767DAC-E465-47AF-A168-BECB10E544FF}" destId="{35D06866-0351-4C8F-9E03-1F846DF64B86}" srcOrd="0" destOrd="0" presId="urn:microsoft.com/office/officeart/2005/8/layout/hierarchy2"/>
    <dgm:cxn modelId="{1C59AD06-4BAA-4000-95B6-A24E07F24640}" type="presParOf" srcId="{D9BA8342-BCD9-45EA-9618-EEB73F745314}" destId="{0569B4F1-0330-4B69-BF79-1222BD0B7D2A}" srcOrd="3" destOrd="0" presId="urn:microsoft.com/office/officeart/2005/8/layout/hierarchy2"/>
    <dgm:cxn modelId="{A26866F6-D183-4D96-B299-A13EAE036586}" type="presParOf" srcId="{0569B4F1-0330-4B69-BF79-1222BD0B7D2A}" destId="{FCF125C1-8616-4ABD-9AB0-4A1A49D24A67}" srcOrd="0" destOrd="0" presId="urn:microsoft.com/office/officeart/2005/8/layout/hierarchy2"/>
    <dgm:cxn modelId="{326FB90B-189B-4E2D-9FFC-851000D8C99D}" type="presParOf" srcId="{0569B4F1-0330-4B69-BF79-1222BD0B7D2A}" destId="{61BD2AEF-BC5E-4318-943E-83B594F59ED0}" srcOrd="1" destOrd="0" presId="urn:microsoft.com/office/officeart/2005/8/layout/hierarchy2"/>
    <dgm:cxn modelId="{E97F5D00-79A2-49FC-AC5E-CF8AF384ECC2}" type="presParOf" srcId="{61BD2AEF-BC5E-4318-943E-83B594F59ED0}" destId="{3E66369B-4821-41C1-9911-5AE4B0D73C5A}" srcOrd="0" destOrd="0" presId="urn:microsoft.com/office/officeart/2005/8/layout/hierarchy2"/>
    <dgm:cxn modelId="{AE5071FA-BDAC-49BB-B253-21AD962DFD32}" type="presParOf" srcId="{3E66369B-4821-41C1-9911-5AE4B0D73C5A}" destId="{F3B226C5-98DD-485E-968E-64F0568910A6}" srcOrd="0" destOrd="0" presId="urn:microsoft.com/office/officeart/2005/8/layout/hierarchy2"/>
    <dgm:cxn modelId="{39965865-6816-4C5B-85D8-6E1E60543BCF}" type="presParOf" srcId="{61BD2AEF-BC5E-4318-943E-83B594F59ED0}" destId="{4056A31D-0D76-4B03-AD62-540F23E5B54C}" srcOrd="1" destOrd="0" presId="urn:microsoft.com/office/officeart/2005/8/layout/hierarchy2"/>
    <dgm:cxn modelId="{8345375B-490F-480C-8C46-7BCAA8FA0451}" type="presParOf" srcId="{4056A31D-0D76-4B03-AD62-540F23E5B54C}" destId="{F8EA40AF-547F-4778-ACB0-D2D827FC3D3A}" srcOrd="0" destOrd="0" presId="urn:microsoft.com/office/officeart/2005/8/layout/hierarchy2"/>
    <dgm:cxn modelId="{AB234303-2EA3-4D15-9F8B-6AB360AC38F1}" type="presParOf" srcId="{4056A31D-0D76-4B03-AD62-540F23E5B54C}" destId="{F86AD14E-BD1B-427D-BFD9-8BE007E9B695}" srcOrd="1" destOrd="0" presId="urn:microsoft.com/office/officeart/2005/8/layout/hierarchy2"/>
    <dgm:cxn modelId="{FA879E71-39F8-47F4-8850-4EBDD94B6877}" type="presParOf" srcId="{D9BA8342-BCD9-45EA-9618-EEB73F745314}" destId="{87F7909A-440D-40AC-876B-2232C1AF2660}" srcOrd="4" destOrd="0" presId="urn:microsoft.com/office/officeart/2005/8/layout/hierarchy2"/>
    <dgm:cxn modelId="{A3864CF3-0D8B-45EE-B27B-654F8A8E15C3}" type="presParOf" srcId="{87F7909A-440D-40AC-876B-2232C1AF2660}" destId="{A5A96E28-EBAE-4C72-9BD9-7E8E4A6F8BC4}" srcOrd="0" destOrd="0" presId="urn:microsoft.com/office/officeart/2005/8/layout/hierarchy2"/>
    <dgm:cxn modelId="{63B0E641-3DE7-409A-B9D9-EBAAF6B6B33C}" type="presParOf" srcId="{D9BA8342-BCD9-45EA-9618-EEB73F745314}" destId="{5A46BCB0-053D-4770-9C0E-A87E7EB4E275}" srcOrd="5" destOrd="0" presId="urn:microsoft.com/office/officeart/2005/8/layout/hierarchy2"/>
    <dgm:cxn modelId="{CB9B5ADB-A9B0-47BF-9318-63768BD5B253}" type="presParOf" srcId="{5A46BCB0-053D-4770-9C0E-A87E7EB4E275}" destId="{BEE878CC-66AC-46BB-B254-1430ED20255B}" srcOrd="0" destOrd="0" presId="urn:microsoft.com/office/officeart/2005/8/layout/hierarchy2"/>
    <dgm:cxn modelId="{C8844948-D668-4207-9E72-1FB3263F03DC}" type="presParOf" srcId="{5A46BCB0-053D-4770-9C0E-A87E7EB4E275}" destId="{B55D41D0-55D0-45FB-9307-BBB20B7DC5C5}" srcOrd="1" destOrd="0" presId="urn:microsoft.com/office/officeart/2005/8/layout/hierarchy2"/>
    <dgm:cxn modelId="{C1D96EFD-8913-402D-B682-362479C4A8CB}" type="presParOf" srcId="{B55D41D0-55D0-45FB-9307-BBB20B7DC5C5}" destId="{EA1D241F-E12F-4D7E-BDAB-98F9EC475487}" srcOrd="0" destOrd="0" presId="urn:microsoft.com/office/officeart/2005/8/layout/hierarchy2"/>
    <dgm:cxn modelId="{E031F1EC-52FF-4437-BEBC-B083B4C08C61}" type="presParOf" srcId="{EA1D241F-E12F-4D7E-BDAB-98F9EC475487}" destId="{1DA7B367-DBA7-4C41-9559-471EF152BD59}" srcOrd="0" destOrd="0" presId="urn:microsoft.com/office/officeart/2005/8/layout/hierarchy2"/>
    <dgm:cxn modelId="{B170410B-CF7C-4B25-909C-F4409C9D5305}" type="presParOf" srcId="{B55D41D0-55D0-45FB-9307-BBB20B7DC5C5}" destId="{171FC1E7-CD5A-4597-8EBC-BFD1E0AD9411}" srcOrd="1" destOrd="0" presId="urn:microsoft.com/office/officeart/2005/8/layout/hierarchy2"/>
    <dgm:cxn modelId="{B9552B04-CDB6-446B-ADB6-54A2BF99652F}" type="presParOf" srcId="{171FC1E7-CD5A-4597-8EBC-BFD1E0AD9411}" destId="{0AA5EBEC-F204-4587-AF0F-C5AAAACBECD6}" srcOrd="0" destOrd="0" presId="urn:microsoft.com/office/officeart/2005/8/layout/hierarchy2"/>
    <dgm:cxn modelId="{32459076-5DC8-4E22-A708-8BEFF7F67FCA}" type="presParOf" srcId="{171FC1E7-CD5A-4597-8EBC-BFD1E0AD9411}" destId="{25C533A9-237A-4023-B645-4B49FAA05F59}" srcOrd="1" destOrd="0" presId="urn:microsoft.com/office/officeart/2005/8/layout/hierarchy2"/>
    <dgm:cxn modelId="{8A7F2515-CE7E-4627-B7B9-CA6DA5591F14}" type="presParOf" srcId="{FB7261E5-26D4-447B-8423-E423387A1DB7}" destId="{16BE6CC5-03EE-4579-AE70-9EBD1646542A}" srcOrd="10" destOrd="0" presId="urn:microsoft.com/office/officeart/2005/8/layout/hierarchy2"/>
    <dgm:cxn modelId="{AC4B1735-FC00-481D-85EB-B15CD1089313}" type="presParOf" srcId="{16BE6CC5-03EE-4579-AE70-9EBD1646542A}" destId="{78256481-66C4-4A91-99FA-69FAAFA9D8B3}" srcOrd="0" destOrd="0" presId="urn:microsoft.com/office/officeart/2005/8/layout/hierarchy2"/>
    <dgm:cxn modelId="{18E57611-0F1A-4AB5-9555-68D4AC767F75}" type="presParOf" srcId="{FB7261E5-26D4-447B-8423-E423387A1DB7}" destId="{CF801885-5319-45A5-9AB5-20CE8FB7D4AD}" srcOrd="11" destOrd="0" presId="urn:microsoft.com/office/officeart/2005/8/layout/hierarchy2"/>
    <dgm:cxn modelId="{C05945F2-99D1-4B64-9DBF-488EAA87FBED}" type="presParOf" srcId="{CF801885-5319-45A5-9AB5-20CE8FB7D4AD}" destId="{93D42AC6-A3DC-4E75-AC1A-64F14A3342BE}" srcOrd="0" destOrd="0" presId="urn:microsoft.com/office/officeart/2005/8/layout/hierarchy2"/>
    <dgm:cxn modelId="{BE209760-6B5B-4B03-A283-2677FB7AA5F4}" type="presParOf" srcId="{CF801885-5319-45A5-9AB5-20CE8FB7D4AD}" destId="{D739457D-0A80-47AB-9142-B33F644CB507}" srcOrd="1" destOrd="0" presId="urn:microsoft.com/office/officeart/2005/8/layout/hierarchy2"/>
    <dgm:cxn modelId="{F1C464F4-573E-4FBA-BFAF-C1925B01C26A}" type="presParOf" srcId="{D739457D-0A80-47AB-9142-B33F644CB507}" destId="{697138B6-5440-4F79-9A46-846D5EECD3FD}" srcOrd="0" destOrd="0" presId="urn:microsoft.com/office/officeart/2005/8/layout/hierarchy2"/>
    <dgm:cxn modelId="{9EFE0E62-BD49-4D2E-B06F-4DCFC475EBFA}" type="presParOf" srcId="{697138B6-5440-4F79-9A46-846D5EECD3FD}" destId="{D890A412-ED49-4F6C-955F-73FD46A96135}" srcOrd="0" destOrd="0" presId="urn:microsoft.com/office/officeart/2005/8/layout/hierarchy2"/>
    <dgm:cxn modelId="{942AC807-5C31-4F33-9E9A-F53B7B74D9EC}" type="presParOf" srcId="{D739457D-0A80-47AB-9142-B33F644CB507}" destId="{F68E8A9F-8402-4D3F-A92A-01FE588BDF41}" srcOrd="1" destOrd="0" presId="urn:microsoft.com/office/officeart/2005/8/layout/hierarchy2"/>
    <dgm:cxn modelId="{B1ACF7B5-C840-498C-9193-2977A0C0E7E1}" type="presParOf" srcId="{F68E8A9F-8402-4D3F-A92A-01FE588BDF41}" destId="{09ED80D0-5939-46D2-868B-CF9B367D33C4}" srcOrd="0" destOrd="0" presId="urn:microsoft.com/office/officeart/2005/8/layout/hierarchy2"/>
    <dgm:cxn modelId="{589E41FD-E3B8-407A-BFAF-97AC3F56E190}" type="presParOf" srcId="{F68E8A9F-8402-4D3F-A92A-01FE588BDF41}" destId="{FC52123B-7EF0-4D13-8AB9-03B3907372A2}" srcOrd="1" destOrd="0" presId="urn:microsoft.com/office/officeart/2005/8/layout/hierarchy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6C17DC97-4B84-42CC-8608-5ACB29579431}" type="datetimeFigureOut">
              <a:rPr lang="fr-FR" altLang="ko-KR"/>
              <a:pPr>
                <a:defRPr/>
              </a:pPr>
              <a:t>11/12/09</a:t>
            </a:fld>
            <a:endParaRPr lang="fr-FR" altLang="ko-K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B9CC12F9-B888-4AF8-A335-C6A146F444F2}" type="slidenum">
              <a:rPr lang="fr-FR" altLang="ko-KR"/>
              <a:pPr>
                <a:defRPr/>
              </a:pPr>
              <a:t>‹#›</a:t>
            </a:fld>
            <a:endParaRPr lang="fr-FR" altLang="ko-KR"/>
          </a:p>
        </p:txBody>
      </p:sp>
    </p:spTree>
    <p:extLst>
      <p:ext uri="{BB962C8B-B14F-4D97-AF65-F5344CB8AC3E}">
        <p14:creationId xmlns:p14="http://schemas.microsoft.com/office/powerpoint/2007/7/12/main" xmlns="" xmlns:p="http://schemas.openxmlformats.org/presentationml/2006/main" xmlns:r="http://schemas.openxmlformats.org/officeDocument/2006/relationships" xmlns:a="http://schemas.openxmlformats.org/drawingml/2006/main" val="3216856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ACB14907-70F0-4113-A698-2FD1A8B85D7F}" type="datetimeFigureOut">
              <a:rPr lang="fr-FR" altLang="ko-KR"/>
              <a:pPr>
                <a:defRPr/>
              </a:pPr>
              <a:t>11/12/09</a:t>
            </a:fld>
            <a:endParaRPr lang="fr-FR" altLang="ko-K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8BBA4D75-12B9-468F-AA45-2284F9C64867}" type="slidenum">
              <a:rPr lang="fr-FR" altLang="ko-KR"/>
              <a:pPr>
                <a:defRPr/>
              </a:pPr>
              <a:t>‹#›</a:t>
            </a:fld>
            <a:endParaRPr lang="fr-FR" altLang="ko-KR"/>
          </a:p>
        </p:txBody>
      </p:sp>
    </p:spTree>
    <p:extLst>
      <p:ext uri="{BB962C8B-B14F-4D97-AF65-F5344CB8AC3E}">
        <p14:creationId xmlns:p14="http://schemas.microsoft.com/office/powerpoint/2007/7/12/main" xmlns="" xmlns:p="http://schemas.openxmlformats.org/presentationml/2006/main" xmlns:r="http://schemas.openxmlformats.org/officeDocument/2006/relationships" xmlns:a="http://schemas.openxmlformats.org/drawingml/2006/main" val="3483236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2146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357688"/>
            <a:ext cx="9144000" cy="71437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" name="Rectangle 10"/>
          <p:cNvSpPr/>
          <p:nvPr/>
        </p:nvSpPr>
        <p:spPr>
          <a:xfrm>
            <a:off x="0" y="2928938"/>
            <a:ext cx="9144000" cy="142875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" name="Rectangle 3"/>
          <p:cNvSpPr txBox="1">
            <a:spLocks/>
          </p:cNvSpPr>
          <p:nvPr userDrawn="1"/>
        </p:nvSpPr>
        <p:spPr>
          <a:xfrm>
            <a:off x="6429375" y="6357938"/>
            <a:ext cx="2643188" cy="357187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sz="1800" b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November 12th, </a:t>
            </a:r>
            <a:r>
              <a:rPr sz="1800" b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2009</a:t>
            </a:r>
            <a:endParaRPr sz="1800" b="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0" y="4786322"/>
            <a:ext cx="9144000" cy="64294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14282" y="3571876"/>
            <a:ext cx="8629680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19" name="Espace réservé du contenu 18"/>
          <p:cNvSpPr>
            <a:spLocks noGrp="1"/>
          </p:cNvSpPr>
          <p:nvPr>
            <p:ph sz="quarter" idx="11"/>
          </p:nvPr>
        </p:nvSpPr>
        <p:spPr>
          <a:xfrm>
            <a:off x="285750" y="6357940"/>
            <a:ext cx="5286382" cy="57152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285875"/>
            <a:ext cx="9144000" cy="7143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10"/>
          <p:cNvSpPr/>
          <p:nvPr userDrawn="1"/>
        </p:nvSpPr>
        <p:spPr>
          <a:xfrm>
            <a:off x="0" y="357188"/>
            <a:ext cx="9144000" cy="928687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2"/>
          <p:cNvSpPr>
            <a:spLocks noGrp="1"/>
          </p:cNvSpPr>
          <p:nvPr>
            <p:ph type="ctrTitle"/>
          </p:nvPr>
        </p:nvSpPr>
        <p:spPr>
          <a:xfrm>
            <a:off x="300038" y="357166"/>
            <a:ext cx="8629680" cy="819152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ctr" eaLnBrk="1" latinLnBrk="0" hangingPunct="1">
              <a:defRPr kumimoji="0" lang="fr-FR" sz="40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857364"/>
            <a:ext cx="8501063" cy="4714886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val="DA7E18"/>
              </a:buClr>
              <a:buSzPct val="120000"/>
              <a:buFont typeface="+mj-lt"/>
              <a:buAutoNum type="arabicPeriod"/>
              <a:defRPr sz="2400"/>
            </a:lvl1pPr>
            <a:lvl2pPr marL="633413" indent="354013">
              <a:buClr>
                <a:srgbClr val="E5AB1B"/>
              </a:buClr>
              <a:buSzPct val="120000"/>
              <a:buFont typeface="+mj-lt"/>
              <a:buAutoNum type="arabicPeriod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Diapo class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3"/>
          <p:cNvSpPr txBox="1">
            <a:spLocks/>
          </p:cNvSpPr>
          <p:nvPr userDrawn="1"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val="A0A0A0"/>
              </a:solidFill>
              <a:latin typeface="Calibri" pitchFamily="34" charset="0"/>
            </a:endParaRPr>
          </a:p>
        </p:txBody>
      </p:sp>
      <p:sp>
        <p:nvSpPr>
          <p:cNvPr id="27" name="Rectangle 2"/>
          <p:cNvSpPr>
            <a:spLocks noGrp="1"/>
          </p:cNvSpPr>
          <p:nvPr>
            <p:ph type="ctrTitle"/>
          </p:nvPr>
        </p:nvSpPr>
        <p:spPr>
          <a:xfrm>
            <a:off x="300038" y="323832"/>
            <a:ext cx="8486804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214422"/>
            <a:ext cx="8643968" cy="5357828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val="DA7E18"/>
              </a:buClr>
              <a:buSzPct val="70000"/>
              <a:buFont typeface="Wingdings" pitchFamily="2" charset="2"/>
              <a:buChar char="q"/>
              <a:defRPr sz="2400" baseline="0"/>
            </a:lvl1pPr>
            <a:lvl2pPr>
              <a:buClr>
                <a:srgbClr val="E5AB1B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 userDrawn="1"/>
        </p:nvSpPr>
        <p:spPr>
          <a:xfrm>
            <a:off x="0" y="6000768"/>
            <a:ext cx="9144000" cy="85723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 dirty="0"/>
          </a:p>
        </p:txBody>
      </p:sp>
      <p:sp>
        <p:nvSpPr>
          <p:cNvPr id="4" name="Rectangle 10"/>
          <p:cNvSpPr/>
          <p:nvPr userDrawn="1"/>
        </p:nvSpPr>
        <p:spPr>
          <a:xfrm>
            <a:off x="0" y="0"/>
            <a:ext cx="9144000" cy="600076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25400" cap="rnd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/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0" y="709602"/>
            <a:ext cx="7929586" cy="1219200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15" name="Rectangle 14"/>
          <p:cNvSpPr/>
          <p:nvPr userDrawn="1"/>
        </p:nvSpPr>
        <p:spPr>
          <a:xfrm>
            <a:off x="0" y="1910240"/>
            <a:ext cx="7929586" cy="90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/>
          </a:p>
        </p:txBody>
      </p:sp>
      <p:sp>
        <p:nvSpPr>
          <p:cNvPr id="24" name="Text Box 11"/>
          <p:cNvSpPr txBox="1">
            <a:spLocks noChangeArrowheads="1"/>
          </p:cNvSpPr>
          <p:nvPr userDrawn="1"/>
        </p:nvSpPr>
        <p:spPr bwMode="auto">
          <a:xfrm>
            <a:off x="7380312" y="4509120"/>
            <a:ext cx="1709726" cy="148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Project 2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November</a:t>
            </a: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12th, 2009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endParaRPr lang="fr-FR" sz="1050" b="1" baseline="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AHVENNIEMI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ALAUZET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COLIN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STARCK</a:t>
            </a:r>
            <a:b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endParaRPr lang="fr-FR" sz="1050" b="1" baseline="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0" hasCustomPrompt="1"/>
          </p:nvPr>
        </p:nvSpPr>
        <p:spPr>
          <a:xfrm>
            <a:off x="142844" y="714356"/>
            <a:ext cx="7643866" cy="11430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pPr lvl="0"/>
            <a:r>
              <a:rPr lang="fr-FR" dirty="0" smtClean="0"/>
              <a:t>Titre</a:t>
            </a:r>
            <a:endParaRPr lang="fr-FR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441306"/>
            <a:ext cx="7929586" cy="273050"/>
            <a:chOff x="0" y="441306"/>
            <a:chExt cx="7929586" cy="273050"/>
          </a:xfrm>
        </p:grpSpPr>
        <p:pic>
          <p:nvPicPr>
            <p:cNvPr id="8" name="Picture 7" descr="bandeau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441306"/>
              <a:ext cx="7929586" cy="273050"/>
            </a:xfrm>
            <a:prstGeom prst="rect">
              <a:avLst/>
            </a:prstGeom>
            <a:noFill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" name="Rectangle 1"/>
            <p:cNvSpPr/>
            <p:nvPr userDrawn="1"/>
          </p:nvSpPr>
          <p:spPr>
            <a:xfrm>
              <a:off x="467544" y="476672"/>
              <a:ext cx="4536504" cy="1440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6" name="Picture 2" descr="D:\Bureau\ci.gi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79754" y="6093296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28A0092B-C50C-407e-A947-70E740481C1C">
                <a14:useLocalDpi xmlns:a14="http://schemas.microsoft.com/office/drawing/2007/7/7/main" xmlns="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237312"/>
            <a:ext cx="4310063" cy="53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07/7/7/main" xmlns="" xmlns:p="http://schemas.openxmlformats.org/presentationml/2006/main" xmlns:r="http://schemas.openxmlformats.org/officeDocument/2006/relationships" xmlns:a="http://schemas.openxmlformats.org/drawingml/2006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07/7/7/main" xmlns="" xmlns:p="http://schemas.openxmlformats.org/presentationml/2006/main" xmlns:r="http://schemas.openxmlformats.org/officeDocument/2006/relationships" xmlns:a="http://schemas.openxmlformats.org/drawingml/2006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 xmlns="" xmlns:p="http://schemas.openxmlformats.org/presentationml/2006/main" xmlns:r="http://schemas.openxmlformats.org/officeDocument/2006/relationships" xmlns:a="http://schemas.openxmlformats.org/drawingml/2006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07/7/12/main" xmlns="" xmlns:p="http://schemas.openxmlformats.org/presentationml/2006/main" xmlns:r="http://schemas.openxmlformats.org/officeDocument/2006/relationships" xmlns:a="http://schemas.openxmlformats.org/drawingml/2006/main" val="1066328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319088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901700"/>
            <a:ext cx="9144000" cy="2698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0" name="Rectangle 3"/>
          <p:cNvSpPr txBox="1">
            <a:spLocks/>
          </p:cNvSpPr>
          <p:nvPr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val="A0A0A0"/>
              </a:solidFill>
              <a:latin typeface="Calibri" pitchFamily="34" charset="0"/>
            </a:endParaRPr>
          </a:p>
        </p:txBody>
      </p:sp>
      <p:sp>
        <p:nvSpPr>
          <p:cNvPr id="35" name="Espace réservé du texte 18"/>
          <p:cNvSpPr txBox="1">
            <a:spLocks/>
          </p:cNvSpPr>
          <p:nvPr/>
        </p:nvSpPr>
        <p:spPr>
          <a:xfrm>
            <a:off x="142875" y="6643688"/>
            <a:ext cx="3357563" cy="21431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  <a:lvl2pPr>
              <a:defRPr sz="1000" b="1" baseline="0"/>
            </a:lvl2pPr>
          </a:lstStyle>
          <a:p>
            <a:pPr>
              <a:spcBef>
                <a:spcPct val="20000"/>
              </a:spcBef>
              <a:defRPr/>
            </a:pP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Alauzet Pierre, </a:t>
            </a:r>
            <a:r>
              <a:rPr lang="fr-FR" sz="800" b="1" kern="0" dirty="0" err="1" smtClean="0">
                <a:solidFill>
                  <a:schemeClr val="bg1">
                    <a:lumMod val="50000"/>
                  </a:schemeClr>
                </a:solidFill>
              </a:rPr>
              <a:t>Ahvenniemi</a:t>
            </a: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 Mikko, Colin Julien, Starck Benoit</a:t>
            </a:r>
          </a:p>
        </p:txBody>
      </p:sp>
      <p:sp>
        <p:nvSpPr>
          <p:cNvPr id="36" name="Espace réservé du texte 20"/>
          <p:cNvSpPr txBox="1">
            <a:spLocks/>
          </p:cNvSpPr>
          <p:nvPr/>
        </p:nvSpPr>
        <p:spPr>
          <a:xfrm>
            <a:off x="2071688" y="6643688"/>
            <a:ext cx="5643562" cy="21431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fr-FR" altLang="ko-KR" sz="900" dirty="0" smtClean="0">
                <a:solidFill>
                  <a:srgbClr val="7F7F7F"/>
                </a:solidFill>
                <a:ea typeface="굴림" charset="-127"/>
              </a:rPr>
              <a:t>CS554</a:t>
            </a:r>
            <a:r>
              <a:rPr lang="fr-FR" altLang="ko-KR" sz="900" baseline="0" dirty="0" smtClean="0">
                <a:solidFill>
                  <a:srgbClr val="7F7F7F"/>
                </a:solidFill>
                <a:ea typeface="굴림" charset="-127"/>
              </a:rPr>
              <a:t> - Project 2</a:t>
            </a:r>
            <a:endParaRPr lang="fr-FR" altLang="ko-KR" sz="900" dirty="0">
              <a:solidFill>
                <a:srgbClr val="7F7F7F"/>
              </a:solidFill>
              <a:ea typeface="굴림" charset="-127"/>
            </a:endParaRPr>
          </a:p>
        </p:txBody>
      </p:sp>
      <p:sp>
        <p:nvSpPr>
          <p:cNvPr id="38" name="Espace réservé du texte 24"/>
          <p:cNvSpPr txBox="1">
            <a:spLocks/>
          </p:cNvSpPr>
          <p:nvPr/>
        </p:nvSpPr>
        <p:spPr>
          <a:xfrm>
            <a:off x="8072438" y="0"/>
            <a:ext cx="1071562" cy="357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fld id="{5B45F942-9198-423E-A13B-B11A075A58C2}" type="slidenum">
              <a:rPr lang="fr-FR" sz="1100" b="1" kern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‹#›</a:t>
            </a:fld>
            <a:r>
              <a:rPr lang="fr-FR" sz="1100" b="1" kern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/ 26    </a:t>
            </a:r>
            <a:endParaRPr lang="fr-FR" sz="1100" b="1" kern="0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45" name="Connecteur droit 44"/>
          <p:cNvCxnSpPr/>
          <p:nvPr/>
        </p:nvCxnSpPr>
        <p:spPr>
          <a:xfrm>
            <a:off x="71438" y="6643688"/>
            <a:ext cx="9072562" cy="1587"/>
          </a:xfrm>
          <a:prstGeom prst="line">
            <a:avLst/>
          </a:prstGeom>
          <a:ln w="317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7786523" y="6643688"/>
            <a:ext cx="129875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fr-FR" altLang="ko-KR" sz="1000" dirty="0" err="1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November</a:t>
            </a:r>
            <a:r>
              <a:rPr lang="fr-FR" altLang="ko-KR" sz="1000" dirty="0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 12th </a:t>
            </a:r>
            <a:r>
              <a:rPr lang="fr-FR" altLang="ko-KR" sz="1000" dirty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2009</a:t>
            </a:r>
            <a:endParaRPr lang="fr-FR" altLang="ko-KR" sz="900" dirty="0">
              <a:solidFill>
                <a:srgbClr val="7F7F7F"/>
              </a:solidFill>
              <a:latin typeface="Calibri" pitchFamily="34" charset="0"/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fr-FR" sz="2400" cap="small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cmu.edu/~acme/" TargetMode="External"/><Relationship Id="rId3" Type="http://schemas.openxmlformats.org/officeDocument/2006/relationships/hyperlink" Target="http://en.wikipedia.org/wiki/Architecture_description_languag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diagramQuickStyle" Target="../diagrams/quickStyle1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5" Type="http://schemas.openxmlformats.org/officeDocument/2006/relationships/diagramColors" Target="../diagrams/colors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diagramQuickStyle" Target="../diagrams/quickStyle2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2.xml"/><Relationship Id="rId3" Type="http://schemas.openxmlformats.org/officeDocument/2006/relationships/diagramLayout" Target="../diagrams/layout2.xml"/><Relationship Id="rId5" Type="http://schemas.openxmlformats.org/officeDocument/2006/relationships/diagramColors" Target="../diagrams/colors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dirty="0" smtClean="0">
                <a:solidFill>
                  <a:srgbClr val="C44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Alauzet Pierre, </a:t>
            </a:r>
            <a:r>
              <a:rPr altLang="ko-KR" dirty="0" err="1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Ahvenniemi</a:t>
            </a: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 Mikko, 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dirty="0" smtClean="0">
              <a:solidFill>
                <a:srgbClr val="8F481E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2857496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of </a:t>
            </a:r>
            <a:b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architecture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dirty="0" smtClean="0"/>
              <a:t>CS554 - Design for Software &amp; </a:t>
            </a:r>
            <a:r>
              <a:rPr dirty="0" err="1" smtClean="0"/>
              <a:t>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Rectangle 7"/>
          <p:cNvSpPr/>
          <p:nvPr/>
        </p:nvSpPr>
        <p:spPr>
          <a:xfrm flipH="1">
            <a:off x="6588224" y="2928934"/>
            <a:ext cx="2412932" cy="1213306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2</a:t>
            </a:r>
          </a:p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OP4</a:t>
            </a:r>
          </a:p>
          <a:p>
            <a:pPr algn="ctr"/>
            <a:endParaRPr lang="fr-FR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ADL </a:t>
            </a:r>
            <a:r>
              <a:rPr lang="fr-FR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</a:t>
            </a:r>
            <a:endParaRPr lang="fr-FR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à coins arrondis 9"/>
          <p:cNvSpPr/>
          <p:nvPr/>
        </p:nvSpPr>
        <p:spPr>
          <a:xfrm>
            <a:off x="4786314" y="428604"/>
            <a:ext cx="4000528" cy="1000132"/>
          </a:xfrm>
          <a:prstGeom prst="wedgeRoundRectCallout">
            <a:avLst>
              <a:gd name="adj1" fmla="val -40425"/>
              <a:gd name="adj2" fmla="val 73928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i="1" dirty="0" err="1" smtClean="0">
                <a:solidFill>
                  <a:schemeClr val="accent6"/>
                </a:solidFill>
              </a:rPr>
              <a:t>Thank</a:t>
            </a:r>
            <a:r>
              <a:rPr lang="fr-FR" sz="2400" b="1" i="1" dirty="0" smtClean="0">
                <a:solidFill>
                  <a:schemeClr val="accent6"/>
                </a:solidFill>
              </a:rPr>
              <a:t> </a:t>
            </a:r>
            <a:r>
              <a:rPr lang="fr-FR" sz="2400" b="1" i="1" dirty="0" err="1" smtClean="0">
                <a:solidFill>
                  <a:schemeClr val="accent6"/>
                </a:solidFill>
              </a:rPr>
              <a:t>you</a:t>
            </a:r>
            <a:r>
              <a:rPr lang="fr-FR" sz="2400" b="1" i="1" dirty="0" smtClean="0">
                <a:solidFill>
                  <a:schemeClr val="accent6"/>
                </a:solidFill>
              </a:rPr>
              <a:t> for attention !</a:t>
            </a:r>
            <a:endParaRPr lang="fr-FR" sz="2400" b="1" i="1" dirty="0">
              <a:solidFill>
                <a:schemeClr val="accent6"/>
              </a:solidFill>
            </a:endParaRPr>
          </a:p>
        </p:txBody>
      </p:sp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dirty="0" smtClean="0">
                <a:solidFill>
                  <a:srgbClr val="C44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Alauzet Pierre, </a:t>
            </a:r>
            <a:r>
              <a:rPr altLang="ko-KR" dirty="0" err="1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Ahvenniemi</a:t>
            </a: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 Mikko, 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dirty="0" smtClean="0">
              <a:solidFill>
                <a:srgbClr val="8F481E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3000372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ACME</a:t>
            </a:r>
            <a: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b="0" i="1" cap="none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powerful ADL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dirty="0" smtClean="0"/>
              <a:t>CS554 - Design for Software &amp; </a:t>
            </a:r>
            <a:r>
              <a:rPr dirty="0" err="1" smtClean="0"/>
              <a:t>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D:\Bureau\acme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4"/>
              </a:clrFrom>
              <a:clrTo>
                <a:srgbClr val="FEFEF4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8992" y="857232"/>
            <a:ext cx="2071702" cy="3507095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8"/>
          <p:cNvSpPr/>
          <p:nvPr/>
        </p:nvSpPr>
        <p:spPr>
          <a:xfrm flipH="1">
            <a:off x="6588224" y="2928934"/>
            <a:ext cx="2412932" cy="1213306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2</a:t>
            </a:r>
          </a:p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OP4</a:t>
            </a:r>
          </a:p>
          <a:p>
            <a:pPr algn="ctr"/>
            <a:endParaRPr lang="fr-FR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ADL </a:t>
            </a:r>
            <a:r>
              <a:rPr lang="fr-FR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</a:t>
            </a:r>
            <a:endParaRPr lang="fr-FR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15363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1857375"/>
            <a:ext cx="8501063" cy="47148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sz="1600" b="1" smtClean="0"/>
              <a:t>David S. Wile, </a:t>
            </a:r>
            <a:r>
              <a:rPr sz="1600" i="1" smtClean="0"/>
              <a:t>ACME: An Interchange Language for Architecture Representation</a:t>
            </a:r>
          </a:p>
          <a:p>
            <a:endParaRPr sz="1600" i="1" smtClean="0"/>
          </a:p>
          <a:p>
            <a:r>
              <a:rPr sz="1600" b="1" smtClean="0">
                <a:hlinkClick r:id="rId2"/>
              </a:rPr>
              <a:t>http://www.cs.cmu.edu/~acme</a:t>
            </a:r>
            <a:r>
              <a:rPr sz="1600" b="1" i="1" smtClean="0">
                <a:hlinkClick r:id="rId2"/>
              </a:rPr>
              <a:t>/</a:t>
            </a:r>
            <a:r>
              <a:rPr sz="1600" i="1" smtClean="0"/>
              <a:t>, ACME websites</a:t>
            </a:r>
          </a:p>
          <a:p>
            <a:endParaRPr sz="1600" i="1" smtClean="0"/>
          </a:p>
          <a:p>
            <a:r>
              <a:rPr sz="1600" b="1" smtClean="0">
                <a:hlinkClick r:id="rId3"/>
              </a:rPr>
              <a:t>http://en.wikipedia.org/wiki/Architecture_description_language</a:t>
            </a:r>
            <a:r>
              <a:rPr sz="1600" i="1" smtClean="0"/>
              <a:t>, ADL wikipedia page</a:t>
            </a:r>
          </a:p>
          <a:p>
            <a:endParaRPr sz="1600" i="1" smtClean="0"/>
          </a:p>
          <a:p>
            <a:r>
              <a:rPr lang="en-US" sz="1600" b="1" dirty="0" smtClean="0"/>
              <a:t>[KKC00] R. </a:t>
            </a:r>
            <a:r>
              <a:rPr lang="en-US" sz="1600" b="1" dirty="0" err="1" smtClean="0"/>
              <a:t>Kazman</a:t>
            </a:r>
            <a:r>
              <a:rPr lang="en-US" sz="1600" b="1" dirty="0" smtClean="0"/>
              <a:t>, M. Klein, P. Clements</a:t>
            </a:r>
            <a:r>
              <a:rPr lang="en-US" sz="1600" i="1" dirty="0" smtClean="0"/>
              <a:t>, ATAM: A Method for Architecture Evaluation, CMU/SEI-2000-TR-004, Software Engineering Institute, Carnegie Mellon University, 2000. </a:t>
            </a:r>
            <a:endParaRPr lang="en-US" altLang="ko-KR" sz="1600" i="1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dirty="0" smtClean="0"/>
              <a:t>Table of Contents</a:t>
            </a:r>
            <a:endParaRPr dirty="0"/>
          </a:p>
        </p:txBody>
      </p:sp>
      <p:sp>
        <p:nvSpPr>
          <p:cNvPr id="6147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2000240"/>
            <a:ext cx="8501063" cy="4500594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ATAM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Utility tree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Scenario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None/>
            </a:pPr>
            <a:endParaRPr altLang="ko-KR" dirty="0" smtClean="0">
              <a:ea typeface="굴림" charset="-127"/>
            </a:endParaRPr>
          </a:p>
          <a:p>
            <a:pPr lvl="1" eaLnBrk="1" hangingPunct="1">
              <a:buNone/>
            </a:pPr>
            <a:endParaRPr altLang="ko-KR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1. ATAM introduction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b="1" i="1" smtClean="0"/>
              <a:t>Architecture Tradeoff Analysis Method</a:t>
            </a:r>
          </a:p>
          <a:p>
            <a:pPr>
              <a:buNone/>
            </a:pPr>
            <a:endParaRPr b="1" smtClean="0"/>
          </a:p>
          <a:p>
            <a:r>
              <a:rPr lang="en-US" dirty="0" smtClean="0"/>
              <a:t>Risk identification method to assess the consequences of architectural decisions in light of quality attribute requirements.</a:t>
            </a:r>
            <a:endParaRPr lang="en-US" b="1" dirty="0" smtClean="0"/>
          </a:p>
          <a:p>
            <a:r>
              <a:rPr lang="en-US" dirty="0" smtClean="0"/>
              <a:t>The ATAM can be done early in the software development life cycle.</a:t>
            </a:r>
            <a:endParaRPr smtClean="0"/>
          </a:p>
          <a:p>
            <a:r>
              <a:rPr lang="en-US" dirty="0" smtClean="0"/>
              <a:t>It can be done relatively inexpensively and quickly (because it is assessing architectural design artifacts).</a:t>
            </a:r>
            <a:endParaRPr smtClean="0"/>
          </a:p>
          <a:p>
            <a:r>
              <a:rPr lang="en-US" dirty="0" smtClean="0"/>
              <a:t>The ATAM will produce analyses commensurate with the level of detail of the architectural specification.</a:t>
            </a:r>
            <a:endParaRPr smtClean="0"/>
          </a:p>
          <a:p>
            <a:endParaRPr smtClean="0"/>
          </a:p>
          <a:p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786050" y="0"/>
            <a:ext cx="86113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Presentation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40775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ATAM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smtClean="0">
                <a:latin typeface="+mn-lt"/>
                <a:cs typeface="+mn-cs"/>
              </a:rPr>
              <a:t>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1. ATAM goals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smtClean="0"/>
              <a:t>Three of the major goals of ATAM are to:</a:t>
            </a:r>
            <a:endParaRPr sz="2800" smtClean="0"/>
          </a:p>
          <a:p>
            <a:pPr lvl="1"/>
            <a:r>
              <a:rPr lang="en-US" sz="2400" dirty="0" smtClean="0"/>
              <a:t>elicit and refine a precise statement of the architecture’s driving quality attribute requirements</a:t>
            </a:r>
            <a:endParaRPr sz="2400" smtClean="0"/>
          </a:p>
          <a:p>
            <a:pPr lvl="1"/>
            <a:r>
              <a:rPr lang="en-US" sz="2400" dirty="0" smtClean="0"/>
              <a:t>elicit and refine a precise statement of the architectural design decisions</a:t>
            </a:r>
            <a:endParaRPr sz="2400" smtClean="0"/>
          </a:p>
          <a:p>
            <a:pPr lvl="1"/>
            <a:r>
              <a:rPr lang="en-US" sz="2400" dirty="0" smtClean="0"/>
              <a:t>evaluate the architectural design decisions to determine if they satisfactorily address the quality requirements</a:t>
            </a:r>
            <a:endParaRPr sz="2400" smtClean="0"/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786050" y="0"/>
            <a:ext cx="86113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Presentation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40775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ATAM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smtClean="0">
                <a:latin typeface="+mn-lt"/>
                <a:cs typeface="+mn-cs"/>
              </a:rPr>
              <a:t>introduction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1. ATAM evaluation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output of an ATAM is an out-brief presentation and/or a written report that includes the major findings of the evaluation. </a:t>
            </a:r>
          </a:p>
          <a:p>
            <a:endParaRPr lang="en-US" dirty="0" smtClean="0"/>
          </a:p>
          <a:p>
            <a:r>
              <a:rPr lang="en-US" dirty="0" smtClean="0"/>
              <a:t>These are typically</a:t>
            </a:r>
          </a:p>
          <a:p>
            <a:pPr lvl="1"/>
            <a:r>
              <a:rPr lang="en-US" sz="2400" dirty="0" smtClean="0"/>
              <a:t>the architectural styles identified</a:t>
            </a:r>
          </a:p>
          <a:p>
            <a:pPr lvl="1"/>
            <a:r>
              <a:rPr lang="en-US" sz="2400" dirty="0" smtClean="0"/>
              <a:t>a "utility tree" — a hierarchic model of the driving architectural requirements</a:t>
            </a:r>
          </a:p>
          <a:p>
            <a:pPr lvl="1"/>
            <a:r>
              <a:rPr lang="en-US" sz="2400" dirty="0" smtClean="0"/>
              <a:t>the tradeoff points</a:t>
            </a:r>
          </a:p>
          <a:p>
            <a:pPr lvl="1"/>
            <a:r>
              <a:rPr lang="en-US" sz="2400" dirty="0" smtClean="0"/>
              <a:t>the sensitivity points</a:t>
            </a:r>
          </a:p>
          <a:p>
            <a:pPr lvl="1"/>
            <a:r>
              <a:rPr lang="en-US" sz="2400" dirty="0" smtClean="0"/>
              <a:t>a set of identified risks</a:t>
            </a:r>
          </a:p>
          <a:p>
            <a:pPr lvl="1"/>
            <a:r>
              <a:rPr lang="en-US" sz="2400" dirty="0" smtClean="0"/>
              <a:t>a set of identified non-risks</a:t>
            </a:r>
          </a:p>
          <a:p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786050" y="0"/>
            <a:ext cx="86113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Presentation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40775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ATAM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smtClean="0">
                <a:latin typeface="+mn-lt"/>
                <a:cs typeface="+mn-cs"/>
              </a:rPr>
              <a:t>introduction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Atam</a:t>
            </a:r>
            <a:r>
              <a:rPr lang="en-US" dirty="0" smtClean="0"/>
              <a:t> assessment steps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smtClean="0"/>
          </a:p>
        </p:txBody>
      </p:sp>
      <p:graphicFrame>
        <p:nvGraphicFramePr>
          <p:cNvPr id="4" name="Diagramme 3"/>
          <p:cNvGraphicFramePr/>
          <p:nvPr/>
        </p:nvGraphicFramePr>
        <p:xfrm>
          <a:off x="428596" y="1161135"/>
          <a:ext cx="8358246" cy="5411137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786050" y="0"/>
            <a:ext cx="86113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Presentation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786578" y="0"/>
            <a:ext cx="140775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ATAM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smtClean="0">
                <a:latin typeface="+mn-lt"/>
                <a:cs typeface="+mn-cs"/>
              </a:rPr>
              <a:t>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2. Utility tree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Diagramme 3"/>
          <p:cNvGraphicFramePr/>
          <p:nvPr/>
        </p:nvGraphicFramePr>
        <p:xfrm>
          <a:off x="0" y="1000108"/>
          <a:ext cx="8929718" cy="5500726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Utility Scenarios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Use case scenarios</a:t>
            </a:r>
          </a:p>
          <a:p>
            <a:pPr lvl="1"/>
            <a:r>
              <a:rPr lang="en-US" dirty="0" smtClean="0"/>
              <a:t>No operation should be irreversible, and confirmation should be asked to user each </a:t>
            </a:r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FDIR interface should provide several views with consistent </a:t>
            </a:r>
            <a:r>
              <a:rPr lang="en-US" dirty="0" smtClean="0"/>
              <a:t>conventions</a:t>
            </a:r>
          </a:p>
          <a:p>
            <a:r>
              <a:rPr lang="en-US" dirty="0" smtClean="0"/>
              <a:t>Growth scenarios</a:t>
            </a:r>
          </a:p>
          <a:p>
            <a:pPr lvl="1"/>
            <a:r>
              <a:rPr lang="en-US" dirty="0" smtClean="0"/>
              <a:t>A new sub-system must be able to be installed in to the FDIR in 1 person day of work</a:t>
            </a:r>
          </a:p>
          <a:p>
            <a:r>
              <a:rPr lang="en-US" dirty="0" smtClean="0"/>
              <a:t>Exploratory scenarios</a:t>
            </a:r>
          </a:p>
          <a:p>
            <a:pPr lvl="1"/>
            <a:r>
              <a:rPr lang="en-US" dirty="0" smtClean="0"/>
              <a:t>If </a:t>
            </a:r>
            <a:r>
              <a:rPr lang="en-US" dirty="0" smtClean="0"/>
              <a:t>the system load doubles from normal response time has to stay within 3 seconds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system has to be configurable to other spacecrafts in 1 person year of work</a:t>
            </a:r>
          </a:p>
          <a:p>
            <a:pPr lvl="1">
              <a:buNone/>
            </a:pPr>
            <a:r>
              <a:rPr lang="en-US" dirty="0" smtClean="0"/>
              <a:t> 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Architectural approach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 smtClean="0"/>
              <a:t>Event driven architecture</a:t>
            </a:r>
          </a:p>
          <a:p>
            <a:pPr lvl="1"/>
            <a:r>
              <a:rPr lang="en-US" sz="2800" dirty="0" smtClean="0"/>
              <a:t>Devices subscribe to sub-systems which in turn listen to events broadcasted by the devices.</a:t>
            </a:r>
          </a:p>
          <a:p>
            <a:pPr lvl="1"/>
            <a:r>
              <a:rPr lang="en-US" sz="2800" dirty="0" smtClean="0"/>
              <a:t>Such events can be for example “announce value” event</a:t>
            </a:r>
          </a:p>
          <a:p>
            <a:pPr lvl="1"/>
            <a:r>
              <a:rPr lang="en-US" sz="2800" dirty="0" smtClean="0"/>
              <a:t>Choice based on identified quality attributes</a:t>
            </a:r>
          </a:p>
          <a:p>
            <a:pPr lvl="2"/>
            <a:r>
              <a:rPr lang="en-US" sz="2000" dirty="0" smtClean="0"/>
              <a:t>Enables asynchronous processing</a:t>
            </a:r>
          </a:p>
          <a:p>
            <a:pPr lvl="2"/>
            <a:r>
              <a:rPr lang="en-US" sz="2000" dirty="0" smtClean="0"/>
              <a:t>High potential for resilience in case of failure</a:t>
            </a:r>
          </a:p>
          <a:p>
            <a:pPr lvl="2"/>
            <a:r>
              <a:rPr lang="en-US" sz="2000" dirty="0" smtClean="0"/>
              <a:t>Load can be balanced efficiently between systems</a:t>
            </a:r>
          </a:p>
          <a:p>
            <a:pPr lvl="1"/>
            <a:r>
              <a:rPr lang="en-US" sz="2800" dirty="0" smtClean="0"/>
              <a:t>Architectural approach follows logically from system architecture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arte graphique_PA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>
    <a:txDef>
      <a:spPr>
        <a:solidFill>
          <a:schemeClr val="bg1"/>
        </a:solidFill>
      </a:spPr>
      <a:bodyPr/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Tx/>
          <a:buNone/>
          <a:tabLst/>
          <a:defRPr kumimoji="0" sz="1400" b="1" i="0" u="none" strike="noStrike" kern="0" cap="none" spc="0" normalizeH="0" baseline="0" noProof="0" dirty="0" smtClean="0">
            <a:ln>
              <a:noFill/>
            </a:ln>
            <a:solidFill>
              <a:schemeClr val="accent4">
                <a:shade val="50000"/>
              </a:schemeClr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/>
  <outs:relatedDocuments/>
  <outs:relatedPeople>
    <outs:relatedPeopleItem>
      <outs:category>Author</outs:category>
      <outs:people>
        <outs:relatedPerson>
          <outs:displayName>Pierre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Pierre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outs:propertyMetadataList/>
  <outs:corruptMetadataWasLost/>
</outs:outSpaceData>
</file>

<file path=customXml/itemProps1.xml><?xml version="1.0" encoding="utf-8"?>
<ds:datastoreItem xmlns:ds="http://schemas.openxmlformats.org/officeDocument/2006/customXml" ds:itemID="{8D0B3CB9-C6BD-4A6E-BA67-42406521B980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1581</TotalTime>
  <Words>833</Words>
  <Application>Microsoft Office PowerPoint</Application>
  <PresentationFormat>On-screen Show (4:3)</PresentationFormat>
  <Paragraphs>138</Paragraphs>
  <Slides>11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Charte graphique_PA</vt:lpstr>
      <vt:lpstr>Design of  software architecture</vt:lpstr>
      <vt:lpstr>Table of Contents</vt:lpstr>
      <vt:lpstr>1. ATAM introduction</vt:lpstr>
      <vt:lpstr>1. ATAM goals</vt:lpstr>
      <vt:lpstr>1. ATAM evaluation</vt:lpstr>
      <vt:lpstr>1. Atam assessment steps</vt:lpstr>
      <vt:lpstr>2. Utility tree</vt:lpstr>
      <vt:lpstr>Utility Scenarios</vt:lpstr>
      <vt:lpstr>Architectural approach</vt:lpstr>
      <vt:lpstr>ACME    A powerful ADL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Skemasnet project  Session key management in a spontaneous network</dc:title>
  <dc:creator>Pierre</dc:creator>
  <cp:lastModifiedBy>Mikko Ahvenniemi</cp:lastModifiedBy>
  <cp:revision>262</cp:revision>
  <dcterms:created xsi:type="dcterms:W3CDTF">2009-11-11T15:22:35Z</dcterms:created>
  <dcterms:modified xsi:type="dcterms:W3CDTF">2009-11-11T17:28:58Z</dcterms:modified>
</cp:coreProperties>
</file>