
<file path=[Content_Types].xml><?xml version="1.0" encoding="utf-8"?>
<Types xmlns="http://schemas.openxmlformats.org/package/2006/content-types">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diagrams/quickStyle1.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diagrams/colors1.xml" ContentType="application/vnd.openxmlformats-officedocument.drawingml.diagramColors+xml"/>
  <Override PartName="/customXml/itemProps1.xml" ContentType="application/vnd.openxmlformats-officedocument.customXmlProperties+xml"/>
  <Override PartName="/ppt/presentation.xml" ContentType="application/vnd.openxmlformats-officedocument.presentationml.presentation.main+xml"/>
  <Override PartName="/docProps/app.xml" ContentType="application/vnd.openxmlformats-officedocument.extended-properties+xml"/>
  <Override PartName="/ppt/slides/slide5.xml" ContentType="application/vnd.openxmlformats-officedocument.presentationml.slide+xml"/>
  <Override PartName="/ppt/diagrams/layout1.xml" ContentType="application/vnd.openxmlformats-officedocument.drawingml.diagramLayout+xml"/>
  <Override PartName="/ppt/theme/theme3.xml" ContentType="application/vnd.openxmlformats-officedocument.theme+xml"/>
  <Override PartName="/ppt/presProps.xml" ContentType="application/vnd.openxmlformats-officedocument.presentationml.presProps+xml"/>
  <Default Extension="jpeg" ContentType="image/jpeg"/>
  <Default Extension="png" ContentType="image/png"/>
  <Override PartName="/ppt/slideLayouts/slideLayout3.xml" ContentType="application/vnd.openxmlformats-officedocument.presentationml.slideLayout+xml"/>
  <Override PartName="/ppt/slides/slide3.xml" ContentType="application/vnd.openxmlformats-officedocument.presentationml.slide+xml"/>
  <Override PartName="/ppt/slides/slide4.xml" ContentType="application/vnd.openxmlformats-officedocument.presentationml.slide+xml"/>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Override PartName="/ppt/diagrams/data1.xml" ContentType="application/vnd.openxmlformats-officedocument.drawingml.diagramData+xml"/>
  <Default Extension="bin" ContentType="application/vnd.openxmlformats-officedocument.presentationml.printerSettings"/>
  <Default Extension="rels" ContentType="application/vnd.openxmlformats-package.relationships+xml"/>
  <Override PartName="/ppt/handoutMasters/handoutMaster1.xml" ContentType="application/vnd.openxmlformats-officedocument.presentationml.handoutMaster+xml"/>
  <Override PartName="/ppt/slides/slide6.xml" ContentType="application/vnd.openxmlformats-officedocument.presentationml.slide+xml"/>
</Types>
</file>

<file path=_rels/.rels><?xml version="1.0" encoding="UTF-8" standalone="yes"?>
<Relationships xmlns="http://schemas.openxmlformats.org/package/2006/relationships"><Relationship Id="rId2" Type="http://schemas.openxmlformats.org/package/2006/relationships/metadata/core-properties" Target="docProps/core.xml"/><Relationship Id="rId3" Type="http://schemas.openxmlformats.org/officeDocument/2006/relationships/extended-properties" Target="docProps/app.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0" r:id="rId2"/>
  </p:sldMasterIdLst>
  <p:notesMasterIdLst>
    <p:notesMasterId r:id="rId11"/>
  </p:notesMasterIdLst>
  <p:handoutMasterIdLst>
    <p:handoutMasterId r:id="rId12"/>
  </p:handoutMasterIdLst>
  <p:sldIdLst>
    <p:sldId id="256" r:id="rId3"/>
    <p:sldId id="261" r:id="rId4"/>
    <p:sldId id="288" r:id="rId5"/>
    <p:sldId id="287" r:id="rId6"/>
    <p:sldId id="286" r:id="rId7"/>
    <p:sldId id="289" r:id="rId8"/>
    <p:sldId id="290" r:id="rId9"/>
    <p:sldId id="291" r:id="rId10"/>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C44F00"/>
    <a:srgbClr val="FF6600"/>
  </p:clrMru>
  <p:extLst>
    <p:ext uri="{E76CE94A-603C-4142-B9EB-6D1370010A27}">
      <p14:discardImageEditData xmlns:mc="http://schemas.openxmlformats.org/markup-compatibility/2006" xmlns:mv="urn:schemas-microsoft-com:mac:vml" xmlns="" xmlns:p14="http://schemas.microsoft.com/office/powerpoint/2007/7/12/main" xmlns:p="http://schemas.openxmlformats.org/presentationml/2006/main" xmlns:r="http://schemas.openxmlformats.org/officeDocument/2006/relationships" xmlns:a="http://schemas.openxmlformats.org/drawingml/2006/main" val="0"/>
    </p:ext>
    <p:ext uri="{D31A062A-798A-4329-ABDD-BBA856620510}">
      <p14:defaultImageDpi xmlns:mc="http://schemas.openxmlformats.org/markup-compatibility/2006" xmlns:mv="urn:schemas-microsoft-com:mac:vml" xmlns="" xmlns:p14="http://schemas.microsoft.com/office/powerpoint/2007/7/12/main" xmlns:p="http://schemas.openxmlformats.org/presentationml/2006/main" xmlns:r="http://schemas.openxmlformats.org/officeDocument/2006/relationships" xmlns:a="http://schemas.openxmlformats.org/drawingml/2006/main" val="220"/>
    </p:ext>
  </p:extLst>
</p:presentationPr>
</file>

<file path=ppt/tableStyles.xml><?xml version="1.0" encoding="utf-8"?>
<a:tblStyleLst xmlns:a="http://schemas.openxmlformats.org/drawingml/2006/main" def="{5C22544A-7EE6-4342-B048-85BDC9FD1C3A}">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snapVertSplitter="1" vertBarState="minimized">
    <p:restoredLeft sz="18760" autoAdjust="0"/>
    <p:restoredTop sz="93738" autoAdjust="0"/>
  </p:normalViewPr>
  <p:slideViewPr>
    <p:cSldViewPr>
      <p:cViewPr>
        <p:scale>
          <a:sx n="70" d="100"/>
          <a:sy n="70" d="100"/>
        </p:scale>
        <p:origin x="-144" y="-488"/>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57" d="100"/>
          <a:sy n="57" d="100"/>
        </p:scale>
        <p:origin x="-2520" y="-84"/>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14" Type="http://schemas.openxmlformats.org/officeDocument/2006/relationships/presProps" Target="presProps.xml"/><Relationship Id="rId4" Type="http://schemas.openxmlformats.org/officeDocument/2006/relationships/slide" Target="slides/slide2.xml"/><Relationship Id="rId7" Type="http://schemas.openxmlformats.org/officeDocument/2006/relationships/slide" Target="slides/slide5.xml"/><Relationship Id="rId1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6" Type="http://schemas.openxmlformats.org/officeDocument/2006/relationships/theme" Target="theme/theme1.xml"/><Relationship Id="rId8" Type="http://schemas.openxmlformats.org/officeDocument/2006/relationships/slide" Target="slides/slide6.xml"/><Relationship Id="rId13" Type="http://schemas.openxmlformats.org/officeDocument/2006/relationships/printerSettings" Target="printerSettings/printerSettings1.bin"/><Relationship Id="rId10" Type="http://schemas.openxmlformats.org/officeDocument/2006/relationships/slide" Target="slides/slide8.xml"/><Relationship Id="rId5" Type="http://schemas.openxmlformats.org/officeDocument/2006/relationships/slide" Target="slides/slide3.xml"/><Relationship Id="rId15" Type="http://schemas.openxmlformats.org/officeDocument/2006/relationships/viewProps" Target="viewProps.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1.xml"/><Relationship Id="rId9" Type="http://schemas.openxmlformats.org/officeDocument/2006/relationships/slide" Target="slides/slide7.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468726-E2C5-4CAB-A87E-212CDACC1D39}" type="doc">
      <dgm:prSet loTypeId="urn:microsoft.com/office/officeart/2005/8/layout/chevron2" loCatId="process" qsTypeId="urn:microsoft.com/office/officeart/2005/8/quickstyle/simple4" qsCatId="simple" csTypeId="urn:microsoft.com/office/officeart/2005/8/colors/accent6_2" csCatId="accent6" phldr="1"/>
      <dgm:spPr/>
      <dgm:t>
        <a:bodyPr/>
        <a:lstStyle/>
        <a:p>
          <a:endParaRPr lang="en-US"/>
        </a:p>
      </dgm:t>
    </dgm:pt>
    <dgm:pt modelId="{C5C4F80A-ADCA-43BF-ACC9-3F5C75B9E216}">
      <dgm:prSet phldrT="[Texte]"/>
      <dgm:spPr/>
      <dgm:t>
        <a:bodyPr/>
        <a:lstStyle/>
        <a:p>
          <a:r>
            <a:rPr lang="en-US" b="0" dirty="0" smtClean="0"/>
            <a:t>1</a:t>
          </a:r>
          <a:endParaRPr lang="en-US" b="0" dirty="0"/>
        </a:p>
      </dgm:t>
    </dgm:pt>
    <dgm:pt modelId="{D4A6EDEB-7925-4265-839A-BA2463961342}" type="parTrans" cxnId="{A201BCCE-6BA6-4F0C-BD3A-2CDA0C9535F4}">
      <dgm:prSet/>
      <dgm:spPr/>
      <dgm:t>
        <a:bodyPr/>
        <a:lstStyle/>
        <a:p>
          <a:endParaRPr lang="en-US" b="0"/>
        </a:p>
      </dgm:t>
    </dgm:pt>
    <dgm:pt modelId="{0EA00AD6-FC62-420D-BF9A-DA8D83DA3EE4}" type="sibTrans" cxnId="{A201BCCE-6BA6-4F0C-BD3A-2CDA0C9535F4}">
      <dgm:prSet/>
      <dgm:spPr/>
      <dgm:t>
        <a:bodyPr/>
        <a:lstStyle/>
        <a:p>
          <a:endParaRPr lang="en-US" b="0"/>
        </a:p>
      </dgm:t>
    </dgm:pt>
    <dgm:pt modelId="{89DC5C5C-4497-464A-BEDD-3EC8F5FBE9CF}">
      <dgm:prSet phldrT="[Texte]"/>
      <dgm:spPr/>
      <dgm:t>
        <a:bodyPr/>
        <a:lstStyle/>
        <a:p>
          <a:r>
            <a:rPr lang="en-US" b="0" dirty="0" smtClean="0"/>
            <a:t>2</a:t>
          </a:r>
          <a:endParaRPr lang="en-US" b="0" dirty="0"/>
        </a:p>
      </dgm:t>
    </dgm:pt>
    <dgm:pt modelId="{7B53E502-3A0A-46DE-BA83-A92D956A35B6}" type="parTrans" cxnId="{A79E98CC-09A3-4F97-98DE-A21F8B76EDD2}">
      <dgm:prSet/>
      <dgm:spPr/>
      <dgm:t>
        <a:bodyPr/>
        <a:lstStyle/>
        <a:p>
          <a:endParaRPr lang="en-US" b="0"/>
        </a:p>
      </dgm:t>
    </dgm:pt>
    <dgm:pt modelId="{BC99A5B3-4005-45EE-819F-3100434DD236}" type="sibTrans" cxnId="{A79E98CC-09A3-4F97-98DE-A21F8B76EDD2}">
      <dgm:prSet/>
      <dgm:spPr/>
      <dgm:t>
        <a:bodyPr/>
        <a:lstStyle/>
        <a:p>
          <a:endParaRPr lang="en-US" b="0"/>
        </a:p>
      </dgm:t>
    </dgm:pt>
    <dgm:pt modelId="{67D24913-09F9-4F86-B612-DD5C4945B52C}">
      <dgm:prSet phldrT="[Texte]"/>
      <dgm:spPr/>
      <dgm:t>
        <a:bodyPr/>
        <a:lstStyle/>
        <a:p>
          <a:r>
            <a:rPr lang="en-US" b="0" dirty="0" smtClean="0"/>
            <a:t>Present </a:t>
          </a:r>
          <a:r>
            <a:rPr lang="en-US" b="1" dirty="0" smtClean="0"/>
            <a:t>FDIR</a:t>
          </a:r>
          <a:r>
            <a:rPr lang="en-US" b="0" dirty="0" smtClean="0"/>
            <a:t> business drivers</a:t>
          </a:r>
          <a:endParaRPr lang="en-US" b="1" dirty="0"/>
        </a:p>
      </dgm:t>
    </dgm:pt>
    <dgm:pt modelId="{9EBA8817-F214-4A4A-8083-1932E61E2620}" type="parTrans" cxnId="{43E1100A-C06A-4844-A3FB-7AC650E6A408}">
      <dgm:prSet/>
      <dgm:spPr/>
      <dgm:t>
        <a:bodyPr/>
        <a:lstStyle/>
        <a:p>
          <a:endParaRPr lang="en-US" b="0"/>
        </a:p>
      </dgm:t>
    </dgm:pt>
    <dgm:pt modelId="{35782166-5978-4FA5-A3B1-A5A139C2A91E}" type="sibTrans" cxnId="{43E1100A-C06A-4844-A3FB-7AC650E6A408}">
      <dgm:prSet/>
      <dgm:spPr/>
      <dgm:t>
        <a:bodyPr/>
        <a:lstStyle/>
        <a:p>
          <a:endParaRPr lang="en-US" b="0"/>
        </a:p>
      </dgm:t>
    </dgm:pt>
    <dgm:pt modelId="{6D29025B-7E9E-4523-984D-758507BDFCD3}">
      <dgm:prSet phldrT="[Texte]"/>
      <dgm:spPr/>
      <dgm:t>
        <a:bodyPr/>
        <a:lstStyle/>
        <a:p>
          <a:r>
            <a:rPr lang="en-US" b="0" dirty="0" smtClean="0"/>
            <a:t>3</a:t>
          </a:r>
          <a:endParaRPr lang="en-US" b="0" dirty="0"/>
        </a:p>
      </dgm:t>
    </dgm:pt>
    <dgm:pt modelId="{98E63EB7-8DC2-4823-A8ED-76A44E5AAA61}" type="parTrans" cxnId="{0AF3FEC9-FF76-4F6F-B6D2-D035790D3CC3}">
      <dgm:prSet/>
      <dgm:spPr/>
      <dgm:t>
        <a:bodyPr/>
        <a:lstStyle/>
        <a:p>
          <a:endParaRPr lang="en-US" b="0"/>
        </a:p>
      </dgm:t>
    </dgm:pt>
    <dgm:pt modelId="{26943680-5C60-48D5-A0AE-54064428B433}" type="sibTrans" cxnId="{0AF3FEC9-FF76-4F6F-B6D2-D035790D3CC3}">
      <dgm:prSet/>
      <dgm:spPr/>
      <dgm:t>
        <a:bodyPr/>
        <a:lstStyle/>
        <a:p>
          <a:endParaRPr lang="en-US" b="0"/>
        </a:p>
      </dgm:t>
    </dgm:pt>
    <dgm:pt modelId="{1C17E32D-E5BC-4650-8F69-5E37774C067C}">
      <dgm:prSet phldrT="[Texte]"/>
      <dgm:spPr/>
      <dgm:t>
        <a:bodyPr/>
        <a:lstStyle/>
        <a:p>
          <a:r>
            <a:rPr lang="en-US" b="0" dirty="0" smtClean="0"/>
            <a:t>Present </a:t>
          </a:r>
          <a:r>
            <a:rPr lang="en-US" b="1" dirty="0" smtClean="0"/>
            <a:t>FDIR</a:t>
          </a:r>
          <a:r>
            <a:rPr lang="en-US" b="0" dirty="0" smtClean="0"/>
            <a:t> architecture made through </a:t>
          </a:r>
          <a:r>
            <a:rPr lang="en-US" b="1" dirty="0" smtClean="0"/>
            <a:t>ACME</a:t>
          </a:r>
          <a:endParaRPr lang="en-US" b="1" dirty="0"/>
        </a:p>
      </dgm:t>
    </dgm:pt>
    <dgm:pt modelId="{4875A793-05FF-4D44-8D6C-DD5183DF0AE2}" type="parTrans" cxnId="{E9BAE26F-1DE9-46E9-B7A4-7CCF8A3DEAA2}">
      <dgm:prSet/>
      <dgm:spPr/>
      <dgm:t>
        <a:bodyPr/>
        <a:lstStyle/>
        <a:p>
          <a:endParaRPr lang="en-US" b="0"/>
        </a:p>
      </dgm:t>
    </dgm:pt>
    <dgm:pt modelId="{2CFB2501-97A8-4E13-9605-3255509F9738}" type="sibTrans" cxnId="{E9BAE26F-1DE9-46E9-B7A4-7CCF8A3DEAA2}">
      <dgm:prSet/>
      <dgm:spPr/>
      <dgm:t>
        <a:bodyPr/>
        <a:lstStyle/>
        <a:p>
          <a:endParaRPr lang="en-US" b="0"/>
        </a:p>
      </dgm:t>
    </dgm:pt>
    <dgm:pt modelId="{3C486B70-D3FE-4970-B9B5-CA2D8B6F3EEE}">
      <dgm:prSet/>
      <dgm:spPr/>
      <dgm:t>
        <a:bodyPr/>
        <a:lstStyle/>
        <a:p>
          <a:r>
            <a:rPr lang="en-US" b="0" dirty="0" smtClean="0"/>
            <a:t>4</a:t>
          </a:r>
          <a:endParaRPr lang="en-US" b="0" dirty="0"/>
        </a:p>
      </dgm:t>
    </dgm:pt>
    <dgm:pt modelId="{1865F844-472F-4BB6-934F-E2B53C1A4B4A}" type="parTrans" cxnId="{C5530A6B-DBCA-4005-A741-B86D7C8E4CD0}">
      <dgm:prSet/>
      <dgm:spPr/>
      <dgm:t>
        <a:bodyPr/>
        <a:lstStyle/>
        <a:p>
          <a:endParaRPr lang="en-US" b="0"/>
        </a:p>
      </dgm:t>
    </dgm:pt>
    <dgm:pt modelId="{954CD116-88A4-41A9-ACFA-9224822CD487}" type="sibTrans" cxnId="{C5530A6B-DBCA-4005-A741-B86D7C8E4CD0}">
      <dgm:prSet/>
      <dgm:spPr/>
      <dgm:t>
        <a:bodyPr/>
        <a:lstStyle/>
        <a:p>
          <a:endParaRPr lang="en-US" b="0"/>
        </a:p>
      </dgm:t>
    </dgm:pt>
    <dgm:pt modelId="{9EFC650E-4E74-4F71-8B71-A5F227EAD719}">
      <dgm:prSet/>
      <dgm:spPr/>
      <dgm:t>
        <a:bodyPr/>
        <a:lstStyle/>
        <a:p>
          <a:r>
            <a:rPr lang="en-US" b="0" dirty="0" smtClean="0"/>
            <a:t>5</a:t>
          </a:r>
          <a:endParaRPr lang="en-US" b="0" dirty="0"/>
        </a:p>
      </dgm:t>
    </dgm:pt>
    <dgm:pt modelId="{43776194-2C2D-490F-A5F9-279D000771CA}" type="parTrans" cxnId="{AF333052-B43F-4C14-B3CC-C21383155209}">
      <dgm:prSet/>
      <dgm:spPr/>
      <dgm:t>
        <a:bodyPr/>
        <a:lstStyle/>
        <a:p>
          <a:endParaRPr lang="en-US" b="0"/>
        </a:p>
      </dgm:t>
    </dgm:pt>
    <dgm:pt modelId="{6A8EEF53-32BB-4548-A55F-A1ECF75EEE06}" type="sibTrans" cxnId="{AF333052-B43F-4C14-B3CC-C21383155209}">
      <dgm:prSet/>
      <dgm:spPr/>
      <dgm:t>
        <a:bodyPr/>
        <a:lstStyle/>
        <a:p>
          <a:endParaRPr lang="en-US" b="0"/>
        </a:p>
      </dgm:t>
    </dgm:pt>
    <dgm:pt modelId="{CD622641-F3D4-45C1-9D46-EA5724F7F5F3}">
      <dgm:prSet/>
      <dgm:spPr/>
      <dgm:t>
        <a:bodyPr/>
        <a:lstStyle/>
        <a:p>
          <a:r>
            <a:rPr lang="en-US" b="0" dirty="0" smtClean="0"/>
            <a:t>6</a:t>
          </a:r>
          <a:endParaRPr lang="en-US" b="0" dirty="0"/>
        </a:p>
      </dgm:t>
    </dgm:pt>
    <dgm:pt modelId="{AF39D6AE-DF6D-4C47-ACCC-662597F8BB6F}" type="parTrans" cxnId="{EF9CFEAC-15CD-4113-8A27-AB753E92F767}">
      <dgm:prSet/>
      <dgm:spPr/>
      <dgm:t>
        <a:bodyPr/>
        <a:lstStyle/>
        <a:p>
          <a:endParaRPr lang="en-US" b="0"/>
        </a:p>
      </dgm:t>
    </dgm:pt>
    <dgm:pt modelId="{0926A5F9-BDB5-4FED-B681-48EAB9DE1C17}" type="sibTrans" cxnId="{EF9CFEAC-15CD-4113-8A27-AB753E92F767}">
      <dgm:prSet/>
      <dgm:spPr/>
      <dgm:t>
        <a:bodyPr/>
        <a:lstStyle/>
        <a:p>
          <a:endParaRPr lang="en-US" b="0"/>
        </a:p>
      </dgm:t>
    </dgm:pt>
    <dgm:pt modelId="{A3E414CC-462E-4214-ABF4-C1F7D6637270}">
      <dgm:prSet/>
      <dgm:spPr/>
      <dgm:t>
        <a:bodyPr/>
        <a:lstStyle/>
        <a:p>
          <a:r>
            <a:rPr lang="en-US" b="0" dirty="0" smtClean="0"/>
            <a:t>7</a:t>
          </a:r>
          <a:endParaRPr lang="en-US" b="0" dirty="0"/>
        </a:p>
      </dgm:t>
    </dgm:pt>
    <dgm:pt modelId="{5592D795-FC4F-454C-A7B8-F2901236367A}" type="parTrans" cxnId="{69028F9B-46A5-4396-B9F2-2AF19881C5A1}">
      <dgm:prSet/>
      <dgm:spPr/>
      <dgm:t>
        <a:bodyPr/>
        <a:lstStyle/>
        <a:p>
          <a:endParaRPr lang="en-US" b="0"/>
        </a:p>
      </dgm:t>
    </dgm:pt>
    <dgm:pt modelId="{2DC9A183-3F70-48B9-9D32-D893FC32B4EA}" type="sibTrans" cxnId="{69028F9B-46A5-4396-B9F2-2AF19881C5A1}">
      <dgm:prSet/>
      <dgm:spPr/>
      <dgm:t>
        <a:bodyPr/>
        <a:lstStyle/>
        <a:p>
          <a:endParaRPr lang="en-US" b="0"/>
        </a:p>
      </dgm:t>
    </dgm:pt>
    <dgm:pt modelId="{2F387301-5DE6-45E2-82CF-0968614BE5FA}">
      <dgm:prSet/>
      <dgm:spPr/>
      <dgm:t>
        <a:bodyPr/>
        <a:lstStyle/>
        <a:p>
          <a:r>
            <a:rPr lang="en-US" b="0" dirty="0" smtClean="0"/>
            <a:t>8</a:t>
          </a:r>
          <a:endParaRPr lang="en-US" b="0" dirty="0"/>
        </a:p>
      </dgm:t>
    </dgm:pt>
    <dgm:pt modelId="{D17231D7-E093-4F5A-AF59-EE031F2F0593}" type="parTrans" cxnId="{F0C337C6-B59E-4B34-A7F5-15F19690AD5D}">
      <dgm:prSet/>
      <dgm:spPr/>
      <dgm:t>
        <a:bodyPr/>
        <a:lstStyle/>
        <a:p>
          <a:endParaRPr lang="en-US" b="0"/>
        </a:p>
      </dgm:t>
    </dgm:pt>
    <dgm:pt modelId="{F166C28F-508C-4106-9681-D94CE212568D}" type="sibTrans" cxnId="{F0C337C6-B59E-4B34-A7F5-15F19690AD5D}">
      <dgm:prSet/>
      <dgm:spPr/>
      <dgm:t>
        <a:bodyPr/>
        <a:lstStyle/>
        <a:p>
          <a:endParaRPr lang="en-US" b="0"/>
        </a:p>
      </dgm:t>
    </dgm:pt>
    <dgm:pt modelId="{40BE8CB0-D409-4286-83A7-7CB88975B308}">
      <dgm:prSet/>
      <dgm:spPr/>
      <dgm:t>
        <a:bodyPr/>
        <a:lstStyle/>
        <a:p>
          <a:r>
            <a:rPr lang="en-US" b="0" dirty="0" smtClean="0"/>
            <a:t>9</a:t>
          </a:r>
          <a:endParaRPr lang="en-US" b="0" dirty="0"/>
        </a:p>
      </dgm:t>
    </dgm:pt>
    <dgm:pt modelId="{218DB297-C48E-4DC0-B2A0-7DDEB3A91740}" type="parTrans" cxnId="{818D575C-8B00-47BF-9FB0-01AC297B5103}">
      <dgm:prSet/>
      <dgm:spPr/>
      <dgm:t>
        <a:bodyPr/>
        <a:lstStyle/>
        <a:p>
          <a:endParaRPr lang="en-US" b="0"/>
        </a:p>
      </dgm:t>
    </dgm:pt>
    <dgm:pt modelId="{3CBC6FE4-05EB-4B7A-BC6E-F620CDC26D86}" type="sibTrans" cxnId="{818D575C-8B00-47BF-9FB0-01AC297B5103}">
      <dgm:prSet/>
      <dgm:spPr/>
      <dgm:t>
        <a:bodyPr/>
        <a:lstStyle/>
        <a:p>
          <a:endParaRPr lang="en-US" b="0"/>
        </a:p>
      </dgm:t>
    </dgm:pt>
    <dgm:pt modelId="{7FE59F3C-D076-40C7-967F-EE61C565D313}">
      <dgm:prSet/>
      <dgm:spPr/>
      <dgm:t>
        <a:bodyPr/>
        <a:lstStyle/>
        <a:p>
          <a:r>
            <a:rPr lang="en-US" b="0" dirty="0" smtClean="0"/>
            <a:t>Identify </a:t>
          </a:r>
          <a:r>
            <a:rPr lang="en-US" b="1" dirty="0" smtClean="0"/>
            <a:t>FDIR</a:t>
          </a:r>
          <a:r>
            <a:rPr lang="en-US" b="0" dirty="0" smtClean="0"/>
            <a:t> architectural approaches made through </a:t>
          </a:r>
          <a:r>
            <a:rPr lang="en-US" b="1" dirty="0" smtClean="0"/>
            <a:t>ACME </a:t>
          </a:r>
          <a:endParaRPr lang="en-US" b="1" dirty="0"/>
        </a:p>
      </dgm:t>
    </dgm:pt>
    <dgm:pt modelId="{35B1ED5D-72B5-4938-80B2-CB585C375170}" type="parTrans" cxnId="{4EFB58CA-56B5-48BA-B167-FCD2349FE277}">
      <dgm:prSet/>
      <dgm:spPr/>
      <dgm:t>
        <a:bodyPr/>
        <a:lstStyle/>
        <a:p>
          <a:endParaRPr lang="en-US" b="0"/>
        </a:p>
      </dgm:t>
    </dgm:pt>
    <dgm:pt modelId="{8C9A28DC-BA0D-4CC9-A380-0D01F4F09DBC}" type="sibTrans" cxnId="{4EFB58CA-56B5-48BA-B167-FCD2349FE277}">
      <dgm:prSet/>
      <dgm:spPr/>
      <dgm:t>
        <a:bodyPr/>
        <a:lstStyle/>
        <a:p>
          <a:endParaRPr lang="en-US" b="0"/>
        </a:p>
      </dgm:t>
    </dgm:pt>
    <dgm:pt modelId="{BD27B93E-B34D-4D94-A918-74D1D64A6C14}">
      <dgm:prSet/>
      <dgm:spPr/>
      <dgm:t>
        <a:bodyPr/>
        <a:lstStyle/>
        <a:p>
          <a:r>
            <a:rPr lang="en-US" b="0" dirty="0" smtClean="0"/>
            <a:t>Generate </a:t>
          </a:r>
          <a:r>
            <a:rPr lang="en-US" b="1" dirty="0" smtClean="0"/>
            <a:t>FDIR </a:t>
          </a:r>
          <a:r>
            <a:rPr lang="en-US" b="0" dirty="0" smtClean="0"/>
            <a:t>quality attribute utility tree</a:t>
          </a:r>
          <a:endParaRPr lang="en-US" b="1" dirty="0"/>
        </a:p>
      </dgm:t>
    </dgm:pt>
    <dgm:pt modelId="{DB14A2D9-EAC3-4267-BC9F-F4906C7E45DA}" type="parTrans" cxnId="{1C9AED06-CB88-475C-9B49-660AD14E02B6}">
      <dgm:prSet/>
      <dgm:spPr/>
      <dgm:t>
        <a:bodyPr/>
        <a:lstStyle/>
        <a:p>
          <a:endParaRPr lang="en-US" b="0"/>
        </a:p>
      </dgm:t>
    </dgm:pt>
    <dgm:pt modelId="{8F3DB2B2-E264-4F2C-AA2B-9D47A95229A0}" type="sibTrans" cxnId="{1C9AED06-CB88-475C-9B49-660AD14E02B6}">
      <dgm:prSet/>
      <dgm:spPr/>
      <dgm:t>
        <a:bodyPr/>
        <a:lstStyle/>
        <a:p>
          <a:endParaRPr lang="en-US" b="0"/>
        </a:p>
      </dgm:t>
    </dgm:pt>
    <dgm:pt modelId="{14D14EFE-6C54-446C-82B7-D64794AE17D7}">
      <dgm:prSet/>
      <dgm:spPr/>
      <dgm:t>
        <a:bodyPr/>
        <a:lstStyle/>
        <a:p>
          <a:r>
            <a:rPr lang="en-US" b="0" dirty="0" smtClean="0"/>
            <a:t>Analyze architectural </a:t>
          </a:r>
          <a:r>
            <a:rPr lang="en-US" b="1" dirty="0" smtClean="0"/>
            <a:t>FDIR</a:t>
          </a:r>
          <a:r>
            <a:rPr lang="en-US" b="0" dirty="0" smtClean="0"/>
            <a:t> approaches made through </a:t>
          </a:r>
          <a:r>
            <a:rPr lang="en-US" b="1" dirty="0" smtClean="0"/>
            <a:t>ACME </a:t>
          </a:r>
          <a:endParaRPr lang="en-US" b="1" dirty="0"/>
        </a:p>
      </dgm:t>
    </dgm:pt>
    <dgm:pt modelId="{7AE9206E-8A2E-4C39-84FF-A8A7385F1A2C}" type="parTrans" cxnId="{C0E0ABB1-1575-41A5-AFD3-4C9A275C5B6C}">
      <dgm:prSet/>
      <dgm:spPr/>
      <dgm:t>
        <a:bodyPr/>
        <a:lstStyle/>
        <a:p>
          <a:endParaRPr lang="en-US" b="0"/>
        </a:p>
      </dgm:t>
    </dgm:pt>
    <dgm:pt modelId="{A4470B5C-C5A0-4303-8418-A3D8FB37E33F}" type="sibTrans" cxnId="{C0E0ABB1-1575-41A5-AFD3-4C9A275C5B6C}">
      <dgm:prSet/>
      <dgm:spPr/>
      <dgm:t>
        <a:bodyPr/>
        <a:lstStyle/>
        <a:p>
          <a:endParaRPr lang="en-US" b="0"/>
        </a:p>
      </dgm:t>
    </dgm:pt>
    <dgm:pt modelId="{64FD7011-1C57-4ACA-8B55-9E1489E37311}">
      <dgm:prSet/>
      <dgm:spPr/>
      <dgm:t>
        <a:bodyPr/>
        <a:lstStyle/>
        <a:p>
          <a:r>
            <a:rPr lang="en-US" b="0" dirty="0" smtClean="0"/>
            <a:t>Brainstorm and prioritize scenarios of </a:t>
          </a:r>
          <a:r>
            <a:rPr lang="en-US" b="1" dirty="0" smtClean="0"/>
            <a:t>FDIR requirement </a:t>
          </a:r>
          <a:endParaRPr lang="en-US" b="1" dirty="0"/>
        </a:p>
      </dgm:t>
    </dgm:pt>
    <dgm:pt modelId="{239C5B33-9642-4B50-B044-E5ADAC9B3A5B}" type="parTrans" cxnId="{155FF36C-D1D1-4E9A-97E6-351EC663800D}">
      <dgm:prSet/>
      <dgm:spPr/>
      <dgm:t>
        <a:bodyPr/>
        <a:lstStyle/>
        <a:p>
          <a:endParaRPr lang="en-US" b="0"/>
        </a:p>
      </dgm:t>
    </dgm:pt>
    <dgm:pt modelId="{F2B8F262-6CDC-45CF-A7C1-BBEAE54DB4FF}" type="sibTrans" cxnId="{155FF36C-D1D1-4E9A-97E6-351EC663800D}">
      <dgm:prSet/>
      <dgm:spPr/>
      <dgm:t>
        <a:bodyPr/>
        <a:lstStyle/>
        <a:p>
          <a:endParaRPr lang="en-US" b="0"/>
        </a:p>
      </dgm:t>
    </dgm:pt>
    <dgm:pt modelId="{46644A12-61EF-421C-AD66-692EB805B048}">
      <dgm:prSet/>
      <dgm:spPr/>
      <dgm:t>
        <a:bodyPr/>
        <a:lstStyle/>
        <a:p>
          <a:r>
            <a:rPr lang="en-US" b="0" dirty="0" smtClean="0"/>
            <a:t>Analyze </a:t>
          </a:r>
          <a:r>
            <a:rPr lang="en-US" b="1" dirty="0" smtClean="0"/>
            <a:t>FDIR</a:t>
          </a:r>
          <a:r>
            <a:rPr lang="en-US" b="0" dirty="0" smtClean="0"/>
            <a:t> architectural approaches made through </a:t>
          </a:r>
          <a:r>
            <a:rPr lang="en-US" b="1" dirty="0" smtClean="0"/>
            <a:t>ACME </a:t>
          </a:r>
          <a:endParaRPr lang="en-US" b="1" dirty="0"/>
        </a:p>
      </dgm:t>
    </dgm:pt>
    <dgm:pt modelId="{35E85560-6E83-44EA-9448-56A5205AD6C1}" type="parTrans" cxnId="{5A2D9707-AF4A-4D04-BA81-68EC61602565}">
      <dgm:prSet/>
      <dgm:spPr/>
      <dgm:t>
        <a:bodyPr/>
        <a:lstStyle/>
        <a:p>
          <a:endParaRPr lang="en-US" b="0"/>
        </a:p>
      </dgm:t>
    </dgm:pt>
    <dgm:pt modelId="{A54C44D6-097E-487C-A2C6-13DCB3A2A27E}" type="sibTrans" cxnId="{5A2D9707-AF4A-4D04-BA81-68EC61602565}">
      <dgm:prSet/>
      <dgm:spPr/>
      <dgm:t>
        <a:bodyPr/>
        <a:lstStyle/>
        <a:p>
          <a:endParaRPr lang="en-US" b="0"/>
        </a:p>
      </dgm:t>
    </dgm:pt>
    <dgm:pt modelId="{0748FFA0-8B6F-4C0E-B3E0-2D39A1C0DFB1}">
      <dgm:prSet/>
      <dgm:spPr/>
      <dgm:t>
        <a:bodyPr/>
        <a:lstStyle/>
        <a:p>
          <a:r>
            <a:rPr lang="en-US" b="0" dirty="0" smtClean="0"/>
            <a:t>Present </a:t>
          </a:r>
          <a:r>
            <a:rPr lang="en-US" b="1" dirty="0" smtClean="0"/>
            <a:t>FDIR</a:t>
          </a:r>
          <a:r>
            <a:rPr lang="en-US" b="0" dirty="0" smtClean="0"/>
            <a:t> ATAM assessment results</a:t>
          </a:r>
          <a:endParaRPr lang="en-US" b="0" dirty="0"/>
        </a:p>
      </dgm:t>
    </dgm:pt>
    <dgm:pt modelId="{450C8141-9176-442F-8EF4-AFAE2D1881BD}" type="parTrans" cxnId="{68D3BAA2-15F8-4006-A5BE-B4B786D822A7}">
      <dgm:prSet/>
      <dgm:spPr/>
      <dgm:t>
        <a:bodyPr/>
        <a:lstStyle/>
        <a:p>
          <a:endParaRPr lang="en-US" b="0"/>
        </a:p>
      </dgm:t>
    </dgm:pt>
    <dgm:pt modelId="{93ED563D-E879-4D90-9F83-BEFEEC3EE7B4}" type="sibTrans" cxnId="{68D3BAA2-15F8-4006-A5BE-B4B786D822A7}">
      <dgm:prSet/>
      <dgm:spPr/>
      <dgm:t>
        <a:bodyPr/>
        <a:lstStyle/>
        <a:p>
          <a:endParaRPr lang="en-US" b="0"/>
        </a:p>
      </dgm:t>
    </dgm:pt>
    <dgm:pt modelId="{8EF861FA-3808-4B5F-A394-808F8FCA844F}">
      <dgm:prSet phldrT="[Texte]"/>
      <dgm:spPr/>
      <dgm:t>
        <a:bodyPr/>
        <a:lstStyle/>
        <a:p>
          <a:r>
            <a:rPr lang="en-US" b="0" dirty="0" smtClean="0"/>
            <a:t>Present the ATAM </a:t>
          </a:r>
          <a:endParaRPr lang="en-US" b="0" dirty="0"/>
        </a:p>
      </dgm:t>
    </dgm:pt>
    <dgm:pt modelId="{FB5620C7-30F0-4575-8788-F4FABCD0AD2A}" type="sibTrans" cxnId="{5338633B-903A-4BDB-9C83-8156BF28794B}">
      <dgm:prSet/>
      <dgm:spPr/>
      <dgm:t>
        <a:bodyPr/>
        <a:lstStyle/>
        <a:p>
          <a:endParaRPr lang="en-US" b="0"/>
        </a:p>
      </dgm:t>
    </dgm:pt>
    <dgm:pt modelId="{C8FCB78E-4FD8-48A8-9856-964CFB82D6DE}" type="parTrans" cxnId="{5338633B-903A-4BDB-9C83-8156BF28794B}">
      <dgm:prSet/>
      <dgm:spPr/>
      <dgm:t>
        <a:bodyPr/>
        <a:lstStyle/>
        <a:p>
          <a:endParaRPr lang="en-US" b="0"/>
        </a:p>
      </dgm:t>
    </dgm:pt>
    <dgm:pt modelId="{BCF9926A-63CD-4519-B280-55D6BCE32101}" type="pres">
      <dgm:prSet presAssocID="{E2468726-E2C5-4CAB-A87E-212CDACC1D39}" presName="linearFlow" presStyleCnt="0">
        <dgm:presLayoutVars>
          <dgm:dir/>
          <dgm:animLvl val="lvl"/>
          <dgm:resizeHandles val="exact"/>
        </dgm:presLayoutVars>
      </dgm:prSet>
      <dgm:spPr/>
      <dgm:t>
        <a:bodyPr/>
        <a:lstStyle/>
        <a:p>
          <a:endParaRPr lang="fr-FR"/>
        </a:p>
      </dgm:t>
    </dgm:pt>
    <dgm:pt modelId="{B685A86D-C3FF-4C29-81CB-ECEFC3F9CA2E}" type="pres">
      <dgm:prSet presAssocID="{C5C4F80A-ADCA-43BF-ACC9-3F5C75B9E216}" presName="composite" presStyleCnt="0"/>
      <dgm:spPr/>
      <dgm:t>
        <a:bodyPr/>
        <a:lstStyle/>
        <a:p>
          <a:endParaRPr lang="fr-FR"/>
        </a:p>
      </dgm:t>
    </dgm:pt>
    <dgm:pt modelId="{A8EFB1D0-AFE1-4ABB-998F-BC8F5022F6DE}" type="pres">
      <dgm:prSet presAssocID="{C5C4F80A-ADCA-43BF-ACC9-3F5C75B9E216}" presName="parentText" presStyleLbl="alignNode1" presStyleIdx="0" presStyleCnt="9">
        <dgm:presLayoutVars>
          <dgm:chMax val="1"/>
          <dgm:bulletEnabled val="1"/>
        </dgm:presLayoutVars>
      </dgm:prSet>
      <dgm:spPr/>
      <dgm:t>
        <a:bodyPr/>
        <a:lstStyle/>
        <a:p>
          <a:endParaRPr lang="fr-FR"/>
        </a:p>
      </dgm:t>
    </dgm:pt>
    <dgm:pt modelId="{7D4674C8-3BBD-4727-A37D-F0C903662B5E}" type="pres">
      <dgm:prSet presAssocID="{C5C4F80A-ADCA-43BF-ACC9-3F5C75B9E216}" presName="descendantText" presStyleLbl="alignAcc1" presStyleIdx="0" presStyleCnt="9">
        <dgm:presLayoutVars>
          <dgm:bulletEnabled val="1"/>
        </dgm:presLayoutVars>
      </dgm:prSet>
      <dgm:spPr/>
      <dgm:t>
        <a:bodyPr/>
        <a:lstStyle/>
        <a:p>
          <a:endParaRPr lang="en-US"/>
        </a:p>
      </dgm:t>
    </dgm:pt>
    <dgm:pt modelId="{3DB66672-19AD-4748-9181-A079BB18C4FC}" type="pres">
      <dgm:prSet presAssocID="{0EA00AD6-FC62-420D-BF9A-DA8D83DA3EE4}" presName="sp" presStyleCnt="0"/>
      <dgm:spPr/>
      <dgm:t>
        <a:bodyPr/>
        <a:lstStyle/>
        <a:p>
          <a:endParaRPr lang="fr-FR"/>
        </a:p>
      </dgm:t>
    </dgm:pt>
    <dgm:pt modelId="{9DA3AA2C-EA36-459C-BB04-E859C5805F51}" type="pres">
      <dgm:prSet presAssocID="{89DC5C5C-4497-464A-BEDD-3EC8F5FBE9CF}" presName="composite" presStyleCnt="0"/>
      <dgm:spPr/>
      <dgm:t>
        <a:bodyPr/>
        <a:lstStyle/>
        <a:p>
          <a:endParaRPr lang="fr-FR"/>
        </a:p>
      </dgm:t>
    </dgm:pt>
    <dgm:pt modelId="{60ADE2E7-EE22-4F1B-B618-0810AEAB69CF}" type="pres">
      <dgm:prSet presAssocID="{89DC5C5C-4497-464A-BEDD-3EC8F5FBE9CF}" presName="parentText" presStyleLbl="alignNode1" presStyleIdx="1" presStyleCnt="9">
        <dgm:presLayoutVars>
          <dgm:chMax val="1"/>
          <dgm:bulletEnabled val="1"/>
        </dgm:presLayoutVars>
      </dgm:prSet>
      <dgm:spPr/>
      <dgm:t>
        <a:bodyPr/>
        <a:lstStyle/>
        <a:p>
          <a:endParaRPr lang="fr-FR"/>
        </a:p>
      </dgm:t>
    </dgm:pt>
    <dgm:pt modelId="{504D6305-7D78-4993-9F6D-D86EC1407DE3}" type="pres">
      <dgm:prSet presAssocID="{89DC5C5C-4497-464A-BEDD-3EC8F5FBE9CF}" presName="descendantText" presStyleLbl="alignAcc1" presStyleIdx="1" presStyleCnt="9">
        <dgm:presLayoutVars>
          <dgm:bulletEnabled val="1"/>
        </dgm:presLayoutVars>
      </dgm:prSet>
      <dgm:spPr/>
      <dgm:t>
        <a:bodyPr/>
        <a:lstStyle/>
        <a:p>
          <a:endParaRPr lang="en-US"/>
        </a:p>
      </dgm:t>
    </dgm:pt>
    <dgm:pt modelId="{13EE3A4B-ECED-4353-BCE6-D95F8976A538}" type="pres">
      <dgm:prSet presAssocID="{BC99A5B3-4005-45EE-819F-3100434DD236}" presName="sp" presStyleCnt="0"/>
      <dgm:spPr/>
      <dgm:t>
        <a:bodyPr/>
        <a:lstStyle/>
        <a:p>
          <a:endParaRPr lang="fr-FR"/>
        </a:p>
      </dgm:t>
    </dgm:pt>
    <dgm:pt modelId="{1A6E4B5F-9628-4EE5-9B6D-EBDBE6103752}" type="pres">
      <dgm:prSet presAssocID="{6D29025B-7E9E-4523-984D-758507BDFCD3}" presName="composite" presStyleCnt="0"/>
      <dgm:spPr/>
      <dgm:t>
        <a:bodyPr/>
        <a:lstStyle/>
        <a:p>
          <a:endParaRPr lang="fr-FR"/>
        </a:p>
      </dgm:t>
    </dgm:pt>
    <dgm:pt modelId="{098EBCC1-266D-4A29-8BA8-958004418245}" type="pres">
      <dgm:prSet presAssocID="{6D29025B-7E9E-4523-984D-758507BDFCD3}" presName="parentText" presStyleLbl="alignNode1" presStyleIdx="2" presStyleCnt="9">
        <dgm:presLayoutVars>
          <dgm:chMax val="1"/>
          <dgm:bulletEnabled val="1"/>
        </dgm:presLayoutVars>
      </dgm:prSet>
      <dgm:spPr/>
      <dgm:t>
        <a:bodyPr/>
        <a:lstStyle/>
        <a:p>
          <a:endParaRPr lang="fr-FR"/>
        </a:p>
      </dgm:t>
    </dgm:pt>
    <dgm:pt modelId="{02AC38D5-023A-4A73-950E-DD6AFA43F046}" type="pres">
      <dgm:prSet presAssocID="{6D29025B-7E9E-4523-984D-758507BDFCD3}" presName="descendantText" presStyleLbl="alignAcc1" presStyleIdx="2" presStyleCnt="9">
        <dgm:presLayoutVars>
          <dgm:bulletEnabled val="1"/>
        </dgm:presLayoutVars>
      </dgm:prSet>
      <dgm:spPr/>
      <dgm:t>
        <a:bodyPr/>
        <a:lstStyle/>
        <a:p>
          <a:endParaRPr lang="en-US"/>
        </a:p>
      </dgm:t>
    </dgm:pt>
    <dgm:pt modelId="{89028E1F-40B5-40FC-8281-CB6E0D7C24F4}" type="pres">
      <dgm:prSet presAssocID="{26943680-5C60-48D5-A0AE-54064428B433}" presName="sp" presStyleCnt="0"/>
      <dgm:spPr/>
      <dgm:t>
        <a:bodyPr/>
        <a:lstStyle/>
        <a:p>
          <a:endParaRPr lang="fr-FR"/>
        </a:p>
      </dgm:t>
    </dgm:pt>
    <dgm:pt modelId="{6750A149-C2C9-4CDE-B7C2-BCBF6D0F039F}" type="pres">
      <dgm:prSet presAssocID="{3C486B70-D3FE-4970-B9B5-CA2D8B6F3EEE}" presName="composite" presStyleCnt="0"/>
      <dgm:spPr/>
      <dgm:t>
        <a:bodyPr/>
        <a:lstStyle/>
        <a:p>
          <a:endParaRPr lang="fr-FR"/>
        </a:p>
      </dgm:t>
    </dgm:pt>
    <dgm:pt modelId="{69ABBA2A-1B53-4120-8B56-E28A6169C332}" type="pres">
      <dgm:prSet presAssocID="{3C486B70-D3FE-4970-B9B5-CA2D8B6F3EEE}" presName="parentText" presStyleLbl="alignNode1" presStyleIdx="3" presStyleCnt="9">
        <dgm:presLayoutVars>
          <dgm:chMax val="1"/>
          <dgm:bulletEnabled val="1"/>
        </dgm:presLayoutVars>
      </dgm:prSet>
      <dgm:spPr/>
      <dgm:t>
        <a:bodyPr/>
        <a:lstStyle/>
        <a:p>
          <a:endParaRPr lang="fr-FR"/>
        </a:p>
      </dgm:t>
    </dgm:pt>
    <dgm:pt modelId="{E62D6163-FD5E-4FC3-8631-1DE5C8F0E4FD}" type="pres">
      <dgm:prSet presAssocID="{3C486B70-D3FE-4970-B9B5-CA2D8B6F3EEE}" presName="descendantText" presStyleLbl="alignAcc1" presStyleIdx="3" presStyleCnt="9">
        <dgm:presLayoutVars>
          <dgm:bulletEnabled val="1"/>
        </dgm:presLayoutVars>
      </dgm:prSet>
      <dgm:spPr/>
      <dgm:t>
        <a:bodyPr/>
        <a:lstStyle/>
        <a:p>
          <a:endParaRPr lang="fr-FR"/>
        </a:p>
      </dgm:t>
    </dgm:pt>
    <dgm:pt modelId="{EC6ADB9B-8157-4831-985B-061683CC1EEB}" type="pres">
      <dgm:prSet presAssocID="{954CD116-88A4-41A9-ACFA-9224822CD487}" presName="sp" presStyleCnt="0"/>
      <dgm:spPr/>
      <dgm:t>
        <a:bodyPr/>
        <a:lstStyle/>
        <a:p>
          <a:endParaRPr lang="fr-FR"/>
        </a:p>
      </dgm:t>
    </dgm:pt>
    <dgm:pt modelId="{FC01F299-D96D-4F48-8A0E-C1D0E7F9525F}" type="pres">
      <dgm:prSet presAssocID="{9EFC650E-4E74-4F71-8B71-A5F227EAD719}" presName="composite" presStyleCnt="0"/>
      <dgm:spPr/>
      <dgm:t>
        <a:bodyPr/>
        <a:lstStyle/>
        <a:p>
          <a:endParaRPr lang="fr-FR"/>
        </a:p>
      </dgm:t>
    </dgm:pt>
    <dgm:pt modelId="{C0B70794-7FBF-4132-BE23-89D055D34807}" type="pres">
      <dgm:prSet presAssocID="{9EFC650E-4E74-4F71-8B71-A5F227EAD719}" presName="parentText" presStyleLbl="alignNode1" presStyleIdx="4" presStyleCnt="9">
        <dgm:presLayoutVars>
          <dgm:chMax val="1"/>
          <dgm:bulletEnabled val="1"/>
        </dgm:presLayoutVars>
      </dgm:prSet>
      <dgm:spPr/>
      <dgm:t>
        <a:bodyPr/>
        <a:lstStyle/>
        <a:p>
          <a:endParaRPr lang="fr-FR"/>
        </a:p>
      </dgm:t>
    </dgm:pt>
    <dgm:pt modelId="{CBA989B8-077B-4FBE-A07C-9D242D152BED}" type="pres">
      <dgm:prSet presAssocID="{9EFC650E-4E74-4F71-8B71-A5F227EAD719}" presName="descendantText" presStyleLbl="alignAcc1" presStyleIdx="4" presStyleCnt="9">
        <dgm:presLayoutVars>
          <dgm:bulletEnabled val="1"/>
        </dgm:presLayoutVars>
      </dgm:prSet>
      <dgm:spPr/>
      <dgm:t>
        <a:bodyPr/>
        <a:lstStyle/>
        <a:p>
          <a:endParaRPr lang="fr-FR"/>
        </a:p>
      </dgm:t>
    </dgm:pt>
    <dgm:pt modelId="{A69712B6-3920-4DDC-8BD9-68FEA667200E}" type="pres">
      <dgm:prSet presAssocID="{6A8EEF53-32BB-4548-A55F-A1ECF75EEE06}" presName="sp" presStyleCnt="0"/>
      <dgm:spPr/>
      <dgm:t>
        <a:bodyPr/>
        <a:lstStyle/>
        <a:p>
          <a:endParaRPr lang="fr-FR"/>
        </a:p>
      </dgm:t>
    </dgm:pt>
    <dgm:pt modelId="{93541746-2B73-45D7-A371-2F578D68E6B7}" type="pres">
      <dgm:prSet presAssocID="{CD622641-F3D4-45C1-9D46-EA5724F7F5F3}" presName="composite" presStyleCnt="0"/>
      <dgm:spPr/>
      <dgm:t>
        <a:bodyPr/>
        <a:lstStyle/>
        <a:p>
          <a:endParaRPr lang="fr-FR"/>
        </a:p>
      </dgm:t>
    </dgm:pt>
    <dgm:pt modelId="{215AEA54-2758-4555-8621-D6B3E55C1C40}" type="pres">
      <dgm:prSet presAssocID="{CD622641-F3D4-45C1-9D46-EA5724F7F5F3}" presName="parentText" presStyleLbl="alignNode1" presStyleIdx="5" presStyleCnt="9">
        <dgm:presLayoutVars>
          <dgm:chMax val="1"/>
          <dgm:bulletEnabled val="1"/>
        </dgm:presLayoutVars>
      </dgm:prSet>
      <dgm:spPr/>
      <dgm:t>
        <a:bodyPr/>
        <a:lstStyle/>
        <a:p>
          <a:endParaRPr lang="fr-FR"/>
        </a:p>
      </dgm:t>
    </dgm:pt>
    <dgm:pt modelId="{D5B43576-7BA0-48C9-B6FC-680D13C3B8E5}" type="pres">
      <dgm:prSet presAssocID="{CD622641-F3D4-45C1-9D46-EA5724F7F5F3}" presName="descendantText" presStyleLbl="alignAcc1" presStyleIdx="5" presStyleCnt="9">
        <dgm:presLayoutVars>
          <dgm:bulletEnabled val="1"/>
        </dgm:presLayoutVars>
      </dgm:prSet>
      <dgm:spPr/>
      <dgm:t>
        <a:bodyPr/>
        <a:lstStyle/>
        <a:p>
          <a:endParaRPr lang="en-US"/>
        </a:p>
      </dgm:t>
    </dgm:pt>
    <dgm:pt modelId="{FBBC8427-C78E-450F-BD2D-D925572D4B55}" type="pres">
      <dgm:prSet presAssocID="{0926A5F9-BDB5-4FED-B681-48EAB9DE1C17}" presName="sp" presStyleCnt="0"/>
      <dgm:spPr/>
      <dgm:t>
        <a:bodyPr/>
        <a:lstStyle/>
        <a:p>
          <a:endParaRPr lang="fr-FR"/>
        </a:p>
      </dgm:t>
    </dgm:pt>
    <dgm:pt modelId="{BA02F535-A28B-4D0C-A498-43764D7F217A}" type="pres">
      <dgm:prSet presAssocID="{A3E414CC-462E-4214-ABF4-C1F7D6637270}" presName="composite" presStyleCnt="0"/>
      <dgm:spPr/>
      <dgm:t>
        <a:bodyPr/>
        <a:lstStyle/>
        <a:p>
          <a:endParaRPr lang="fr-FR"/>
        </a:p>
      </dgm:t>
    </dgm:pt>
    <dgm:pt modelId="{A896D615-4805-490D-88BB-D96DE1A517B9}" type="pres">
      <dgm:prSet presAssocID="{A3E414CC-462E-4214-ABF4-C1F7D6637270}" presName="parentText" presStyleLbl="alignNode1" presStyleIdx="6" presStyleCnt="9">
        <dgm:presLayoutVars>
          <dgm:chMax val="1"/>
          <dgm:bulletEnabled val="1"/>
        </dgm:presLayoutVars>
      </dgm:prSet>
      <dgm:spPr/>
      <dgm:t>
        <a:bodyPr/>
        <a:lstStyle/>
        <a:p>
          <a:endParaRPr lang="fr-FR"/>
        </a:p>
      </dgm:t>
    </dgm:pt>
    <dgm:pt modelId="{E2098CAB-8FA0-4A3B-9077-802A97F44736}" type="pres">
      <dgm:prSet presAssocID="{A3E414CC-462E-4214-ABF4-C1F7D6637270}" presName="descendantText" presStyleLbl="alignAcc1" presStyleIdx="6" presStyleCnt="9">
        <dgm:presLayoutVars>
          <dgm:bulletEnabled val="1"/>
        </dgm:presLayoutVars>
      </dgm:prSet>
      <dgm:spPr/>
      <dgm:t>
        <a:bodyPr/>
        <a:lstStyle/>
        <a:p>
          <a:endParaRPr lang="fr-FR"/>
        </a:p>
      </dgm:t>
    </dgm:pt>
    <dgm:pt modelId="{25C8FA7B-98D6-49F3-B221-E7D84FFA4AE3}" type="pres">
      <dgm:prSet presAssocID="{2DC9A183-3F70-48B9-9D32-D893FC32B4EA}" presName="sp" presStyleCnt="0"/>
      <dgm:spPr/>
      <dgm:t>
        <a:bodyPr/>
        <a:lstStyle/>
        <a:p>
          <a:endParaRPr lang="fr-FR"/>
        </a:p>
      </dgm:t>
    </dgm:pt>
    <dgm:pt modelId="{EBB15920-05D6-476B-8ADE-253C9F0867B5}" type="pres">
      <dgm:prSet presAssocID="{2F387301-5DE6-45E2-82CF-0968614BE5FA}" presName="composite" presStyleCnt="0"/>
      <dgm:spPr/>
      <dgm:t>
        <a:bodyPr/>
        <a:lstStyle/>
        <a:p>
          <a:endParaRPr lang="fr-FR"/>
        </a:p>
      </dgm:t>
    </dgm:pt>
    <dgm:pt modelId="{425E8F97-BAF5-4DED-8FE7-DD5A3C7B24FE}" type="pres">
      <dgm:prSet presAssocID="{2F387301-5DE6-45E2-82CF-0968614BE5FA}" presName="parentText" presStyleLbl="alignNode1" presStyleIdx="7" presStyleCnt="9">
        <dgm:presLayoutVars>
          <dgm:chMax val="1"/>
          <dgm:bulletEnabled val="1"/>
        </dgm:presLayoutVars>
      </dgm:prSet>
      <dgm:spPr/>
      <dgm:t>
        <a:bodyPr/>
        <a:lstStyle/>
        <a:p>
          <a:endParaRPr lang="fr-FR"/>
        </a:p>
      </dgm:t>
    </dgm:pt>
    <dgm:pt modelId="{5E8AA695-8E16-481C-8474-78940AF4C855}" type="pres">
      <dgm:prSet presAssocID="{2F387301-5DE6-45E2-82CF-0968614BE5FA}" presName="descendantText" presStyleLbl="alignAcc1" presStyleIdx="7" presStyleCnt="9">
        <dgm:presLayoutVars>
          <dgm:bulletEnabled val="1"/>
        </dgm:presLayoutVars>
      </dgm:prSet>
      <dgm:spPr/>
      <dgm:t>
        <a:bodyPr/>
        <a:lstStyle/>
        <a:p>
          <a:endParaRPr lang="fr-FR"/>
        </a:p>
      </dgm:t>
    </dgm:pt>
    <dgm:pt modelId="{D23A7527-3485-49CA-BC1C-D76A47930A6B}" type="pres">
      <dgm:prSet presAssocID="{F166C28F-508C-4106-9681-D94CE212568D}" presName="sp" presStyleCnt="0"/>
      <dgm:spPr/>
      <dgm:t>
        <a:bodyPr/>
        <a:lstStyle/>
        <a:p>
          <a:endParaRPr lang="fr-FR"/>
        </a:p>
      </dgm:t>
    </dgm:pt>
    <dgm:pt modelId="{C61F94FF-537C-4844-B009-E922E46B74CA}" type="pres">
      <dgm:prSet presAssocID="{40BE8CB0-D409-4286-83A7-7CB88975B308}" presName="composite" presStyleCnt="0"/>
      <dgm:spPr/>
      <dgm:t>
        <a:bodyPr/>
        <a:lstStyle/>
        <a:p>
          <a:endParaRPr lang="fr-FR"/>
        </a:p>
      </dgm:t>
    </dgm:pt>
    <dgm:pt modelId="{0EC195B2-5C88-4735-92E1-811CE7167169}" type="pres">
      <dgm:prSet presAssocID="{40BE8CB0-D409-4286-83A7-7CB88975B308}" presName="parentText" presStyleLbl="alignNode1" presStyleIdx="8" presStyleCnt="9">
        <dgm:presLayoutVars>
          <dgm:chMax val="1"/>
          <dgm:bulletEnabled val="1"/>
        </dgm:presLayoutVars>
      </dgm:prSet>
      <dgm:spPr/>
      <dgm:t>
        <a:bodyPr/>
        <a:lstStyle/>
        <a:p>
          <a:endParaRPr lang="fr-FR"/>
        </a:p>
      </dgm:t>
    </dgm:pt>
    <dgm:pt modelId="{14B4288F-6627-46EB-BCBA-12FAAE9CB246}" type="pres">
      <dgm:prSet presAssocID="{40BE8CB0-D409-4286-83A7-7CB88975B308}" presName="descendantText" presStyleLbl="alignAcc1" presStyleIdx="8" presStyleCnt="9">
        <dgm:presLayoutVars>
          <dgm:bulletEnabled val="1"/>
        </dgm:presLayoutVars>
      </dgm:prSet>
      <dgm:spPr/>
      <dgm:t>
        <a:bodyPr/>
        <a:lstStyle/>
        <a:p>
          <a:endParaRPr lang="fr-FR"/>
        </a:p>
      </dgm:t>
    </dgm:pt>
  </dgm:ptLst>
  <dgm:cxnLst>
    <dgm:cxn modelId="{819601FC-246D-49C7-9605-8115EA9A9F4F}" type="presOf" srcId="{2F387301-5DE6-45E2-82CF-0968614BE5FA}" destId="{425E8F97-BAF5-4DED-8FE7-DD5A3C7B24FE}" srcOrd="0" destOrd="0" presId="urn:microsoft.com/office/officeart/2005/8/layout/chevron2"/>
    <dgm:cxn modelId="{5128E1C4-BF84-4B0B-A4E1-479B82D570AA}" type="presOf" srcId="{40BE8CB0-D409-4286-83A7-7CB88975B308}" destId="{0EC195B2-5C88-4735-92E1-811CE7167169}" srcOrd="0" destOrd="0" presId="urn:microsoft.com/office/officeart/2005/8/layout/chevron2"/>
    <dgm:cxn modelId="{317B5F41-B74B-4AFF-AE58-7A38754D48A9}" type="presOf" srcId="{BD27B93E-B34D-4D94-A918-74D1D64A6C14}" destId="{CBA989B8-077B-4FBE-A07C-9D242D152BED}" srcOrd="0" destOrd="0" presId="urn:microsoft.com/office/officeart/2005/8/layout/chevron2"/>
    <dgm:cxn modelId="{AC1CE5C7-94E2-4D90-8350-3968BCB182F7}" type="presOf" srcId="{7FE59F3C-D076-40C7-967F-EE61C565D313}" destId="{E62D6163-FD5E-4FC3-8631-1DE5C8F0E4FD}" srcOrd="0" destOrd="0" presId="urn:microsoft.com/office/officeart/2005/8/layout/chevron2"/>
    <dgm:cxn modelId="{5A2D9707-AF4A-4D04-BA81-68EC61602565}" srcId="{2F387301-5DE6-45E2-82CF-0968614BE5FA}" destId="{46644A12-61EF-421C-AD66-692EB805B048}" srcOrd="0" destOrd="0" parTransId="{35E85560-6E83-44EA-9448-56A5205AD6C1}" sibTransId="{A54C44D6-097E-487C-A2C6-13DCB3A2A27E}"/>
    <dgm:cxn modelId="{4EE12006-8D76-4482-9C4E-38A03E4CCBF1}" type="presOf" srcId="{3C486B70-D3FE-4970-B9B5-CA2D8B6F3EEE}" destId="{69ABBA2A-1B53-4120-8B56-E28A6169C332}" srcOrd="0" destOrd="0" presId="urn:microsoft.com/office/officeart/2005/8/layout/chevron2"/>
    <dgm:cxn modelId="{C5530A6B-DBCA-4005-A741-B86D7C8E4CD0}" srcId="{E2468726-E2C5-4CAB-A87E-212CDACC1D39}" destId="{3C486B70-D3FE-4970-B9B5-CA2D8B6F3EEE}" srcOrd="3" destOrd="0" parTransId="{1865F844-472F-4BB6-934F-E2B53C1A4B4A}" sibTransId="{954CD116-88A4-41A9-ACFA-9224822CD487}"/>
    <dgm:cxn modelId="{F9F463C3-6A6F-48A0-834D-814D86900AED}" type="presOf" srcId="{8EF861FA-3808-4B5F-A394-808F8FCA844F}" destId="{7D4674C8-3BBD-4727-A37D-F0C903662B5E}" srcOrd="0" destOrd="0" presId="urn:microsoft.com/office/officeart/2005/8/layout/chevron2"/>
    <dgm:cxn modelId="{155FF36C-D1D1-4E9A-97E6-351EC663800D}" srcId="{A3E414CC-462E-4214-ABF4-C1F7D6637270}" destId="{64FD7011-1C57-4ACA-8B55-9E1489E37311}" srcOrd="0" destOrd="0" parTransId="{239C5B33-9642-4B50-B044-E5ADAC9B3A5B}" sibTransId="{F2B8F262-6CDC-45CF-A7C1-BBEAE54DB4FF}"/>
    <dgm:cxn modelId="{43E1100A-C06A-4844-A3FB-7AC650E6A408}" srcId="{89DC5C5C-4497-464A-BEDD-3EC8F5FBE9CF}" destId="{67D24913-09F9-4F86-B612-DD5C4945B52C}" srcOrd="0" destOrd="0" parTransId="{9EBA8817-F214-4A4A-8083-1932E61E2620}" sibTransId="{35782166-5978-4FA5-A3B1-A5A139C2A91E}"/>
    <dgm:cxn modelId="{F0C337C6-B59E-4B34-A7F5-15F19690AD5D}" srcId="{E2468726-E2C5-4CAB-A87E-212CDACC1D39}" destId="{2F387301-5DE6-45E2-82CF-0968614BE5FA}" srcOrd="7" destOrd="0" parTransId="{D17231D7-E093-4F5A-AF59-EE031F2F0593}" sibTransId="{F166C28F-508C-4106-9681-D94CE212568D}"/>
    <dgm:cxn modelId="{0AF3FEC9-FF76-4F6F-B6D2-D035790D3CC3}" srcId="{E2468726-E2C5-4CAB-A87E-212CDACC1D39}" destId="{6D29025B-7E9E-4523-984D-758507BDFCD3}" srcOrd="2" destOrd="0" parTransId="{98E63EB7-8DC2-4823-A8ED-76A44E5AAA61}" sibTransId="{26943680-5C60-48D5-A0AE-54064428B433}"/>
    <dgm:cxn modelId="{F71154B2-3EA5-405D-8A86-363157E8546F}" type="presOf" srcId="{0748FFA0-8B6F-4C0E-B3E0-2D39A1C0DFB1}" destId="{14B4288F-6627-46EB-BCBA-12FAAE9CB246}" srcOrd="0" destOrd="0" presId="urn:microsoft.com/office/officeart/2005/8/layout/chevron2"/>
    <dgm:cxn modelId="{E9BAE26F-1DE9-46E9-B7A4-7CCF8A3DEAA2}" srcId="{6D29025B-7E9E-4523-984D-758507BDFCD3}" destId="{1C17E32D-E5BC-4650-8F69-5E37774C067C}" srcOrd="0" destOrd="0" parTransId="{4875A793-05FF-4D44-8D6C-DD5183DF0AE2}" sibTransId="{2CFB2501-97A8-4E13-9605-3255509F9738}"/>
    <dgm:cxn modelId="{5259AB5A-C0B4-4E5A-B391-BCDA9A57D88D}" type="presOf" srcId="{6D29025B-7E9E-4523-984D-758507BDFCD3}" destId="{098EBCC1-266D-4A29-8BA8-958004418245}" srcOrd="0" destOrd="0" presId="urn:microsoft.com/office/officeart/2005/8/layout/chevron2"/>
    <dgm:cxn modelId="{19B91C3C-8CFA-4743-8176-72837400F410}" type="presOf" srcId="{C5C4F80A-ADCA-43BF-ACC9-3F5C75B9E216}" destId="{A8EFB1D0-AFE1-4ABB-998F-BC8F5022F6DE}" srcOrd="0" destOrd="0" presId="urn:microsoft.com/office/officeart/2005/8/layout/chevron2"/>
    <dgm:cxn modelId="{68D3BAA2-15F8-4006-A5BE-B4B786D822A7}" srcId="{40BE8CB0-D409-4286-83A7-7CB88975B308}" destId="{0748FFA0-8B6F-4C0E-B3E0-2D39A1C0DFB1}" srcOrd="0" destOrd="0" parTransId="{450C8141-9176-442F-8EF4-AFAE2D1881BD}" sibTransId="{93ED563D-E879-4D90-9F83-BEFEEC3EE7B4}"/>
    <dgm:cxn modelId="{818D575C-8B00-47BF-9FB0-01AC297B5103}" srcId="{E2468726-E2C5-4CAB-A87E-212CDACC1D39}" destId="{40BE8CB0-D409-4286-83A7-7CB88975B308}" srcOrd="8" destOrd="0" parTransId="{218DB297-C48E-4DC0-B2A0-7DDEB3A91740}" sibTransId="{3CBC6FE4-05EB-4B7A-BC6E-F620CDC26D86}"/>
    <dgm:cxn modelId="{A79E98CC-09A3-4F97-98DE-A21F8B76EDD2}" srcId="{E2468726-E2C5-4CAB-A87E-212CDACC1D39}" destId="{89DC5C5C-4497-464A-BEDD-3EC8F5FBE9CF}" srcOrd="1" destOrd="0" parTransId="{7B53E502-3A0A-46DE-BA83-A92D956A35B6}" sibTransId="{BC99A5B3-4005-45EE-819F-3100434DD236}"/>
    <dgm:cxn modelId="{572B6DB7-1FC1-49ED-8ADE-9F153A860F90}" type="presOf" srcId="{A3E414CC-462E-4214-ABF4-C1F7D6637270}" destId="{A896D615-4805-490D-88BB-D96DE1A517B9}" srcOrd="0" destOrd="0" presId="urn:microsoft.com/office/officeart/2005/8/layout/chevron2"/>
    <dgm:cxn modelId="{4AF93C24-C29A-47B5-BDE7-ECA2F47E8E20}" type="presOf" srcId="{E2468726-E2C5-4CAB-A87E-212CDACC1D39}" destId="{BCF9926A-63CD-4519-B280-55D6BCE32101}" srcOrd="0" destOrd="0" presId="urn:microsoft.com/office/officeart/2005/8/layout/chevron2"/>
    <dgm:cxn modelId="{17F0E0F5-9B2C-4A63-BF2F-56978C352A69}" type="presOf" srcId="{9EFC650E-4E74-4F71-8B71-A5F227EAD719}" destId="{C0B70794-7FBF-4132-BE23-89D055D34807}" srcOrd="0" destOrd="0" presId="urn:microsoft.com/office/officeart/2005/8/layout/chevron2"/>
    <dgm:cxn modelId="{AF333052-B43F-4C14-B3CC-C21383155209}" srcId="{E2468726-E2C5-4CAB-A87E-212CDACC1D39}" destId="{9EFC650E-4E74-4F71-8B71-A5F227EAD719}" srcOrd="4" destOrd="0" parTransId="{43776194-2C2D-490F-A5F9-279D000771CA}" sibTransId="{6A8EEF53-32BB-4548-A55F-A1ECF75EEE06}"/>
    <dgm:cxn modelId="{A201BCCE-6BA6-4F0C-BD3A-2CDA0C9535F4}" srcId="{E2468726-E2C5-4CAB-A87E-212CDACC1D39}" destId="{C5C4F80A-ADCA-43BF-ACC9-3F5C75B9E216}" srcOrd="0" destOrd="0" parTransId="{D4A6EDEB-7925-4265-839A-BA2463961342}" sibTransId="{0EA00AD6-FC62-420D-BF9A-DA8D83DA3EE4}"/>
    <dgm:cxn modelId="{EA93D6E9-32C9-4C9C-A468-61D3BA1F2B90}" type="presOf" srcId="{1C17E32D-E5BC-4650-8F69-5E37774C067C}" destId="{02AC38D5-023A-4A73-950E-DD6AFA43F046}" srcOrd="0" destOrd="0" presId="urn:microsoft.com/office/officeart/2005/8/layout/chevron2"/>
    <dgm:cxn modelId="{5338633B-903A-4BDB-9C83-8156BF28794B}" srcId="{C5C4F80A-ADCA-43BF-ACC9-3F5C75B9E216}" destId="{8EF861FA-3808-4B5F-A394-808F8FCA844F}" srcOrd="0" destOrd="0" parTransId="{C8FCB78E-4FD8-48A8-9856-964CFB82D6DE}" sibTransId="{FB5620C7-30F0-4575-8788-F4FABCD0AD2A}"/>
    <dgm:cxn modelId="{EF9CFEAC-15CD-4113-8A27-AB753E92F767}" srcId="{E2468726-E2C5-4CAB-A87E-212CDACC1D39}" destId="{CD622641-F3D4-45C1-9D46-EA5724F7F5F3}" srcOrd="5" destOrd="0" parTransId="{AF39D6AE-DF6D-4C47-ACCC-662597F8BB6F}" sibTransId="{0926A5F9-BDB5-4FED-B681-48EAB9DE1C17}"/>
    <dgm:cxn modelId="{1C9AED06-CB88-475C-9B49-660AD14E02B6}" srcId="{9EFC650E-4E74-4F71-8B71-A5F227EAD719}" destId="{BD27B93E-B34D-4D94-A918-74D1D64A6C14}" srcOrd="0" destOrd="0" parTransId="{DB14A2D9-EAC3-4267-BC9F-F4906C7E45DA}" sibTransId="{8F3DB2B2-E264-4F2C-AA2B-9D47A95229A0}"/>
    <dgm:cxn modelId="{739C8DC2-E0D9-44BA-8121-B63DAA50E1B1}" type="presOf" srcId="{89DC5C5C-4497-464A-BEDD-3EC8F5FBE9CF}" destId="{60ADE2E7-EE22-4F1B-B618-0810AEAB69CF}" srcOrd="0" destOrd="0" presId="urn:microsoft.com/office/officeart/2005/8/layout/chevron2"/>
    <dgm:cxn modelId="{4EFB58CA-56B5-48BA-B167-FCD2349FE277}" srcId="{3C486B70-D3FE-4970-B9B5-CA2D8B6F3EEE}" destId="{7FE59F3C-D076-40C7-967F-EE61C565D313}" srcOrd="0" destOrd="0" parTransId="{35B1ED5D-72B5-4938-80B2-CB585C375170}" sibTransId="{8C9A28DC-BA0D-4CC9-A380-0D01F4F09DBC}"/>
    <dgm:cxn modelId="{059AD807-31B7-4BA0-B7AC-E085ED319499}" type="presOf" srcId="{64FD7011-1C57-4ACA-8B55-9E1489E37311}" destId="{E2098CAB-8FA0-4A3B-9077-802A97F44736}" srcOrd="0" destOrd="0" presId="urn:microsoft.com/office/officeart/2005/8/layout/chevron2"/>
    <dgm:cxn modelId="{69028F9B-46A5-4396-B9F2-2AF19881C5A1}" srcId="{E2468726-E2C5-4CAB-A87E-212CDACC1D39}" destId="{A3E414CC-462E-4214-ABF4-C1F7D6637270}" srcOrd="6" destOrd="0" parTransId="{5592D795-FC4F-454C-A7B8-F2901236367A}" sibTransId="{2DC9A183-3F70-48B9-9D32-D893FC32B4EA}"/>
    <dgm:cxn modelId="{FDD322BD-8B4F-4851-940B-6169DD9868AA}" type="presOf" srcId="{67D24913-09F9-4F86-B612-DD5C4945B52C}" destId="{504D6305-7D78-4993-9F6D-D86EC1407DE3}" srcOrd="0" destOrd="0" presId="urn:microsoft.com/office/officeart/2005/8/layout/chevron2"/>
    <dgm:cxn modelId="{C0E0ABB1-1575-41A5-AFD3-4C9A275C5B6C}" srcId="{CD622641-F3D4-45C1-9D46-EA5724F7F5F3}" destId="{14D14EFE-6C54-446C-82B7-D64794AE17D7}" srcOrd="0" destOrd="0" parTransId="{7AE9206E-8A2E-4C39-84FF-A8A7385F1A2C}" sibTransId="{A4470B5C-C5A0-4303-8418-A3D8FB37E33F}"/>
    <dgm:cxn modelId="{94C718A3-0CBB-4C95-BACB-D942BD73B032}" type="presOf" srcId="{CD622641-F3D4-45C1-9D46-EA5724F7F5F3}" destId="{215AEA54-2758-4555-8621-D6B3E55C1C40}" srcOrd="0" destOrd="0" presId="urn:microsoft.com/office/officeart/2005/8/layout/chevron2"/>
    <dgm:cxn modelId="{74901E67-156B-47A2-B187-7524289F75FD}" type="presOf" srcId="{14D14EFE-6C54-446C-82B7-D64794AE17D7}" destId="{D5B43576-7BA0-48C9-B6FC-680D13C3B8E5}" srcOrd="0" destOrd="0" presId="urn:microsoft.com/office/officeart/2005/8/layout/chevron2"/>
    <dgm:cxn modelId="{AAC9F5D5-CDBB-44B3-9BCB-322CAD4FDB6F}" type="presOf" srcId="{46644A12-61EF-421C-AD66-692EB805B048}" destId="{5E8AA695-8E16-481C-8474-78940AF4C855}" srcOrd="0" destOrd="0" presId="urn:microsoft.com/office/officeart/2005/8/layout/chevron2"/>
    <dgm:cxn modelId="{3AE53689-A212-473F-AA8D-5FE952E51F7F}" type="presParOf" srcId="{BCF9926A-63CD-4519-B280-55D6BCE32101}" destId="{B685A86D-C3FF-4C29-81CB-ECEFC3F9CA2E}" srcOrd="0" destOrd="0" presId="urn:microsoft.com/office/officeart/2005/8/layout/chevron2"/>
    <dgm:cxn modelId="{00D44F6A-141D-4115-A0AB-50EC4892C970}" type="presParOf" srcId="{B685A86D-C3FF-4C29-81CB-ECEFC3F9CA2E}" destId="{A8EFB1D0-AFE1-4ABB-998F-BC8F5022F6DE}" srcOrd="0" destOrd="0" presId="urn:microsoft.com/office/officeart/2005/8/layout/chevron2"/>
    <dgm:cxn modelId="{712700D0-45A2-4ADF-BCD1-82CB8A008A42}" type="presParOf" srcId="{B685A86D-C3FF-4C29-81CB-ECEFC3F9CA2E}" destId="{7D4674C8-3BBD-4727-A37D-F0C903662B5E}" srcOrd="1" destOrd="0" presId="urn:microsoft.com/office/officeart/2005/8/layout/chevron2"/>
    <dgm:cxn modelId="{5A25D372-FF89-455B-ACA1-17722F9EC7CD}" type="presParOf" srcId="{BCF9926A-63CD-4519-B280-55D6BCE32101}" destId="{3DB66672-19AD-4748-9181-A079BB18C4FC}" srcOrd="1" destOrd="0" presId="urn:microsoft.com/office/officeart/2005/8/layout/chevron2"/>
    <dgm:cxn modelId="{D3A24C28-E0A6-44CC-975D-28E0AA4F87E1}" type="presParOf" srcId="{BCF9926A-63CD-4519-B280-55D6BCE32101}" destId="{9DA3AA2C-EA36-459C-BB04-E859C5805F51}" srcOrd="2" destOrd="0" presId="urn:microsoft.com/office/officeart/2005/8/layout/chevron2"/>
    <dgm:cxn modelId="{B3C64C34-34D5-4D25-B6E9-78BDC5B5C7F9}" type="presParOf" srcId="{9DA3AA2C-EA36-459C-BB04-E859C5805F51}" destId="{60ADE2E7-EE22-4F1B-B618-0810AEAB69CF}" srcOrd="0" destOrd="0" presId="urn:microsoft.com/office/officeart/2005/8/layout/chevron2"/>
    <dgm:cxn modelId="{96C0DCED-9E20-4BA3-947C-62A302B0951B}" type="presParOf" srcId="{9DA3AA2C-EA36-459C-BB04-E859C5805F51}" destId="{504D6305-7D78-4993-9F6D-D86EC1407DE3}" srcOrd="1" destOrd="0" presId="urn:microsoft.com/office/officeart/2005/8/layout/chevron2"/>
    <dgm:cxn modelId="{43427059-4E97-4444-9A91-C7BDF0FA5C4C}" type="presParOf" srcId="{BCF9926A-63CD-4519-B280-55D6BCE32101}" destId="{13EE3A4B-ECED-4353-BCE6-D95F8976A538}" srcOrd="3" destOrd="0" presId="urn:microsoft.com/office/officeart/2005/8/layout/chevron2"/>
    <dgm:cxn modelId="{9C3DA86C-9978-4AC0-A8AC-16B941DFE462}" type="presParOf" srcId="{BCF9926A-63CD-4519-B280-55D6BCE32101}" destId="{1A6E4B5F-9628-4EE5-9B6D-EBDBE6103752}" srcOrd="4" destOrd="0" presId="urn:microsoft.com/office/officeart/2005/8/layout/chevron2"/>
    <dgm:cxn modelId="{C36E0412-95ED-4FC7-9784-51B085E4962F}" type="presParOf" srcId="{1A6E4B5F-9628-4EE5-9B6D-EBDBE6103752}" destId="{098EBCC1-266D-4A29-8BA8-958004418245}" srcOrd="0" destOrd="0" presId="urn:microsoft.com/office/officeart/2005/8/layout/chevron2"/>
    <dgm:cxn modelId="{0A96EF2C-8CDC-45DA-A5A3-D023C7092E68}" type="presParOf" srcId="{1A6E4B5F-9628-4EE5-9B6D-EBDBE6103752}" destId="{02AC38D5-023A-4A73-950E-DD6AFA43F046}" srcOrd="1" destOrd="0" presId="urn:microsoft.com/office/officeart/2005/8/layout/chevron2"/>
    <dgm:cxn modelId="{464BB902-4F35-4349-AA44-9A4C2D14B5C0}" type="presParOf" srcId="{BCF9926A-63CD-4519-B280-55D6BCE32101}" destId="{89028E1F-40B5-40FC-8281-CB6E0D7C24F4}" srcOrd="5" destOrd="0" presId="urn:microsoft.com/office/officeart/2005/8/layout/chevron2"/>
    <dgm:cxn modelId="{A8BE5DE8-45FF-42B0-A7FB-6CD30FBC815C}" type="presParOf" srcId="{BCF9926A-63CD-4519-B280-55D6BCE32101}" destId="{6750A149-C2C9-4CDE-B7C2-BCBF6D0F039F}" srcOrd="6" destOrd="0" presId="urn:microsoft.com/office/officeart/2005/8/layout/chevron2"/>
    <dgm:cxn modelId="{83AD9DAB-BC78-44C8-8555-E61F8AA9CB60}" type="presParOf" srcId="{6750A149-C2C9-4CDE-B7C2-BCBF6D0F039F}" destId="{69ABBA2A-1B53-4120-8B56-E28A6169C332}" srcOrd="0" destOrd="0" presId="urn:microsoft.com/office/officeart/2005/8/layout/chevron2"/>
    <dgm:cxn modelId="{1BCE3E30-C106-4985-9431-1F0AB9305D67}" type="presParOf" srcId="{6750A149-C2C9-4CDE-B7C2-BCBF6D0F039F}" destId="{E62D6163-FD5E-4FC3-8631-1DE5C8F0E4FD}" srcOrd="1" destOrd="0" presId="urn:microsoft.com/office/officeart/2005/8/layout/chevron2"/>
    <dgm:cxn modelId="{ED575DD5-CB62-4203-90CA-3CDEA3753AB5}" type="presParOf" srcId="{BCF9926A-63CD-4519-B280-55D6BCE32101}" destId="{EC6ADB9B-8157-4831-985B-061683CC1EEB}" srcOrd="7" destOrd="0" presId="urn:microsoft.com/office/officeart/2005/8/layout/chevron2"/>
    <dgm:cxn modelId="{ED7FAC72-793E-49BD-9C4F-0230452EC33B}" type="presParOf" srcId="{BCF9926A-63CD-4519-B280-55D6BCE32101}" destId="{FC01F299-D96D-4F48-8A0E-C1D0E7F9525F}" srcOrd="8" destOrd="0" presId="urn:microsoft.com/office/officeart/2005/8/layout/chevron2"/>
    <dgm:cxn modelId="{9D8A30E7-2C47-4577-A5C8-F4729787B4ED}" type="presParOf" srcId="{FC01F299-D96D-4F48-8A0E-C1D0E7F9525F}" destId="{C0B70794-7FBF-4132-BE23-89D055D34807}" srcOrd="0" destOrd="0" presId="urn:microsoft.com/office/officeart/2005/8/layout/chevron2"/>
    <dgm:cxn modelId="{2B087601-27DD-45D3-B2E7-7FCAD505165D}" type="presParOf" srcId="{FC01F299-D96D-4F48-8A0E-C1D0E7F9525F}" destId="{CBA989B8-077B-4FBE-A07C-9D242D152BED}" srcOrd="1" destOrd="0" presId="urn:microsoft.com/office/officeart/2005/8/layout/chevron2"/>
    <dgm:cxn modelId="{3B5B0F83-5186-49CE-B5B5-425C82905BFA}" type="presParOf" srcId="{BCF9926A-63CD-4519-B280-55D6BCE32101}" destId="{A69712B6-3920-4DDC-8BD9-68FEA667200E}" srcOrd="9" destOrd="0" presId="urn:microsoft.com/office/officeart/2005/8/layout/chevron2"/>
    <dgm:cxn modelId="{DE757740-5FB2-44DD-A568-5310847B2C6E}" type="presParOf" srcId="{BCF9926A-63CD-4519-B280-55D6BCE32101}" destId="{93541746-2B73-45D7-A371-2F578D68E6B7}" srcOrd="10" destOrd="0" presId="urn:microsoft.com/office/officeart/2005/8/layout/chevron2"/>
    <dgm:cxn modelId="{E7998F8F-189E-4179-8196-6E529E633B3C}" type="presParOf" srcId="{93541746-2B73-45D7-A371-2F578D68E6B7}" destId="{215AEA54-2758-4555-8621-D6B3E55C1C40}" srcOrd="0" destOrd="0" presId="urn:microsoft.com/office/officeart/2005/8/layout/chevron2"/>
    <dgm:cxn modelId="{290967D7-7EFE-4238-8F6A-2F2168F3338B}" type="presParOf" srcId="{93541746-2B73-45D7-A371-2F578D68E6B7}" destId="{D5B43576-7BA0-48C9-B6FC-680D13C3B8E5}" srcOrd="1" destOrd="0" presId="urn:microsoft.com/office/officeart/2005/8/layout/chevron2"/>
    <dgm:cxn modelId="{9C6CE403-827F-412D-AF8A-815C96F0F3BC}" type="presParOf" srcId="{BCF9926A-63CD-4519-B280-55D6BCE32101}" destId="{FBBC8427-C78E-450F-BD2D-D925572D4B55}" srcOrd="11" destOrd="0" presId="urn:microsoft.com/office/officeart/2005/8/layout/chevron2"/>
    <dgm:cxn modelId="{2FD11939-29FB-49A3-B6A6-AEC180649737}" type="presParOf" srcId="{BCF9926A-63CD-4519-B280-55D6BCE32101}" destId="{BA02F535-A28B-4D0C-A498-43764D7F217A}" srcOrd="12" destOrd="0" presId="urn:microsoft.com/office/officeart/2005/8/layout/chevron2"/>
    <dgm:cxn modelId="{1E022B26-CC43-45FA-B5E9-2661A5F1F157}" type="presParOf" srcId="{BA02F535-A28B-4D0C-A498-43764D7F217A}" destId="{A896D615-4805-490D-88BB-D96DE1A517B9}" srcOrd="0" destOrd="0" presId="urn:microsoft.com/office/officeart/2005/8/layout/chevron2"/>
    <dgm:cxn modelId="{6A254EB8-BBFD-4F79-AC3B-3BFE85713B6F}" type="presParOf" srcId="{BA02F535-A28B-4D0C-A498-43764D7F217A}" destId="{E2098CAB-8FA0-4A3B-9077-802A97F44736}" srcOrd="1" destOrd="0" presId="urn:microsoft.com/office/officeart/2005/8/layout/chevron2"/>
    <dgm:cxn modelId="{C4419B0A-DD9E-4730-9735-D167727181AD}" type="presParOf" srcId="{BCF9926A-63CD-4519-B280-55D6BCE32101}" destId="{25C8FA7B-98D6-49F3-B221-E7D84FFA4AE3}" srcOrd="13" destOrd="0" presId="urn:microsoft.com/office/officeart/2005/8/layout/chevron2"/>
    <dgm:cxn modelId="{128DFFB2-3930-4366-9FAC-AC95CBEE4544}" type="presParOf" srcId="{BCF9926A-63CD-4519-B280-55D6BCE32101}" destId="{EBB15920-05D6-476B-8ADE-253C9F0867B5}" srcOrd="14" destOrd="0" presId="urn:microsoft.com/office/officeart/2005/8/layout/chevron2"/>
    <dgm:cxn modelId="{F72DF5A7-62B9-4ACD-AAAD-832069769FBD}" type="presParOf" srcId="{EBB15920-05D6-476B-8ADE-253C9F0867B5}" destId="{425E8F97-BAF5-4DED-8FE7-DD5A3C7B24FE}" srcOrd="0" destOrd="0" presId="urn:microsoft.com/office/officeart/2005/8/layout/chevron2"/>
    <dgm:cxn modelId="{1F652397-BD11-45AD-A3E0-473190199C0F}" type="presParOf" srcId="{EBB15920-05D6-476B-8ADE-253C9F0867B5}" destId="{5E8AA695-8E16-481C-8474-78940AF4C855}" srcOrd="1" destOrd="0" presId="urn:microsoft.com/office/officeart/2005/8/layout/chevron2"/>
    <dgm:cxn modelId="{40B12370-D670-4E56-8A62-5EFA581B95DE}" type="presParOf" srcId="{BCF9926A-63CD-4519-B280-55D6BCE32101}" destId="{D23A7527-3485-49CA-BC1C-D76A47930A6B}" srcOrd="15" destOrd="0" presId="urn:microsoft.com/office/officeart/2005/8/layout/chevron2"/>
    <dgm:cxn modelId="{E3540832-2987-4062-BE72-1FA7777B16F1}" type="presParOf" srcId="{BCF9926A-63CD-4519-B280-55D6BCE32101}" destId="{C61F94FF-537C-4844-B009-E922E46B74CA}" srcOrd="16" destOrd="0" presId="urn:microsoft.com/office/officeart/2005/8/layout/chevron2"/>
    <dgm:cxn modelId="{002CF0F9-E701-469A-9BB3-245FD411FF63}" type="presParOf" srcId="{C61F94FF-537C-4844-B009-E922E46B74CA}" destId="{0EC195B2-5C88-4735-92E1-811CE7167169}" srcOrd="0" destOrd="0" presId="urn:microsoft.com/office/officeart/2005/8/layout/chevron2"/>
    <dgm:cxn modelId="{95F722EF-D2F0-4AB7-912B-EABFC19A1B86}" type="presParOf" srcId="{C61F94FF-537C-4844-B009-E922E46B74CA}" destId="{14B4288F-6627-46EB-BCBA-12FAAE9CB246}"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3" name="Espace réservé de la date 2"/>
          <p:cNvSpPr>
            <a:spLocks noGrp="1"/>
          </p:cNvSpPr>
          <p:nvPr>
            <p:ph type="dt" sz="quarter"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smtClean="0">
                <a:latin typeface="Calibri" pitchFamily="34" charset="0"/>
                <a:ea typeface="굴림" charset="-127"/>
              </a:defRPr>
            </a:lvl1pPr>
          </a:lstStyle>
          <a:p>
            <a:pPr>
              <a:defRPr/>
            </a:pPr>
            <a:fld id="{6C17DC97-4B84-42CC-8608-5ACB29579431}" type="datetimeFigureOut">
              <a:rPr lang="fr-FR" altLang="ko-KR"/>
              <a:pPr>
                <a:defRPr/>
              </a:pPr>
              <a:t>12/2/09</a:t>
            </a:fld>
            <a:endParaRPr lang="fr-FR" altLang="ko-KR"/>
          </a:p>
        </p:txBody>
      </p:sp>
      <p:sp>
        <p:nvSpPr>
          <p:cNvPr id="4" name="Espace réservé du pied de page 3"/>
          <p:cNvSpPr>
            <a:spLocks noGrp="1"/>
          </p:cNvSpPr>
          <p:nvPr>
            <p:ph type="ftr" sz="quarter" idx="2"/>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5" name="Espace réservé du numéro de diapositive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smtClean="0">
                <a:latin typeface="Calibri" pitchFamily="34" charset="0"/>
                <a:ea typeface="굴림" charset="-127"/>
              </a:defRPr>
            </a:lvl1pPr>
          </a:lstStyle>
          <a:p>
            <a:pPr>
              <a:defRPr/>
            </a:pPr>
            <a:fld id="{B9CC12F9-B888-4AF8-A335-C6A146F444F2}" type="slidenum">
              <a:rPr lang="fr-FR" altLang="ko-KR"/>
              <a:pPr>
                <a:defRPr/>
              </a:pPr>
              <a:t>‹#›</a:t>
            </a:fld>
            <a:endParaRPr lang="fr-FR" altLang="ko-KR"/>
          </a:p>
        </p:txBody>
      </p:sp>
    </p:spTree>
    <p:extLst>
      <p:ext uri="{BB962C8B-B14F-4D97-AF65-F5344CB8AC3E}">
        <p14:creationId xmlns:mc="http://schemas.openxmlformats.org/markup-compatibility/2006" xmlns:mv="urn:schemas-microsoft-com:mac:vml" xmlns="" xmlns:p14="http://schemas.microsoft.com/office/powerpoint/2007/7/12/main" xmlns:p="http://schemas.openxmlformats.org/presentationml/2006/main" xmlns:r="http://schemas.openxmlformats.org/officeDocument/2006/relationships" xmlns:a="http://schemas.openxmlformats.org/drawingml/2006/main" val="3216856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3" name="Espace réservé de la date 2"/>
          <p:cNvSpPr>
            <a:spLocks noGrp="1"/>
          </p:cNvSpPr>
          <p:nvPr>
            <p:ph type="dt"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smtClean="0">
                <a:latin typeface="Calibri" pitchFamily="34" charset="0"/>
                <a:ea typeface="굴림" charset="-127"/>
              </a:defRPr>
            </a:lvl1pPr>
          </a:lstStyle>
          <a:p>
            <a:pPr>
              <a:defRPr/>
            </a:pPr>
            <a:fld id="{ACB14907-70F0-4113-A698-2FD1A8B85D7F}" type="datetimeFigureOut">
              <a:rPr lang="fr-FR" altLang="ko-KR"/>
              <a:pPr>
                <a:defRPr/>
              </a:pPr>
              <a:t>12/2/09</a:t>
            </a:fld>
            <a:endParaRPr lang="fr-FR" altLang="ko-K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fr-FR" noProof="0"/>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smtClean="0">
                <a:latin typeface="Calibri" pitchFamily="34" charset="0"/>
                <a:ea typeface="굴림" charset="-127"/>
              </a:defRPr>
            </a:lvl1pPr>
          </a:lstStyle>
          <a:p>
            <a:pPr>
              <a:defRPr/>
            </a:pPr>
            <a:fld id="{8BBA4D75-12B9-468F-AA45-2284F9C64867}" type="slidenum">
              <a:rPr lang="fr-FR" altLang="ko-KR"/>
              <a:pPr>
                <a:defRPr/>
              </a:pPr>
              <a:t>‹#›</a:t>
            </a:fld>
            <a:endParaRPr lang="fr-FR" altLang="ko-KR"/>
          </a:p>
        </p:txBody>
      </p:sp>
    </p:spTree>
    <p:extLst>
      <p:ext uri="{BB962C8B-B14F-4D97-AF65-F5344CB8AC3E}">
        <p14:creationId xmlns:mc="http://schemas.openxmlformats.org/markup-compatibility/2006" xmlns:mv="urn:schemas-microsoft-com:mac:vml" xmlns="" xmlns:p14="http://schemas.microsoft.com/office/powerpoint/2007/7/12/main" xmlns:p="http://schemas.openxmlformats.org/presentationml/2006/main" xmlns:r="http://schemas.openxmlformats.org/officeDocument/2006/relationships" xmlns:a="http://schemas.openxmlformats.org/drawingml/2006/main" val="34832361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Titre">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3214688"/>
          </a:xfrm>
          <a:prstGeom prst="rect">
            <a:avLst/>
          </a:prstGeom>
          <a:solidFill>
            <a:schemeClr val="tx2">
              <a:lumMod val="40000"/>
              <a:lumOff val="60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6" name="Rectangle 5"/>
          <p:cNvSpPr/>
          <p:nvPr userDrawn="1"/>
        </p:nvSpPr>
        <p:spPr>
          <a:xfrm>
            <a:off x="0" y="4357688"/>
            <a:ext cx="9144000" cy="71437"/>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7" name="Rectangle 10"/>
          <p:cNvSpPr/>
          <p:nvPr/>
        </p:nvSpPr>
        <p:spPr>
          <a:xfrm>
            <a:off x="0" y="2928938"/>
            <a:ext cx="9144000" cy="1428750"/>
          </a:xfrm>
          <a:prstGeom prst="rect">
            <a:avLst/>
          </a:prstGeom>
          <a:solidFill>
            <a:schemeClr val="accent6">
              <a:shade val="75000"/>
            </a:schemeClr>
          </a:solidFill>
          <a:ln w="25400" cap="rnd" cmpd="sng" algn="ctr">
            <a:noFill/>
            <a:prstDash val="solid"/>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8" name="Rectangle 3"/>
          <p:cNvSpPr txBox="1">
            <a:spLocks/>
          </p:cNvSpPr>
          <p:nvPr userDrawn="1"/>
        </p:nvSpPr>
        <p:spPr>
          <a:xfrm>
            <a:off x="6429375" y="6357938"/>
            <a:ext cx="2643188" cy="357187"/>
          </a:xfrm>
          <a:prstGeom prst="rect">
            <a:avLst/>
          </a:prstGeom>
          <a:solidFill>
            <a:schemeClr val="bg1"/>
          </a:solidFill>
        </p:spPr>
        <p:txBody>
          <a:bodyPr/>
          <a:lstStyle>
            <a:lvl1pPr marL="0" indent="0" algn="ctr" eaLnBrk="1" latinLnBrk="0" hangingPunct="1">
              <a:buNone/>
              <a:defRPr kumimoji="0" lang="fr-FR" sz="24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pPr algn="r" fontAlgn="auto">
              <a:spcBef>
                <a:spcPct val="20000"/>
              </a:spcBef>
              <a:spcAft>
                <a:spcPts val="0"/>
              </a:spcAft>
              <a:defRPr/>
            </a:pPr>
            <a:r>
              <a:rPr sz="1800" b="0" smtClean="0">
                <a:solidFill>
                  <a:schemeClr val="bg1">
                    <a:lumMod val="50000"/>
                  </a:schemeClr>
                </a:solidFill>
                <a:latin typeface="+mn-lt"/>
                <a:cs typeface="+mn-cs"/>
              </a:rPr>
              <a:t>November 19th, </a:t>
            </a:r>
            <a:r>
              <a:rPr sz="1800" b="0" dirty="0" smtClean="0">
                <a:solidFill>
                  <a:schemeClr val="bg1">
                    <a:lumMod val="50000"/>
                  </a:schemeClr>
                </a:solidFill>
                <a:latin typeface="+mn-lt"/>
                <a:cs typeface="+mn-cs"/>
              </a:rPr>
              <a:t>2009</a:t>
            </a:r>
            <a:endParaRPr sz="1800" b="0" kern="0" dirty="0">
              <a:solidFill>
                <a:schemeClr val="bg1">
                  <a:lumMod val="50000"/>
                </a:schemeClr>
              </a:solidFill>
              <a:latin typeface="+mn-lt"/>
              <a:cs typeface="+mn-cs"/>
            </a:endParaRPr>
          </a:p>
        </p:txBody>
      </p:sp>
      <p:sp>
        <p:nvSpPr>
          <p:cNvPr id="3" name="Rectangle 3"/>
          <p:cNvSpPr>
            <a:spLocks noGrp="1"/>
          </p:cNvSpPr>
          <p:nvPr>
            <p:ph type="subTitle" idx="1"/>
          </p:nvPr>
        </p:nvSpPr>
        <p:spPr>
          <a:xfrm>
            <a:off x="0" y="4786322"/>
            <a:ext cx="9144000" cy="642942"/>
          </a:xfrm>
          <a:prstGeom prst="rect">
            <a:avLst/>
          </a:prstGeom>
          <a:solidFill>
            <a:schemeClr val="bg1"/>
          </a:solidFill>
        </p:spPr>
        <p:txBody>
          <a:bodyPr/>
          <a:lstStyle>
            <a:lvl1pPr marL="0" indent="0" algn="ctr" eaLnBrk="1" latinLnBrk="0" hangingPunct="1">
              <a:buNone/>
              <a:defRPr kumimoji="0" lang="fr-FR" sz="2400" b="1">
                <a:solidFill>
                  <a:schemeClr val="accent4">
                    <a:shade val="50000"/>
                  </a:schemeClr>
                </a:solidFill>
                <a:effectLst>
                  <a:outerShdw blurRad="50800" dist="38100" dir="2700000" algn="tl" rotWithShape="0">
                    <a:prstClr val="black">
                      <a:alpha val="40000"/>
                    </a:prstClr>
                  </a:outerShdw>
                </a:effectLst>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r>
              <a:rPr lang="fr-FR" smtClean="0"/>
              <a:t>Cliquez pour modifier le style des sous-titres du masque</a:t>
            </a:r>
            <a:endParaRPr lang="fr-FR" dirty="0"/>
          </a:p>
        </p:txBody>
      </p:sp>
      <p:sp>
        <p:nvSpPr>
          <p:cNvPr id="2" name="Rectangle 2"/>
          <p:cNvSpPr>
            <a:spLocks noGrp="1"/>
          </p:cNvSpPr>
          <p:nvPr>
            <p:ph type="ctrTitle"/>
          </p:nvPr>
        </p:nvSpPr>
        <p:spPr>
          <a:xfrm>
            <a:off x="214282" y="3571876"/>
            <a:ext cx="8629680" cy="533400"/>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l" eaLnBrk="1" latinLnBrk="0" hangingPunct="1">
              <a:defRPr kumimoji="0" lang="fr-FR" sz="3200" b="1" cap="all" spc="0" baseline="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lstStyle>
          <a:p>
            <a:r>
              <a:rPr lang="fr-FR" smtClean="0"/>
              <a:t>Cliquez pour modifier le style du titre</a:t>
            </a:r>
            <a:endParaRPr/>
          </a:p>
        </p:txBody>
      </p:sp>
      <p:sp>
        <p:nvSpPr>
          <p:cNvPr id="19" name="Espace réservé du contenu 18"/>
          <p:cNvSpPr>
            <a:spLocks noGrp="1"/>
          </p:cNvSpPr>
          <p:nvPr>
            <p:ph sz="quarter" idx="11"/>
          </p:nvPr>
        </p:nvSpPr>
        <p:spPr>
          <a:xfrm>
            <a:off x="285750" y="6357940"/>
            <a:ext cx="5286382" cy="571522"/>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sz="2000">
                <a:solidFill>
                  <a:schemeClr val="accent4">
                    <a:lumMod val="75000"/>
                  </a:schemeClr>
                </a:solidFill>
              </a:defRPr>
            </a:lvl1pPr>
          </a:lstStyle>
          <a:p>
            <a:pPr lvl="0"/>
            <a:r>
              <a:rPr lang="fr-FR" smtClean="0"/>
              <a:t>Cliquez pour modifier les styles du texte du masque</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Sommaire">
    <p:spTree>
      <p:nvGrpSpPr>
        <p:cNvPr id="1" name=""/>
        <p:cNvGrpSpPr/>
        <p:nvPr/>
      </p:nvGrpSpPr>
      <p:grpSpPr>
        <a:xfrm>
          <a:off x="0" y="0"/>
          <a:ext cx="0" cy="0"/>
          <a:chOff x="0" y="0"/>
          <a:chExt cx="0" cy="0"/>
        </a:xfrm>
      </p:grpSpPr>
      <p:sp>
        <p:nvSpPr>
          <p:cNvPr id="4" name="Rectangle 3"/>
          <p:cNvSpPr/>
          <p:nvPr userDrawn="1"/>
        </p:nvSpPr>
        <p:spPr>
          <a:xfrm>
            <a:off x="0" y="1285875"/>
            <a:ext cx="9144000" cy="71438"/>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5" name="Rectangle 10"/>
          <p:cNvSpPr/>
          <p:nvPr userDrawn="1"/>
        </p:nvSpPr>
        <p:spPr>
          <a:xfrm>
            <a:off x="0" y="357188"/>
            <a:ext cx="9144000" cy="928687"/>
          </a:xfrm>
          <a:prstGeom prst="rect">
            <a:avLst/>
          </a:prstGeom>
          <a:solidFill>
            <a:schemeClr val="accent6">
              <a:shade val="75000"/>
            </a:schemeClr>
          </a:solidFill>
          <a:ln w="25400" cap="rnd" cmpd="sng" algn="ctr">
            <a:noFill/>
            <a:prstDash val="solid"/>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6" name="Rectangle 2"/>
          <p:cNvSpPr>
            <a:spLocks noGrp="1"/>
          </p:cNvSpPr>
          <p:nvPr>
            <p:ph type="ctrTitle"/>
          </p:nvPr>
        </p:nvSpPr>
        <p:spPr>
          <a:xfrm>
            <a:off x="300038" y="357166"/>
            <a:ext cx="8629680" cy="819152"/>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eaLnBrk="1" latinLnBrk="0" hangingPunct="1">
              <a:defRPr kumimoji="0" lang="fr-FR" sz="4000" b="1" cap="all" spc="0" baseline="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lstStyle>
          <a:p>
            <a:r>
              <a:rPr lang="fr-FR" smtClean="0"/>
              <a:t>Cliquez pour modifier le style du titre</a:t>
            </a:r>
            <a:endParaRPr/>
          </a:p>
        </p:txBody>
      </p:sp>
      <p:sp>
        <p:nvSpPr>
          <p:cNvPr id="8" name="Espace réservé du texte 7"/>
          <p:cNvSpPr>
            <a:spLocks noGrp="1"/>
          </p:cNvSpPr>
          <p:nvPr>
            <p:ph type="body" sz="quarter" idx="10"/>
          </p:nvPr>
        </p:nvSpPr>
        <p:spPr>
          <a:xfrm>
            <a:off x="285750" y="1857364"/>
            <a:ext cx="8501063" cy="4714886"/>
          </a:xfrm>
          <a:prstGeom prst="rect">
            <a:avLst/>
          </a:prstGeom>
        </p:spPr>
        <p:txBody>
          <a:bodyPr/>
          <a:lstStyle>
            <a:lvl1pPr marL="0" indent="354013">
              <a:buClr>
                <a:srgbClr val="DA7E18"/>
              </a:buClr>
              <a:buSzPct val="120000"/>
              <a:buFont typeface="+mj-lt"/>
              <a:buAutoNum type="arabicPeriod"/>
              <a:defRPr sz="2400"/>
            </a:lvl1pPr>
            <a:lvl2pPr marL="633413" indent="354013">
              <a:buClr>
                <a:srgbClr val="E5AB1B"/>
              </a:buClr>
              <a:buSzPct val="120000"/>
              <a:buFont typeface="+mj-lt"/>
              <a:buAutoNum type="arabicPeriod"/>
              <a:defRPr sz="2000">
                <a:solidFill>
                  <a:schemeClr val="tx1">
                    <a:lumMod val="75000"/>
                    <a:lumOff val="25000"/>
                  </a:schemeClr>
                </a:solidFill>
              </a:defRPr>
            </a:lvl2pPr>
            <a:lvl3pPr>
              <a:defRPr sz="1600">
                <a:solidFill>
                  <a:schemeClr val="tx1">
                    <a:lumMod val="65000"/>
                    <a:lumOff val="35000"/>
                  </a:schemeClr>
                </a:solidFill>
              </a:defRPr>
            </a:lvl3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Diapo classique">
    <p:spTree>
      <p:nvGrpSpPr>
        <p:cNvPr id="1" name=""/>
        <p:cNvGrpSpPr/>
        <p:nvPr/>
      </p:nvGrpSpPr>
      <p:grpSpPr>
        <a:xfrm>
          <a:off x="0" y="0"/>
          <a:ext cx="0" cy="0"/>
          <a:chOff x="0" y="0"/>
          <a:chExt cx="0" cy="0"/>
        </a:xfrm>
      </p:grpSpPr>
      <p:sp>
        <p:nvSpPr>
          <p:cNvPr id="4" name="Rectangle 3"/>
          <p:cNvSpPr/>
          <p:nvPr userDrawn="1"/>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5" name="Rectangle 3"/>
          <p:cNvSpPr txBox="1">
            <a:spLocks/>
          </p:cNvSpPr>
          <p:nvPr userDrawn="1"/>
        </p:nvSpPr>
        <p:spPr>
          <a:xfrm>
            <a:off x="4000500" y="6624638"/>
            <a:ext cx="1214438" cy="304800"/>
          </a:xfrm>
          <a:prstGeom prst="rect">
            <a:avLst/>
          </a:prstGeom>
        </p:spPr>
        <p:txBody>
          <a:bodyPr anchor="ctr"/>
          <a:lstStyle/>
          <a:p>
            <a:pPr>
              <a:defRPr/>
            </a:pPr>
            <a:endParaRPr lang="ko-KR" altLang="ko-KR" sz="1100" b="1">
              <a:solidFill>
                <a:srgbClr val="A0A0A0"/>
              </a:solidFill>
              <a:latin typeface="Calibri" pitchFamily="34" charset="0"/>
            </a:endParaRPr>
          </a:p>
        </p:txBody>
      </p:sp>
      <p:sp>
        <p:nvSpPr>
          <p:cNvPr id="27" name="Rectangle 2"/>
          <p:cNvSpPr>
            <a:spLocks noGrp="1"/>
          </p:cNvSpPr>
          <p:nvPr>
            <p:ph type="ctrTitle"/>
          </p:nvPr>
        </p:nvSpPr>
        <p:spPr>
          <a:xfrm>
            <a:off x="300038" y="323832"/>
            <a:ext cx="8486804" cy="533400"/>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l" eaLnBrk="1" latinLnBrk="0" hangingPunct="1">
              <a:defRPr kumimoji="0" lang="fr-FR" sz="3200" b="1" cap="all" spc="0" baseline="0">
                <a:ln/>
                <a:solidFill>
                  <a:schemeClr val="bg1"/>
                </a:solidFill>
                <a:effectLst>
                  <a:outerShdw blurRad="60007" dist="310007" dir="7680000" sy="30000" kx="1300200" algn="ctr" rotWithShape="0">
                    <a:prstClr val="black">
                      <a:alpha val="32000"/>
                    </a:prstClr>
                  </a:outerShdw>
                </a:effectLst>
              </a:defRPr>
            </a:lvl1pPr>
          </a:lstStyle>
          <a:p>
            <a:r>
              <a:rPr lang="fr-FR" smtClean="0"/>
              <a:t>Cliquez pour modifier le style du titre</a:t>
            </a:r>
            <a:endParaRPr/>
          </a:p>
        </p:txBody>
      </p:sp>
      <p:sp>
        <p:nvSpPr>
          <p:cNvPr id="7" name="Espace réservé du texte 7"/>
          <p:cNvSpPr>
            <a:spLocks noGrp="1"/>
          </p:cNvSpPr>
          <p:nvPr>
            <p:ph type="body" sz="quarter" idx="10"/>
          </p:nvPr>
        </p:nvSpPr>
        <p:spPr>
          <a:xfrm>
            <a:off x="285750" y="1214422"/>
            <a:ext cx="8643968" cy="5357828"/>
          </a:xfrm>
          <a:prstGeom prst="rect">
            <a:avLst/>
          </a:prstGeom>
        </p:spPr>
        <p:txBody>
          <a:bodyPr/>
          <a:lstStyle>
            <a:lvl1pPr marL="0" indent="354013">
              <a:buClr>
                <a:srgbClr val="DA7E18"/>
              </a:buClr>
              <a:buSzPct val="70000"/>
              <a:buFont typeface="Wingdings" pitchFamily="2" charset="2"/>
              <a:buChar char="q"/>
              <a:defRPr sz="2400" baseline="0"/>
            </a:lvl1pPr>
            <a:lvl2pPr>
              <a:buClr>
                <a:srgbClr val="E5AB1B"/>
              </a:buClr>
              <a:buSzPct val="70000"/>
              <a:buFont typeface="Wingdings" pitchFamily="2" charset="2"/>
              <a:buChar char="q"/>
              <a:defRPr sz="2000">
                <a:solidFill>
                  <a:schemeClr val="tx1">
                    <a:lumMod val="75000"/>
                    <a:lumOff val="25000"/>
                  </a:schemeClr>
                </a:solidFill>
              </a:defRPr>
            </a:lvl2pPr>
            <a:lvl3pPr>
              <a:defRPr sz="1600">
                <a:solidFill>
                  <a:schemeClr val="tx1">
                    <a:lumMod val="65000"/>
                    <a:lumOff val="35000"/>
                  </a:schemeClr>
                </a:solidFill>
              </a:defRPr>
            </a:lvl3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Disposition personnalisée">
    <p:spTree>
      <p:nvGrpSpPr>
        <p:cNvPr id="1" name=""/>
        <p:cNvGrpSpPr/>
        <p:nvPr/>
      </p:nvGrpSpPr>
      <p:grpSpPr>
        <a:xfrm>
          <a:off x="0" y="0"/>
          <a:ext cx="0" cy="0"/>
          <a:chOff x="0" y="0"/>
          <a:chExt cx="0" cy="0"/>
        </a:xfrm>
      </p:grpSpPr>
      <p:sp>
        <p:nvSpPr>
          <p:cNvPr id="5" name="Rectangle 10"/>
          <p:cNvSpPr/>
          <p:nvPr userDrawn="1"/>
        </p:nvSpPr>
        <p:spPr>
          <a:xfrm>
            <a:off x="0" y="6000768"/>
            <a:ext cx="9144000" cy="857232"/>
          </a:xfrm>
          <a:prstGeom prst="rect">
            <a:avLst/>
          </a:prstGeom>
          <a:solidFill>
            <a:schemeClr val="bg1"/>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dirty="0"/>
          </a:p>
        </p:txBody>
      </p:sp>
      <p:sp>
        <p:nvSpPr>
          <p:cNvPr id="4" name="Rectangle 10"/>
          <p:cNvSpPr/>
          <p:nvPr userDrawn="1"/>
        </p:nvSpPr>
        <p:spPr>
          <a:xfrm>
            <a:off x="0" y="0"/>
            <a:ext cx="9144000" cy="6000768"/>
          </a:xfrm>
          <a:prstGeom prst="rect">
            <a:avLst/>
          </a:prstGeom>
          <a:gradFill flip="none" rotWithShape="1">
            <a:gsLst>
              <a:gs pos="0">
                <a:schemeClr val="bg1">
                  <a:lumMod val="95000"/>
                </a:schemeClr>
              </a:gs>
              <a:gs pos="50000">
                <a:schemeClr val="bg1">
                  <a:lumMod val="95000"/>
                  <a:shade val="67500"/>
                  <a:satMod val="115000"/>
                </a:schemeClr>
              </a:gs>
              <a:gs pos="100000">
                <a:schemeClr val="bg1">
                  <a:lumMod val="95000"/>
                  <a:shade val="100000"/>
                  <a:satMod val="115000"/>
                </a:schemeClr>
              </a:gs>
            </a:gsLst>
            <a:lin ang="5400000" scaled="1"/>
            <a:tileRect/>
          </a:gradFill>
          <a:ln w="25400" cap="rnd" cmpd="sng" algn="ctr">
            <a:noFill/>
            <a:prstDash val="solid"/>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a:p>
        </p:txBody>
      </p:sp>
      <p:sp>
        <p:nvSpPr>
          <p:cNvPr id="9" name="Rectangle 16"/>
          <p:cNvSpPr>
            <a:spLocks noChangeArrowheads="1"/>
          </p:cNvSpPr>
          <p:nvPr userDrawn="1"/>
        </p:nvSpPr>
        <p:spPr bwMode="auto">
          <a:xfrm>
            <a:off x="0" y="709602"/>
            <a:ext cx="7929586" cy="1219200"/>
          </a:xfrm>
          <a:prstGeom prst="rect">
            <a:avLst/>
          </a:prstGeom>
          <a:solidFill>
            <a:schemeClr val="accent6"/>
          </a:solidFill>
          <a:ln w="9525">
            <a:noFill/>
            <a:miter lim="800000"/>
            <a:headEnd/>
            <a:tailEnd/>
          </a:ln>
          <a:effectLst>
            <a:outerShdw blurRad="50800" dist="38100" dir="2700000" algn="tl" rotWithShape="0">
              <a:prstClr val="black">
                <a:alpha val="40000"/>
              </a:prstClr>
            </a:outerShdw>
          </a:effectLst>
        </p:spPr>
        <p:txBody>
          <a:bodyPr/>
          <a:lstStyle/>
          <a:p>
            <a:endParaRPr lang="fr-FR"/>
          </a:p>
        </p:txBody>
      </p:sp>
      <p:sp>
        <p:nvSpPr>
          <p:cNvPr id="15" name="Rectangle 14"/>
          <p:cNvSpPr/>
          <p:nvPr userDrawn="1"/>
        </p:nvSpPr>
        <p:spPr>
          <a:xfrm>
            <a:off x="0" y="1910240"/>
            <a:ext cx="7929586" cy="90000"/>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a:p>
        </p:txBody>
      </p:sp>
      <p:sp>
        <p:nvSpPr>
          <p:cNvPr id="24" name="Text Box 11"/>
          <p:cNvSpPr txBox="1">
            <a:spLocks noChangeArrowheads="1"/>
          </p:cNvSpPr>
          <p:nvPr userDrawn="1"/>
        </p:nvSpPr>
        <p:spPr bwMode="auto">
          <a:xfrm>
            <a:off x="7380312" y="4509120"/>
            <a:ext cx="1709726" cy="1481944"/>
          </a:xfrm>
          <a:prstGeom prst="rect">
            <a:avLst/>
          </a:prstGeom>
          <a:noFill/>
          <a:ln w="9525">
            <a:noFill/>
            <a:miter lim="800000"/>
            <a:headEnd/>
            <a:tailEnd/>
          </a:ln>
          <a:effectLst/>
        </p:spPr>
        <p:txBody>
          <a:bodyPr wrap="square">
            <a:spAutoFit/>
          </a:bodyPr>
          <a:lstStyle/>
          <a:p>
            <a:pPr algn="r">
              <a:lnSpc>
                <a:spcPct val="70000"/>
              </a:lnSpc>
              <a:spcBef>
                <a:spcPct val="50000"/>
              </a:spcBef>
            </a:pPr>
            <a:r>
              <a:rPr lang="fr-FR" sz="1050" b="1" baseline="0" dirty="0" smtClean="0">
                <a:solidFill>
                  <a:schemeClr val="bg1">
                    <a:lumMod val="50000"/>
                  </a:schemeClr>
                </a:solidFill>
                <a:latin typeface="+mn-lt"/>
              </a:rPr>
              <a:t>Project 2</a:t>
            </a:r>
          </a:p>
          <a:p>
            <a:pPr algn="r">
              <a:lnSpc>
                <a:spcPct val="70000"/>
              </a:lnSpc>
              <a:spcBef>
                <a:spcPct val="50000"/>
              </a:spcBef>
            </a:pPr>
            <a:r>
              <a:rPr lang="fr-FR" sz="1050" b="1" baseline="0" dirty="0" err="1" smtClean="0">
                <a:solidFill>
                  <a:schemeClr val="bg1">
                    <a:lumMod val="50000"/>
                  </a:schemeClr>
                </a:solidFill>
                <a:latin typeface="+mn-lt"/>
              </a:rPr>
              <a:t>November</a:t>
            </a:r>
            <a:r>
              <a:rPr lang="fr-FR" sz="1050" b="1" baseline="0" dirty="0" smtClean="0">
                <a:solidFill>
                  <a:schemeClr val="bg1">
                    <a:lumMod val="50000"/>
                  </a:schemeClr>
                </a:solidFill>
                <a:latin typeface="+mn-lt"/>
              </a:rPr>
              <a:t> 19th, 2009</a:t>
            </a:r>
          </a:p>
          <a:p>
            <a:pPr algn="r">
              <a:lnSpc>
                <a:spcPct val="70000"/>
              </a:lnSpc>
              <a:spcBef>
                <a:spcPct val="50000"/>
              </a:spcBef>
            </a:pPr>
            <a:endParaRPr lang="fr-FR" sz="1050" b="1" baseline="0" dirty="0" smtClean="0">
              <a:solidFill>
                <a:schemeClr val="bg1">
                  <a:lumMod val="50000"/>
                </a:schemeClr>
              </a:solidFill>
              <a:latin typeface="+mn-lt"/>
            </a:endParaRPr>
          </a:p>
          <a:p>
            <a:pPr algn="r">
              <a:lnSpc>
                <a:spcPct val="70000"/>
              </a:lnSpc>
              <a:spcBef>
                <a:spcPct val="50000"/>
              </a:spcBef>
            </a:pPr>
            <a:r>
              <a:rPr lang="fr-FR" sz="1050" b="1" baseline="0" dirty="0" smtClean="0">
                <a:solidFill>
                  <a:schemeClr val="bg1">
                    <a:lumMod val="50000"/>
                  </a:schemeClr>
                </a:solidFill>
                <a:latin typeface="+mn-lt"/>
              </a:rPr>
              <a:t>AHVENNIEMI</a:t>
            </a:r>
          </a:p>
          <a:p>
            <a:pPr algn="r">
              <a:lnSpc>
                <a:spcPct val="70000"/>
              </a:lnSpc>
              <a:spcBef>
                <a:spcPct val="50000"/>
              </a:spcBef>
            </a:pPr>
            <a:r>
              <a:rPr lang="fr-FR" sz="1050" b="1" baseline="0" dirty="0" smtClean="0">
                <a:solidFill>
                  <a:schemeClr val="bg1">
                    <a:lumMod val="50000"/>
                  </a:schemeClr>
                </a:solidFill>
                <a:latin typeface="+mn-lt"/>
              </a:rPr>
              <a:t>ALAUZET</a:t>
            </a:r>
          </a:p>
          <a:p>
            <a:pPr algn="r">
              <a:lnSpc>
                <a:spcPct val="70000"/>
              </a:lnSpc>
              <a:spcBef>
                <a:spcPct val="50000"/>
              </a:spcBef>
            </a:pPr>
            <a:r>
              <a:rPr lang="fr-FR" sz="1050" b="1" baseline="0" dirty="0" smtClean="0">
                <a:solidFill>
                  <a:schemeClr val="bg1">
                    <a:lumMod val="50000"/>
                  </a:schemeClr>
                </a:solidFill>
                <a:latin typeface="+mn-lt"/>
              </a:rPr>
              <a:t>COLIN</a:t>
            </a:r>
          </a:p>
          <a:p>
            <a:pPr algn="r">
              <a:lnSpc>
                <a:spcPct val="70000"/>
              </a:lnSpc>
              <a:spcBef>
                <a:spcPct val="50000"/>
              </a:spcBef>
            </a:pPr>
            <a:r>
              <a:rPr lang="fr-FR" sz="1050" b="1" baseline="0" dirty="0" smtClean="0">
                <a:solidFill>
                  <a:schemeClr val="bg1">
                    <a:lumMod val="50000"/>
                  </a:schemeClr>
                </a:solidFill>
                <a:latin typeface="+mn-lt"/>
              </a:rPr>
              <a:t>STARCK</a:t>
            </a:r>
            <a:br>
              <a:rPr lang="fr-FR" sz="1050" b="1" baseline="0" dirty="0" smtClean="0">
                <a:solidFill>
                  <a:schemeClr val="bg1">
                    <a:lumMod val="50000"/>
                  </a:schemeClr>
                </a:solidFill>
                <a:latin typeface="+mn-lt"/>
              </a:rPr>
            </a:br>
            <a:endParaRPr lang="fr-FR" sz="1050" b="1" baseline="0" dirty="0">
              <a:solidFill>
                <a:schemeClr val="bg1">
                  <a:lumMod val="50000"/>
                </a:schemeClr>
              </a:solidFill>
              <a:latin typeface="+mn-lt"/>
            </a:endParaRPr>
          </a:p>
        </p:txBody>
      </p:sp>
      <p:sp>
        <p:nvSpPr>
          <p:cNvPr id="26" name="Espace réservé du texte 25"/>
          <p:cNvSpPr>
            <a:spLocks noGrp="1"/>
          </p:cNvSpPr>
          <p:nvPr>
            <p:ph type="body" sz="quarter" idx="10" hasCustomPrompt="1"/>
          </p:nvPr>
        </p:nvSpPr>
        <p:spPr>
          <a:xfrm>
            <a:off x="142844" y="714356"/>
            <a:ext cx="7643866" cy="1143008"/>
          </a:xfrm>
          <a:prstGeom prst="rect">
            <a:avLst/>
          </a:prstGeom>
        </p:spPr>
        <p:txBody>
          <a:bodyPr/>
          <a:lstStyle>
            <a:lvl1pPr marL="0" indent="0">
              <a:buNone/>
              <a:defRP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pPr lvl="0"/>
            <a:r>
              <a:rPr lang="fr-FR" dirty="0" smtClean="0"/>
              <a:t>Titre</a:t>
            </a:r>
            <a:endParaRPr lang="fr-FR" dirty="0"/>
          </a:p>
        </p:txBody>
      </p:sp>
      <p:grpSp>
        <p:nvGrpSpPr>
          <p:cNvPr id="3" name="Group 2"/>
          <p:cNvGrpSpPr/>
          <p:nvPr userDrawn="1"/>
        </p:nvGrpSpPr>
        <p:grpSpPr>
          <a:xfrm>
            <a:off x="0" y="441306"/>
            <a:ext cx="7929586" cy="273050"/>
            <a:chOff x="0" y="441306"/>
            <a:chExt cx="7929586" cy="273050"/>
          </a:xfrm>
        </p:grpSpPr>
        <p:pic>
          <p:nvPicPr>
            <p:cNvPr id="8" name="Picture 7" descr="bandeau"/>
            <p:cNvPicPr>
              <a:picLocks noChangeAspect="1" noChangeArrowheads="1"/>
            </p:cNvPicPr>
            <p:nvPr userDrawn="1"/>
          </p:nvPicPr>
          <p:blipFill>
            <a:blip r:embed="rId2" cstate="print"/>
            <a:srcRect/>
            <a:stretch>
              <a:fillRect/>
            </a:stretch>
          </p:blipFill>
          <p:spPr bwMode="auto">
            <a:xfrm>
              <a:off x="0" y="441306"/>
              <a:ext cx="7929586" cy="273050"/>
            </a:xfrm>
            <a:prstGeom prst="rect">
              <a:avLst/>
            </a:prstGeom>
            <a:noFill/>
            <a:effectLst>
              <a:outerShdw blurRad="50800" dist="38100" dir="18900000" algn="bl" rotWithShape="0">
                <a:prstClr val="black">
                  <a:alpha val="40000"/>
                </a:prstClr>
              </a:outerShdw>
            </a:effectLst>
          </p:spPr>
        </p:pic>
        <p:sp>
          <p:nvSpPr>
            <p:cNvPr id="2" name="Rectangle 1"/>
            <p:cNvSpPr/>
            <p:nvPr userDrawn="1"/>
          </p:nvSpPr>
          <p:spPr>
            <a:xfrm>
              <a:off x="467544" y="476672"/>
              <a:ext cx="4536504"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6" name="Picture 2" descr="D:\Bureau\ci.gif"/>
          <p:cNvPicPr>
            <a:picLocks noChangeAspect="1" noChangeArrowheads="1"/>
          </p:cNvPicPr>
          <p:nvPr userDrawn="1"/>
        </p:nvPicPr>
        <p:blipFill>
          <a:blip r:embed="rId3" cstate="print"/>
          <a:srcRect/>
          <a:stretch>
            <a:fillRect/>
          </a:stretch>
        </p:blipFill>
        <p:spPr bwMode="auto">
          <a:xfrm>
            <a:off x="7679754" y="6093296"/>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userDrawn="1"/>
        </p:nvPicPr>
        <p:blipFill>
          <a:blip r:embed="rId4">
            <a:extLst>
              <a:ext uri="28A0092B-C50C-407e-A947-70E740481C1C">
                <a14:useLocalDpi xmlns:mc="http://schemas.openxmlformats.org/markup-compatibility/2006" xmlns:mv="urn:schemas-microsoft-com:mac:vml" xmlns="" xmlns:a14="http://schemas.microsoft.com/office/drawing/2007/7/7/main" xmlns:p="http://schemas.openxmlformats.org/presentationml/2006/main" xmlns:r="http://schemas.openxmlformats.org/officeDocument/2006/relationships" xmlns:a="http://schemas.openxmlformats.org/drawingml/2006/main" val="0"/>
              </a:ext>
            </a:extLst>
          </a:blip>
          <a:srcRect/>
          <a:stretch>
            <a:fillRect/>
          </a:stretch>
        </p:blipFill>
        <p:spPr bwMode="auto">
          <a:xfrm>
            <a:off x="35496" y="6237312"/>
            <a:ext cx="4310063" cy="530225"/>
          </a:xfrm>
          <a:prstGeom prst="rect">
            <a:avLst/>
          </a:prstGeom>
          <a:noFill/>
          <a:extLst>
            <a:ext uri="{909E8E84-426E-40dd-AFC4-6F175D3DCCD1}">
              <a14:hiddenFill xmlns:mc="http://schemas.openxmlformats.org/markup-compatibility/2006" xmlns:mv="urn:schemas-microsoft-com:mac:vml" xmlns="" xmlns:a14="http://schemas.microsoft.com/office/drawing/2007/7/7/main" xmlns:p="http://schemas.openxmlformats.org/presentationml/2006/main" xmlns:r="http://schemas.openxmlformats.org/officeDocument/2006/relationships" xmlns:a="http://schemas.openxmlformats.org/drawingml/2006/main">
                <a:solidFill>
                  <a:schemeClr val="accent1"/>
                </a:solidFill>
              </a14:hiddenFill>
            </a:ext>
            <a:ext uri="{91240B29-F687-4f45-9708-019B960494DF}">
              <a14:hiddenLine xmlns:mc="http://schemas.openxmlformats.org/markup-compatibility/2006" xmlns:mv="urn:schemas-microsoft-com:mac:vml" xmlns="" xmlns:a14="http://schemas.microsoft.com/office/drawing/2007/7/7/main" xmlns:p="http://schemas.openxmlformats.org/presentationml/2006/main" xmlns:r="http://schemas.openxmlformats.org/officeDocument/2006/relationships" xmlns:a="http://schemas.openxmlformats.org/drawingml/2006/main" w="9525">
                <a:solidFill>
                  <a:schemeClr val="tx1"/>
                </a:solidFill>
                <a:miter lim="800000"/>
                <a:headEnd/>
                <a:tailEnd/>
              </a14:hiddenLine>
            </a:ext>
            <a:ext uri="{AF507438-7753-43e0-B8FC-AC1667EBCBE1}">
              <a14:hiddenEffects xmlns:mc="http://schemas.openxmlformats.org/markup-compatibility/2006" xmlns:mv="urn:schemas-microsoft-com:mac:vml" xmlns="" xmlns:a14="http://schemas.microsoft.com/office/drawing/2007/7/7/main" xmlns:p="http://schemas.openxmlformats.org/presentationml/2006/main" xmlns:r="http://schemas.openxmlformats.org/officeDocument/2006/relationships" xmlns:a="http://schemas.openxmlformats.org/drawingml/2006/main">
                <a:effectLst>
                  <a:outerShdw dist="35921" dir="2700000" algn="ctr" rotWithShape="0">
                    <a:schemeClr val="bg2"/>
                  </a:outerShdw>
                </a:effectLst>
              </a14:hiddenEffects>
            </a:ext>
          </a:extLst>
        </p:spPr>
      </p:pic>
    </p:spTree>
    <p:extLst>
      <p:ext uri="{BB962C8B-B14F-4D97-AF65-F5344CB8AC3E}">
        <p14:creationId xmlns:mc="http://schemas.openxmlformats.org/markup-compatibility/2006" xmlns:mv="urn:schemas-microsoft-com:mac:vml" xmlns="" xmlns:p14="http://schemas.microsoft.com/office/powerpoint/2007/7/12/main" xmlns:p="http://schemas.openxmlformats.org/presentationml/2006/main" xmlns:r="http://schemas.openxmlformats.org/officeDocument/2006/relationships" xmlns:a="http://schemas.openxmlformats.org/drawingml/2006/main" val="10663280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3">
        <a:schemeClr val="bg1"/>
      </p:bgRef>
    </p:bg>
    <p:spTree>
      <p:nvGrpSpPr>
        <p:cNvPr id="1" name=""/>
        <p:cNvGrpSpPr/>
        <p:nvPr/>
      </p:nvGrpSpPr>
      <p:grpSpPr>
        <a:xfrm>
          <a:off x="0" y="0"/>
          <a:ext cx="0" cy="0"/>
          <a:chOff x="0" y="0"/>
          <a:chExt cx="0" cy="0"/>
        </a:xfrm>
      </p:grpSpPr>
      <p:sp>
        <p:nvSpPr>
          <p:cNvPr id="23" name="Rectangle 22"/>
          <p:cNvSpPr/>
          <p:nvPr/>
        </p:nvSpPr>
        <p:spPr>
          <a:xfrm>
            <a:off x="0" y="319088"/>
            <a:ext cx="9144000" cy="609600"/>
          </a:xfrm>
          <a:prstGeom prst="rect">
            <a:avLst/>
          </a:prstGeom>
          <a:solidFill>
            <a:schemeClr val="accent6">
              <a:shade val="75000"/>
            </a:schemeClr>
          </a:solidFill>
          <a:ln w="25400" cap="rnd" cmpd="sng" algn="ctr">
            <a:noFill/>
            <a:prstDash val="solid"/>
          </a:ln>
          <a:effectLst>
            <a:outerShdw blurRad="50800" dist="38100" dir="16200000"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26" name="Rectangle 25"/>
          <p:cNvSpPr/>
          <p:nvPr/>
        </p:nvSpPr>
        <p:spPr>
          <a:xfrm>
            <a:off x="0" y="901700"/>
            <a:ext cx="9144000" cy="26988"/>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27" name="Rectangle 26"/>
          <p:cNvSpPr/>
          <p:nvPr/>
        </p:nvSpPr>
        <p:spPr>
          <a:xfrm>
            <a:off x="0" y="0"/>
            <a:ext cx="76200" cy="6858000"/>
          </a:xfrm>
          <a:prstGeom prst="rect">
            <a:avLst/>
          </a:prstGeom>
          <a:solidFill>
            <a:schemeClr val="accent4"/>
          </a:solidFill>
          <a:ln w="25400" cap="rnd" cmpd="sng" algn="ctr">
            <a:noFill/>
            <a:prstDash val="solid"/>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30" name="Rectangle 3"/>
          <p:cNvSpPr txBox="1">
            <a:spLocks/>
          </p:cNvSpPr>
          <p:nvPr/>
        </p:nvSpPr>
        <p:spPr>
          <a:xfrm>
            <a:off x="4000500" y="6624638"/>
            <a:ext cx="1214438" cy="304800"/>
          </a:xfrm>
          <a:prstGeom prst="rect">
            <a:avLst/>
          </a:prstGeom>
        </p:spPr>
        <p:txBody>
          <a:bodyPr anchor="ctr"/>
          <a:lstStyle/>
          <a:p>
            <a:pPr>
              <a:defRPr/>
            </a:pPr>
            <a:endParaRPr lang="ko-KR" altLang="ko-KR" sz="1100" b="1">
              <a:solidFill>
                <a:srgbClr val="A0A0A0"/>
              </a:solidFill>
              <a:latin typeface="Calibri" pitchFamily="34" charset="0"/>
            </a:endParaRPr>
          </a:p>
        </p:txBody>
      </p:sp>
      <p:sp>
        <p:nvSpPr>
          <p:cNvPr id="35" name="Espace réservé du texte 18"/>
          <p:cNvSpPr txBox="1">
            <a:spLocks/>
          </p:cNvSpPr>
          <p:nvPr/>
        </p:nvSpPr>
        <p:spPr>
          <a:xfrm>
            <a:off x="142875" y="6643688"/>
            <a:ext cx="3357563" cy="214312"/>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vl2pPr>
              <a:defRPr sz="1000" b="1" baseline="0"/>
            </a:lvl2pPr>
          </a:lstStyle>
          <a:p>
            <a:pPr>
              <a:spcBef>
                <a:spcPct val="20000"/>
              </a:spcBef>
              <a:defRPr/>
            </a:pPr>
            <a:r>
              <a:rPr lang="fr-FR" sz="800" b="1" kern="0" dirty="0" smtClean="0">
                <a:solidFill>
                  <a:schemeClr val="bg1">
                    <a:lumMod val="50000"/>
                  </a:schemeClr>
                </a:solidFill>
              </a:rPr>
              <a:t>Alauzet Pierre, </a:t>
            </a:r>
            <a:r>
              <a:rPr lang="fr-FR" sz="800" b="1" kern="0" dirty="0" err="1" smtClean="0">
                <a:solidFill>
                  <a:schemeClr val="bg1">
                    <a:lumMod val="50000"/>
                  </a:schemeClr>
                </a:solidFill>
              </a:rPr>
              <a:t>Ahvenniemi</a:t>
            </a:r>
            <a:r>
              <a:rPr lang="fr-FR" sz="800" b="1" kern="0" dirty="0" smtClean="0">
                <a:solidFill>
                  <a:schemeClr val="bg1">
                    <a:lumMod val="50000"/>
                  </a:schemeClr>
                </a:solidFill>
              </a:rPr>
              <a:t> Mikko, Colin Julien, Starck Benoit</a:t>
            </a:r>
          </a:p>
        </p:txBody>
      </p:sp>
      <p:sp>
        <p:nvSpPr>
          <p:cNvPr id="36" name="Espace réservé du texte 20"/>
          <p:cNvSpPr txBox="1">
            <a:spLocks/>
          </p:cNvSpPr>
          <p:nvPr/>
        </p:nvSpPr>
        <p:spPr>
          <a:xfrm>
            <a:off x="2071688" y="6643688"/>
            <a:ext cx="5643562" cy="214312"/>
          </a:xfrm>
          <a:prstGeom prst="rect">
            <a:avLst/>
          </a:prstGeom>
        </p:spPr>
        <p:txBody>
          <a:bodyPr/>
          <a:lstStyle/>
          <a:p>
            <a:pPr algn="ctr">
              <a:defRPr/>
            </a:pPr>
            <a:r>
              <a:rPr lang="fr-FR" altLang="ko-KR" sz="900" dirty="0" smtClean="0">
                <a:solidFill>
                  <a:srgbClr val="7F7F7F"/>
                </a:solidFill>
                <a:ea typeface="굴림" charset="-127"/>
              </a:rPr>
              <a:t>CS554</a:t>
            </a:r>
            <a:r>
              <a:rPr lang="fr-FR" altLang="ko-KR" sz="900" baseline="0" dirty="0" smtClean="0">
                <a:solidFill>
                  <a:srgbClr val="7F7F7F"/>
                </a:solidFill>
                <a:ea typeface="굴림" charset="-127"/>
              </a:rPr>
              <a:t> - Project 2</a:t>
            </a:r>
            <a:endParaRPr lang="fr-FR" altLang="ko-KR" sz="900" dirty="0">
              <a:solidFill>
                <a:srgbClr val="7F7F7F"/>
              </a:solidFill>
              <a:ea typeface="굴림" charset="-127"/>
            </a:endParaRPr>
          </a:p>
        </p:txBody>
      </p:sp>
      <p:sp>
        <p:nvSpPr>
          <p:cNvPr id="38" name="Espace réservé du texte 24"/>
          <p:cNvSpPr txBox="1">
            <a:spLocks/>
          </p:cNvSpPr>
          <p:nvPr/>
        </p:nvSpPr>
        <p:spPr>
          <a:xfrm>
            <a:off x="8072438" y="0"/>
            <a:ext cx="1071562" cy="357188"/>
          </a:xfrm>
          <a:prstGeom prst="rect">
            <a:avLst/>
          </a:prstGeom>
        </p:spPr>
        <p:txBody>
          <a:bodyPr/>
          <a:lstStyle>
            <a:lvl1pPr>
              <a:defRPr>
                <a:solidFill>
                  <a:schemeClr val="bg1">
                    <a:lumMod val="95000"/>
                  </a:schemeClr>
                </a:solidFill>
              </a:defRPr>
            </a:lvl1pPr>
          </a:lstStyle>
          <a:p>
            <a:pPr algn="r" fontAlgn="auto">
              <a:spcBef>
                <a:spcPct val="20000"/>
              </a:spcBef>
              <a:spcAft>
                <a:spcPts val="0"/>
              </a:spcAft>
              <a:defRPr/>
            </a:pPr>
            <a:fld id="{5B45F942-9198-423E-A13B-B11A075A58C2}" type="slidenum">
              <a:rPr lang="fr-FR" sz="1100" b="1" kern="0" smtClean="0">
                <a:solidFill>
                  <a:schemeClr val="bg1">
                    <a:lumMod val="65000"/>
                  </a:schemeClr>
                </a:solidFill>
                <a:latin typeface="+mn-lt"/>
                <a:cs typeface="+mn-cs"/>
              </a:rPr>
              <a:pPr algn="r" fontAlgn="auto">
                <a:spcBef>
                  <a:spcPct val="20000"/>
                </a:spcBef>
                <a:spcAft>
                  <a:spcPts val="0"/>
                </a:spcAft>
                <a:defRPr/>
              </a:pPr>
              <a:t>‹#›</a:t>
            </a:fld>
            <a:r>
              <a:rPr lang="fr-FR" sz="1100" b="1" kern="0" dirty="0" smtClean="0">
                <a:solidFill>
                  <a:schemeClr val="bg1">
                    <a:lumMod val="65000"/>
                  </a:schemeClr>
                </a:solidFill>
                <a:latin typeface="+mn-lt"/>
                <a:cs typeface="+mn-cs"/>
              </a:rPr>
              <a:t> / 28    </a:t>
            </a:r>
            <a:endParaRPr lang="fr-FR" sz="1100" b="1" kern="0" dirty="0">
              <a:solidFill>
                <a:schemeClr val="bg1">
                  <a:lumMod val="65000"/>
                </a:schemeClr>
              </a:solidFill>
              <a:latin typeface="+mn-lt"/>
              <a:cs typeface="+mn-cs"/>
            </a:endParaRPr>
          </a:p>
        </p:txBody>
      </p:sp>
      <p:cxnSp>
        <p:nvCxnSpPr>
          <p:cNvPr id="45" name="Connecteur droit 44"/>
          <p:cNvCxnSpPr/>
          <p:nvPr/>
        </p:nvCxnSpPr>
        <p:spPr>
          <a:xfrm>
            <a:off x="71438" y="6643688"/>
            <a:ext cx="9072562" cy="1587"/>
          </a:xfrm>
          <a:prstGeom prst="line">
            <a:avLst/>
          </a:prstGeom>
          <a:ln w="3175">
            <a:solidFill>
              <a:schemeClr val="accent4"/>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7786523" y="6643688"/>
            <a:ext cx="1298753" cy="246221"/>
          </a:xfrm>
          <a:prstGeom prst="rect">
            <a:avLst/>
          </a:prstGeom>
          <a:noFill/>
        </p:spPr>
        <p:txBody>
          <a:bodyPr wrap="none">
            <a:spAutoFit/>
          </a:bodyPr>
          <a:lstStyle/>
          <a:p>
            <a:pPr algn="r">
              <a:spcBef>
                <a:spcPct val="20000"/>
              </a:spcBef>
              <a:defRPr/>
            </a:pPr>
            <a:r>
              <a:rPr lang="fr-FR" altLang="ko-KR" sz="1000" dirty="0" err="1" smtClean="0">
                <a:solidFill>
                  <a:srgbClr val="7F7F7F"/>
                </a:solidFill>
                <a:latin typeface="Calibri" pitchFamily="34" charset="0"/>
                <a:ea typeface="굴림" charset="-127"/>
              </a:rPr>
              <a:t>November</a:t>
            </a:r>
            <a:r>
              <a:rPr lang="fr-FR" altLang="ko-KR" sz="1000" dirty="0" smtClean="0">
                <a:solidFill>
                  <a:srgbClr val="7F7F7F"/>
                </a:solidFill>
                <a:latin typeface="Calibri" pitchFamily="34" charset="0"/>
                <a:ea typeface="굴림" charset="-127"/>
              </a:rPr>
              <a:t> 19th </a:t>
            </a:r>
            <a:r>
              <a:rPr lang="fr-FR" altLang="ko-KR" sz="1000" dirty="0">
                <a:solidFill>
                  <a:srgbClr val="7F7F7F"/>
                </a:solidFill>
                <a:latin typeface="Calibri" pitchFamily="34" charset="0"/>
                <a:ea typeface="굴림" charset="-127"/>
              </a:rPr>
              <a:t>2009</a:t>
            </a:r>
            <a:endParaRPr lang="fr-FR" altLang="ko-KR" sz="900" dirty="0">
              <a:solidFill>
                <a:srgbClr val="7F7F7F"/>
              </a:solidFill>
              <a:latin typeface="Calibri" pitchFamily="34" charset="0"/>
              <a:ea typeface="굴림" charset="-127"/>
            </a:endParaRP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fr-FR" sz="2400" cap="small">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Calibri" pitchFamily="34" charset="0"/>
        </a:defRPr>
      </a:lvl2pPr>
      <a:lvl3pPr algn="l" rtl="0" eaLnBrk="0" fontAlgn="base" hangingPunct="0">
        <a:spcBef>
          <a:spcPct val="0"/>
        </a:spcBef>
        <a:spcAft>
          <a:spcPct val="0"/>
        </a:spcAft>
        <a:defRPr sz="2400">
          <a:solidFill>
            <a:schemeClr val="bg1"/>
          </a:solidFill>
          <a:latin typeface="Calibri" pitchFamily="34" charset="0"/>
        </a:defRPr>
      </a:lvl3pPr>
      <a:lvl4pPr algn="l" rtl="0" eaLnBrk="0" fontAlgn="base" hangingPunct="0">
        <a:spcBef>
          <a:spcPct val="0"/>
        </a:spcBef>
        <a:spcAft>
          <a:spcPct val="0"/>
        </a:spcAft>
        <a:defRPr sz="2400">
          <a:solidFill>
            <a:schemeClr val="bg1"/>
          </a:solidFill>
          <a:latin typeface="Calibri" pitchFamily="34" charset="0"/>
        </a:defRPr>
      </a:lvl4pPr>
      <a:lvl5pPr algn="l" rtl="0" eaLnBrk="0" fontAlgn="base" hangingPunct="0">
        <a:spcBef>
          <a:spcPct val="0"/>
        </a:spcBef>
        <a:spcAft>
          <a:spcPct val="0"/>
        </a:spcAft>
        <a:defRPr sz="2400">
          <a:solidFill>
            <a:schemeClr val="bg1"/>
          </a:solidFill>
          <a:latin typeface="Calibri" pitchFamily="34" charset="0"/>
        </a:defRPr>
      </a:lvl5pPr>
      <a:lvl6pPr marL="457200" algn="l" rtl="0" fontAlgn="base">
        <a:spcBef>
          <a:spcPct val="0"/>
        </a:spcBef>
        <a:spcAft>
          <a:spcPct val="0"/>
        </a:spcAft>
        <a:defRPr sz="2400">
          <a:solidFill>
            <a:schemeClr val="bg1"/>
          </a:solidFill>
          <a:latin typeface="Calibri" pitchFamily="34" charset="0"/>
        </a:defRPr>
      </a:lvl6pPr>
      <a:lvl7pPr marL="914400" algn="l" rtl="0" fontAlgn="base">
        <a:spcBef>
          <a:spcPct val="0"/>
        </a:spcBef>
        <a:spcAft>
          <a:spcPct val="0"/>
        </a:spcAft>
        <a:defRPr sz="2400">
          <a:solidFill>
            <a:schemeClr val="bg1"/>
          </a:solidFill>
          <a:latin typeface="Calibri" pitchFamily="34" charset="0"/>
        </a:defRPr>
      </a:lvl7pPr>
      <a:lvl8pPr marL="1371600" algn="l" rtl="0" fontAlgn="base">
        <a:spcBef>
          <a:spcPct val="0"/>
        </a:spcBef>
        <a:spcAft>
          <a:spcPct val="0"/>
        </a:spcAft>
        <a:defRPr sz="2400">
          <a:solidFill>
            <a:schemeClr val="bg1"/>
          </a:solidFill>
          <a:latin typeface="Calibri" pitchFamily="34" charset="0"/>
        </a:defRPr>
      </a:lvl8pPr>
      <a:lvl9pPr marL="1828800" algn="l" rtl="0" fontAlgn="base">
        <a:spcBef>
          <a:spcPct val="0"/>
        </a:spcBef>
        <a:spcAft>
          <a:spcPct val="0"/>
        </a:spcAft>
        <a:defRPr sz="2400">
          <a:solidFill>
            <a:schemeClr val="bg1"/>
          </a:solidFill>
          <a:latin typeface="Calibri" pitchFamily="34" charset="0"/>
        </a:defRPr>
      </a:lvl9pPr>
    </p:titleStyle>
    <p:bodyStyle>
      <a:lvl1pPr marL="342900" indent="-342900" algn="l" rtl="0" eaLnBrk="0" fontAlgn="base" hangingPunct="0">
        <a:spcBef>
          <a:spcPct val="20000"/>
        </a:spcBef>
        <a:spcAft>
          <a:spcPct val="0"/>
        </a:spcAft>
        <a:buChar char="•"/>
        <a:defRPr lang="fr-FR" sz="1100">
          <a:solidFill>
            <a:schemeClr val="tx1"/>
          </a:solidFill>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p:bodyStyle>
    <p:otherStyle>
      <a:lvl1pPr marL="0" algn="l" rtl="0" eaLnBrk="1" latinLnBrk="0" hangingPunct="1">
        <a:defRPr kumimoji="0" lang="fr-FR">
          <a:solidFill>
            <a:schemeClr val="tx1"/>
          </a:solidFill>
          <a:latin typeface="+mn-lt"/>
          <a:ea typeface="+mn-ea"/>
          <a:cs typeface="+mn-cs"/>
        </a:defRPr>
      </a:lvl1pPr>
      <a:lvl2pPr marL="457200" algn="l" rtl="0" eaLnBrk="1" latinLnBrk="0" hangingPunct="1">
        <a:defRPr kumimoji="0" lang="fr-FR">
          <a:solidFill>
            <a:schemeClr val="tx1"/>
          </a:solidFill>
          <a:latin typeface="+mn-lt"/>
          <a:ea typeface="+mn-ea"/>
          <a:cs typeface="+mn-cs"/>
        </a:defRPr>
      </a:lvl2pPr>
      <a:lvl3pPr marL="914400" algn="l" rtl="0" eaLnBrk="1" latinLnBrk="0" hangingPunct="1">
        <a:defRPr kumimoji="0" lang="fr-FR">
          <a:solidFill>
            <a:schemeClr val="tx1"/>
          </a:solidFill>
          <a:latin typeface="+mn-lt"/>
          <a:ea typeface="+mn-ea"/>
          <a:cs typeface="+mn-cs"/>
        </a:defRPr>
      </a:lvl3pPr>
      <a:lvl4pPr marL="1371600" algn="l" rtl="0" eaLnBrk="1" latinLnBrk="0" hangingPunct="1">
        <a:defRPr kumimoji="0" lang="fr-FR">
          <a:solidFill>
            <a:schemeClr val="tx1"/>
          </a:solidFill>
          <a:latin typeface="+mn-lt"/>
          <a:ea typeface="+mn-ea"/>
          <a:cs typeface="+mn-cs"/>
        </a:defRPr>
      </a:lvl4pPr>
      <a:lvl5pPr marL="1828800" algn="l" rtl="0" eaLnBrk="1" latinLnBrk="0" hangingPunct="1">
        <a:defRPr kumimoji="0" lang="fr-FR">
          <a:solidFill>
            <a:schemeClr val="tx1"/>
          </a:solidFill>
          <a:latin typeface="+mn-lt"/>
          <a:ea typeface="+mn-ea"/>
          <a:cs typeface="+mn-cs"/>
        </a:defRPr>
      </a:lvl5pPr>
      <a:lvl6pPr marL="2286000" algn="l" rtl="0" eaLnBrk="1" latinLnBrk="0" hangingPunct="1">
        <a:defRPr kumimoji="0" lang="fr-FR">
          <a:solidFill>
            <a:schemeClr val="tx1"/>
          </a:solidFill>
          <a:latin typeface="+mn-lt"/>
          <a:ea typeface="+mn-ea"/>
          <a:cs typeface="+mn-cs"/>
        </a:defRPr>
      </a:lvl6pPr>
      <a:lvl7pPr marL="2743200" algn="l" rtl="0" eaLnBrk="1" latinLnBrk="0" hangingPunct="1">
        <a:defRPr kumimoji="0" lang="fr-FR">
          <a:solidFill>
            <a:schemeClr val="tx1"/>
          </a:solidFill>
          <a:latin typeface="+mn-lt"/>
          <a:ea typeface="+mn-ea"/>
          <a:cs typeface="+mn-cs"/>
        </a:defRPr>
      </a:lvl7pPr>
      <a:lvl8pPr marL="3200400" algn="l" rtl="0" eaLnBrk="1" latinLnBrk="0" hangingPunct="1">
        <a:defRPr kumimoji="0" lang="fr-FR">
          <a:solidFill>
            <a:schemeClr val="tx1"/>
          </a:solidFill>
          <a:latin typeface="+mn-lt"/>
          <a:ea typeface="+mn-ea"/>
          <a:cs typeface="+mn-cs"/>
        </a:defRPr>
      </a:lvl8pPr>
      <a:lvl9pPr marL="3657600" algn="l" rtl="0" eaLnBrk="1" latinLnBrk="0" hangingPunct="1">
        <a:defRPr kumimoji="0" lang="fr-FR">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diagramQuickStyle" Target="../diagrams/quickStyle1.xml"/><Relationship Id="rId1" Type="http://schemas.openxmlformats.org/officeDocument/2006/relationships/slideLayout" Target="../slideLayouts/slideLayout3.xml"/><Relationship Id="rId2" Type="http://schemas.openxmlformats.org/officeDocument/2006/relationships/diagramData" Target="../diagrams/data1.xml"/><Relationship Id="rId3" Type="http://schemas.openxmlformats.org/officeDocument/2006/relationships/diagramLayout" Target="../diagrams/layout1.xml"/><Relationship Id="rId5"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www.cs.cmu.edu/~acme/" TargetMode="External"/><Relationship Id="rId3" Type="http://schemas.openxmlformats.org/officeDocument/2006/relationships/hyperlink" Target="http://en.wikipedia.org/wiki/Architecture_description_languag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14313" y="4786313"/>
            <a:ext cx="8715375" cy="1643062"/>
          </a:xfrm>
        </p:spPr>
        <p:txBody>
          <a:bodyPr vert="horz" wrap="square" lIns="91440" tIns="45720" rIns="91440" bIns="45720" numCol="1" anchor="t" anchorCtr="0" compatLnSpc="1">
            <a:prstTxWarp prst="textNoShape">
              <a:avLst/>
            </a:prstTxWarp>
          </a:bodyPr>
          <a:lstStyle/>
          <a:p>
            <a:pPr>
              <a:defRPr/>
            </a:pPr>
            <a:r>
              <a:rPr altLang="ko-KR" dirty="0" smtClean="0">
                <a:solidFill>
                  <a:srgbClr val="C44F00"/>
                </a:solidFill>
                <a:effectLst>
                  <a:outerShdw blurRad="38100" dist="38100" dir="2700000" algn="tl">
                    <a:srgbClr val="C0C0C0"/>
                  </a:outerShdw>
                </a:effectLst>
                <a:ea typeface="굴림" charset="-127"/>
              </a:rPr>
              <a:t>Euro Team</a:t>
            </a:r>
          </a:p>
          <a:p>
            <a:pPr>
              <a:defRPr/>
            </a:pPr>
            <a:r>
              <a:rPr altLang="ko-KR" dirty="0" smtClean="0">
                <a:solidFill>
                  <a:srgbClr val="595959"/>
                </a:solidFill>
                <a:effectLst>
                  <a:outerShdw blurRad="38100" dist="38100" dir="2700000" algn="tl">
                    <a:srgbClr val="C0C0C0"/>
                  </a:outerShdw>
                </a:effectLst>
                <a:ea typeface="굴림" charset="-127"/>
              </a:rPr>
              <a:t>Alauzet Pierre, </a:t>
            </a:r>
            <a:r>
              <a:rPr altLang="ko-KR" dirty="0" err="1" smtClean="0">
                <a:solidFill>
                  <a:srgbClr val="595959"/>
                </a:solidFill>
                <a:effectLst>
                  <a:outerShdw blurRad="38100" dist="38100" dir="2700000" algn="tl">
                    <a:srgbClr val="C0C0C0"/>
                  </a:outerShdw>
                </a:effectLst>
                <a:ea typeface="굴림" charset="-127"/>
              </a:rPr>
              <a:t>Ahvenniemi</a:t>
            </a:r>
            <a:r>
              <a:rPr altLang="ko-KR" dirty="0" smtClean="0">
                <a:solidFill>
                  <a:srgbClr val="595959"/>
                </a:solidFill>
                <a:effectLst>
                  <a:outerShdw blurRad="38100" dist="38100" dir="2700000" algn="tl">
                    <a:srgbClr val="C0C0C0"/>
                  </a:outerShdw>
                </a:effectLst>
                <a:ea typeface="굴림" charset="-127"/>
              </a:rPr>
              <a:t> Mikko, </a:t>
            </a:r>
          </a:p>
          <a:p>
            <a:pPr>
              <a:defRPr/>
            </a:pPr>
            <a:r>
              <a:rPr altLang="ko-KR" dirty="0" smtClean="0">
                <a:solidFill>
                  <a:srgbClr val="595959"/>
                </a:solidFill>
                <a:effectLst>
                  <a:outerShdw blurRad="38100" dist="38100" dir="2700000" algn="tl">
                    <a:srgbClr val="C0C0C0"/>
                  </a:outerShdw>
                </a:effectLst>
                <a:ea typeface="굴림" charset="-127"/>
              </a:rPr>
              <a:t>Colin Julien, Starck Benoit</a:t>
            </a:r>
          </a:p>
          <a:p>
            <a:pPr>
              <a:defRPr/>
            </a:pPr>
            <a:endParaRPr altLang="ko-KR" dirty="0" smtClean="0">
              <a:solidFill>
                <a:srgbClr val="8F481E"/>
              </a:solidFill>
              <a:effectLst>
                <a:outerShdw blurRad="38100" dist="38100" dir="2700000" algn="tl">
                  <a:srgbClr val="C0C0C0"/>
                </a:outerShdw>
              </a:effectLst>
              <a:ea typeface="굴림" charset="-127"/>
            </a:endParaRPr>
          </a:p>
        </p:txBody>
      </p:sp>
      <p:sp>
        <p:nvSpPr>
          <p:cNvPr id="4" name="Espace réservé du contenu 3"/>
          <p:cNvSpPr>
            <a:spLocks noGrp="1"/>
          </p:cNvSpPr>
          <p:nvPr>
            <p:ph sz="quarter" idx="11"/>
          </p:nvPr>
        </p:nvSpPr>
        <p:spPr>
          <a:xfrm>
            <a:off x="285750" y="6357938"/>
            <a:ext cx="5286375" cy="571500"/>
          </a:xfrm>
        </p:spPr>
        <p:txBody>
          <a:bodyPr/>
          <a:lstStyle/>
          <a:p>
            <a:pPr>
              <a:defRPr/>
            </a:pPr>
            <a:r>
              <a:rPr dirty="0" smtClean="0"/>
              <a:t>CS554 - Design for Software &amp;</a:t>
            </a:r>
            <a:r>
              <a:rPr dirty="0" err="1" smtClean="0"/>
              <a:t>Systems</a:t>
            </a:r>
            <a:endParaRPr dirty="0"/>
          </a:p>
        </p:txBody>
      </p:sp>
      <p:pic>
        <p:nvPicPr>
          <p:cNvPr id="5125" name="Picture 2" descr="D:\Bureau\ci.gif"/>
          <p:cNvPicPr>
            <a:picLocks noChangeAspect="1" noChangeArrowheads="1"/>
          </p:cNvPicPr>
          <p:nvPr/>
        </p:nvPicPr>
        <p:blipFill>
          <a:blip r:embed="rId2" cstate="print"/>
          <a:srcRect/>
          <a:stretch>
            <a:fillRect/>
          </a:stretch>
        </p:blipFill>
        <p:spPr bwMode="auto">
          <a:xfrm>
            <a:off x="7429520" y="5572140"/>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flipH="1">
            <a:off x="6588224" y="2928934"/>
            <a:ext cx="2412932" cy="1213306"/>
          </a:xfrm>
          <a:prstGeom prst="wedgeRect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sz="2400" b="1" dirty="0" smtClean="0">
                <a:effectLst>
                  <a:outerShdw blurRad="38100" dist="38100" dir="2700000" algn="tl">
                    <a:srgbClr val="000000">
                      <a:alpha val="43137"/>
                    </a:srgbClr>
                  </a:outerShdw>
                </a:effectLst>
              </a:rPr>
              <a:t>Project 2</a:t>
            </a:r>
          </a:p>
          <a:p>
            <a:pPr algn="ctr"/>
            <a:r>
              <a:rPr lang="fr-FR" b="1" dirty="0" smtClean="0">
                <a:effectLst>
                  <a:outerShdw blurRad="38100" dist="38100" dir="2700000" algn="tl">
                    <a:srgbClr val="000000">
                      <a:alpha val="43137"/>
                    </a:srgbClr>
                  </a:outerShdw>
                </a:effectLst>
              </a:rPr>
              <a:t>OP6</a:t>
            </a:r>
          </a:p>
          <a:p>
            <a:pPr algn="ctr"/>
            <a:endParaRPr lang="fr-FR" sz="1100" b="1" dirty="0" smtClean="0">
              <a:effectLst>
                <a:outerShdw blurRad="38100" dist="38100" dir="2700000" algn="tl">
                  <a:srgbClr val="000000">
                    <a:alpha val="43137"/>
                  </a:srgbClr>
                </a:outerShdw>
              </a:effectLst>
            </a:endParaRPr>
          </a:p>
          <a:p>
            <a:pPr algn="ctr"/>
            <a:r>
              <a:rPr lang="fr-FR" b="1" i="1" dirty="0" smtClean="0">
                <a:effectLst>
                  <a:outerShdw blurRad="38100" dist="38100" dir="2700000" algn="tl">
                    <a:srgbClr val="000000">
                      <a:alpha val="43137"/>
                    </a:srgbClr>
                  </a:outerShdw>
                </a:effectLst>
              </a:rPr>
              <a:t>Architectural </a:t>
            </a:r>
          </a:p>
        </p:txBody>
      </p:sp>
      <p:pic>
        <p:nvPicPr>
          <p:cNvPr id="9" name="Picture 2" descr="D:\Bureau\spacecraft1.jpg"/>
          <p:cNvPicPr>
            <a:picLocks noChangeAspect="1" noChangeArrowheads="1"/>
          </p:cNvPicPr>
          <p:nvPr/>
        </p:nvPicPr>
        <p:blipFill>
          <a:blip r:embed="rId3" cstate="print"/>
          <a:srcRect/>
          <a:stretch>
            <a:fillRect/>
          </a:stretch>
        </p:blipFill>
        <p:spPr bwMode="auto">
          <a:xfrm rot="376165">
            <a:off x="2328294" y="325945"/>
            <a:ext cx="3980849" cy="269164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
        <p:nvSpPr>
          <p:cNvPr id="12" name="Titre 2"/>
          <p:cNvSpPr>
            <a:spLocks noGrp="1"/>
          </p:cNvSpPr>
          <p:nvPr>
            <p:ph type="ctrTitle"/>
          </p:nvPr>
        </p:nvSpPr>
        <p:spPr>
          <a:xfrm>
            <a:off x="214282" y="3000372"/>
            <a:ext cx="6286544" cy="1357322"/>
          </a:xfrm>
          <a:effectLst>
            <a:outerShdw blurRad="50800" dist="38100" dir="5400000" algn="t" rotWithShape="0">
              <a:prstClr val="black">
                <a:alpha val="40000"/>
              </a:prstClr>
            </a:outerShdw>
          </a:effectLst>
        </p:spPr>
        <p:txBody>
          <a:bodyPr/>
          <a:lstStyle/>
          <a:p>
            <a:pPr>
              <a:defRPr/>
            </a:pPr>
            <a:r>
              <a:rPr sz="4400" b="0" cap="none" dirty="0" smtClean="0">
                <a:ln>
                  <a:noFill/>
                </a:ln>
                <a:effectLst>
                  <a:outerShdw blurRad="38100" dist="38100" dir="2700000" algn="tl">
                    <a:srgbClr val="000000">
                      <a:alpha val="43137"/>
                    </a:srgbClr>
                  </a:outerShdw>
                </a:effectLst>
              </a:rPr>
              <a:t>FDIR</a:t>
            </a:r>
            <a:r>
              <a:rPr b="0" cap="none" dirty="0" smtClean="0">
                <a:ln>
                  <a:noFill/>
                </a:ln>
                <a:solidFill>
                  <a:schemeClr val="tx1"/>
                </a:solidFill>
                <a:effectLst>
                  <a:outerShdw blurRad="38100" dist="38100" dir="2700000" algn="tl">
                    <a:srgbClr val="000000">
                      <a:alpha val="43137"/>
                    </a:srgbClr>
                  </a:outerShdw>
                </a:effectLst>
              </a:rPr>
              <a:t/>
            </a:r>
            <a:br>
              <a:rPr b="0" cap="none" dirty="0" smtClean="0">
                <a:ln>
                  <a:noFill/>
                </a:ln>
                <a:solidFill>
                  <a:schemeClr val="tx1"/>
                </a:solidFill>
                <a:effectLst>
                  <a:outerShdw blurRad="38100" dist="38100" dir="2700000" algn="tl">
                    <a:srgbClr val="000000">
                      <a:alpha val="43137"/>
                    </a:srgbClr>
                  </a:outerShdw>
                </a:effectLst>
              </a:rPr>
            </a:br>
            <a:r>
              <a:rPr b="0" cap="none" dirty="0" smtClean="0">
                <a:ln>
                  <a:noFill/>
                </a:ln>
                <a:solidFill>
                  <a:schemeClr val="tx1"/>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Spacecraft</a:t>
            </a:r>
            <a:r>
              <a:rPr b="0" i="1" cap="none" dirty="0" smtClean="0">
                <a:ln>
                  <a:noFill/>
                </a:ln>
                <a:solidFill>
                  <a:schemeClr val="bg1">
                    <a:lumMod val="65000"/>
                  </a:schemeClr>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fault</a:t>
            </a:r>
            <a:r>
              <a:rPr b="0" i="1" cap="none" dirty="0" smtClean="0">
                <a:ln>
                  <a:noFill/>
                </a:ln>
                <a:solidFill>
                  <a:schemeClr val="bg1">
                    <a:lumMod val="65000"/>
                  </a:schemeClr>
                </a:solidFill>
                <a:effectLst>
                  <a:outerShdw blurRad="38100" dist="38100" dir="2700000" algn="tl">
                    <a:srgbClr val="000000">
                      <a:alpha val="43137"/>
                    </a:srgbClr>
                  </a:outerShdw>
                </a:effectLst>
              </a:rPr>
              <a:t> protection system</a:t>
            </a:r>
            <a:endParaRPr sz="2800" b="0" i="1" cap="none" dirty="0">
              <a:ln>
                <a:noFill/>
              </a:ln>
              <a:solidFill>
                <a:schemeClr val="bg1">
                  <a:lumMod val="65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fontAlgn="auto">
              <a:spcAft>
                <a:spcPts val="0"/>
              </a:spcAft>
              <a:defRPr/>
            </a:pPr>
            <a:r>
              <a:rPr dirty="0" smtClean="0"/>
              <a:t>Table of Contents</a:t>
            </a:r>
            <a:endParaRPr dirty="0"/>
          </a:p>
        </p:txBody>
      </p:sp>
      <p:sp>
        <p:nvSpPr>
          <p:cNvPr id="6147" name="Espace réservé du texte 2"/>
          <p:cNvSpPr>
            <a:spLocks noGrp="1"/>
          </p:cNvSpPr>
          <p:nvPr>
            <p:ph type="body" sz="quarter" idx="10"/>
          </p:nvPr>
        </p:nvSpPr>
        <p:spPr bwMode="auto">
          <a:xfrm>
            <a:off x="285720" y="1643050"/>
            <a:ext cx="8501063" cy="4500594"/>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 typeface="Calibri" pitchFamily="34" charset="0"/>
              <a:buAutoNum type="arabicPeriod"/>
            </a:pPr>
            <a:r>
              <a:rPr altLang="ko-KR" smtClean="0">
                <a:ea typeface="굴림" charset="-127"/>
              </a:rPr>
              <a:t>Background</a:t>
            </a: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Architectural design</a:t>
            </a:r>
          </a:p>
          <a:p>
            <a:pPr lvl="1" eaLnBrk="1" hangingPunct="1">
              <a:buFont typeface="Calibri" pitchFamily="34" charset="0"/>
              <a:buAutoNum type="arabicPeriod"/>
            </a:pPr>
            <a:r>
              <a:rPr altLang="ko-KR" smtClean="0">
                <a:ea typeface="굴림" charset="-127"/>
              </a:rPr>
              <a:t>Utility tree &amp; prioritized scenarios</a:t>
            </a:r>
          </a:p>
          <a:p>
            <a:pPr lvl="1" eaLnBrk="1" hangingPunct="1">
              <a:buFont typeface="Calibri" pitchFamily="34" charset="0"/>
              <a:buAutoNum type="arabicPeriod"/>
            </a:pPr>
            <a:r>
              <a:rPr altLang="ko-KR" smtClean="0">
                <a:ea typeface="굴림" charset="-127"/>
              </a:rPr>
              <a:t>Architectural approach identification + global scheme</a:t>
            </a:r>
          </a:p>
          <a:p>
            <a:pPr lvl="1" eaLnBrk="1" hangingPunct="1">
              <a:buFont typeface="Calibri" pitchFamily="34" charset="0"/>
              <a:buAutoNum type="arabicPeriod"/>
            </a:pPr>
            <a:r>
              <a:rPr altLang="ko-KR" smtClean="0">
                <a:ea typeface="굴림" charset="-127"/>
              </a:rPr>
              <a:t>Architectural decisions (type and architecture)</a:t>
            </a:r>
          </a:p>
          <a:p>
            <a:pPr lvl="1" eaLnBrk="1" hangingPunct="1">
              <a:buFont typeface="Calibri" pitchFamily="34" charset="0"/>
              <a:buAutoNum type="arabicPeriod"/>
            </a:pPr>
            <a:r>
              <a:rPr altLang="ko-KR" smtClean="0">
                <a:ea typeface="굴림" charset="-127"/>
              </a:rPr>
              <a:t>Proposed FDIR architecture  throug ACMEStudio</a:t>
            </a:r>
          </a:p>
          <a:p>
            <a:pPr lvl="1"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Architectural analysis</a:t>
            </a:r>
          </a:p>
          <a:p>
            <a:pPr lvl="1" eaLnBrk="1" hangingPunct="1">
              <a:buFont typeface="Calibri" pitchFamily="34" charset="0"/>
              <a:buAutoNum type="arabicPeriod"/>
            </a:pPr>
            <a:r>
              <a:rPr altLang="ko-KR" smtClean="0">
                <a:ea typeface="굴림" charset="-127"/>
              </a:rPr>
              <a:t>Strenghs &amp; weaknesses of our architecture (about advantages &amp; disadvantage of choosen family </a:t>
            </a:r>
            <a:r>
              <a:rPr lang="fr-FR" altLang="ko-KR" dirty="0" smtClean="0">
                <a:ea typeface="굴림" charset="-127"/>
                <a:sym typeface="Wingdings" pitchFamily="2" charset="2"/>
              </a:rPr>
              <a:t> </a:t>
            </a:r>
            <a:r>
              <a:rPr lang="fr-FR" altLang="ko-KR" dirty="0" err="1" smtClean="0">
                <a:ea typeface="굴림" charset="-127"/>
                <a:sym typeface="Wingdings" pitchFamily="2" charset="2"/>
              </a:rPr>
              <a:t>key</a:t>
            </a:r>
            <a:r>
              <a:rPr lang="fr-FR" altLang="ko-KR" dirty="0" smtClean="0">
                <a:ea typeface="굴림" charset="-127"/>
                <a:sym typeface="Wingdings" pitchFamily="2" charset="2"/>
              </a:rPr>
              <a:t> </a:t>
            </a:r>
            <a:r>
              <a:rPr lang="fr-FR" altLang="ko-KR" dirty="0" err="1" smtClean="0">
                <a:ea typeface="굴림" charset="-127"/>
                <a:sym typeface="Wingdings" pitchFamily="2" charset="2"/>
              </a:rPr>
              <a:t>decisions</a:t>
            </a:r>
            <a:r>
              <a:rPr altLang="ko-KR" smtClean="0">
                <a:ea typeface="굴림" charset="-127"/>
              </a:rPr>
              <a:t>)</a:t>
            </a:r>
          </a:p>
          <a:p>
            <a:pPr lvl="1" eaLnBrk="1" hangingPunct="1">
              <a:buFont typeface="Calibri" pitchFamily="34" charset="0"/>
              <a:buAutoNum type="arabicPeriod"/>
            </a:pPr>
            <a:r>
              <a:rPr altLang="ko-KR" smtClean="0">
                <a:ea typeface="굴림" charset="-127"/>
              </a:rPr>
              <a:t>Quality attributes goal (utility tree &amp; scenarios)</a:t>
            </a:r>
          </a:p>
          <a:p>
            <a:pPr lvl="1"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endParaRPr altLang="ko-KR" smtClean="0">
              <a:ea typeface="굴림" charset="-127"/>
            </a:endParaRPr>
          </a:p>
          <a:p>
            <a:pPr eaLnBrk="1" hangingPunct="1">
              <a:buNone/>
            </a:pPr>
            <a:endParaRPr altLang="ko-KR"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None/>
            </a:pPr>
            <a:endParaRPr altLang="ko-KR" dirty="0" smtClean="0">
              <a:ea typeface="굴림" charset="-127"/>
            </a:endParaRPr>
          </a:p>
          <a:p>
            <a:pPr lvl="1" eaLnBrk="1" hangingPunct="1">
              <a:buNone/>
            </a:pPr>
            <a:endParaRPr altLang="ko-KR" dirty="0" smtClean="0">
              <a:ea typeface="굴림" charset="-127"/>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err="1" smtClean="0"/>
              <a:t>Atam</a:t>
            </a:r>
            <a:r>
              <a:rPr lang="en-US" dirty="0" smtClean="0"/>
              <a:t> reminder</a:t>
            </a:r>
            <a:endParaRPr lang="en-US" dirty="0"/>
          </a:p>
        </p:txBody>
      </p:sp>
      <p:sp>
        <p:nvSpPr>
          <p:cNvPr id="3" name="Espace réservé du texte 2"/>
          <p:cNvSpPr>
            <a:spLocks noGrp="1"/>
          </p:cNvSpPr>
          <p:nvPr>
            <p:ph type="body" sz="quarter" idx="10"/>
          </p:nvPr>
        </p:nvSpPr>
        <p:spPr/>
        <p:txBody>
          <a:bodyPr/>
          <a:lstStyle/>
          <a:p>
            <a:endParaRPr smtClean="0"/>
          </a:p>
        </p:txBody>
      </p:sp>
      <p:graphicFrame>
        <p:nvGraphicFramePr>
          <p:cNvPr id="4" name="Diagramme 3"/>
          <p:cNvGraphicFramePr/>
          <p:nvPr/>
        </p:nvGraphicFramePr>
        <p:xfrm>
          <a:off x="428596" y="1161135"/>
          <a:ext cx="8358246" cy="5411137"/>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smtClean="0"/>
              <a:t>P</a:t>
            </a:r>
            <a:r>
              <a:rPr smtClean="0"/>
              <a:t>roject 2 progresses</a:t>
            </a:r>
            <a:endParaRPr lang="fr-FR" dirty="0"/>
          </a:p>
        </p:txBody>
      </p:sp>
      <p:sp>
        <p:nvSpPr>
          <p:cNvPr id="5" name="Espace réservé du texte 4"/>
          <p:cNvSpPr>
            <a:spLocks noGrp="1"/>
          </p:cNvSpPr>
          <p:nvPr>
            <p:ph type="body" sz="quarter" idx="10"/>
          </p:nvPr>
        </p:nvSpPr>
        <p:spPr/>
        <p:txBody>
          <a:bodyPr/>
          <a:lstStyle/>
          <a:p>
            <a:r>
              <a:rPr dirty="0" smtClean="0"/>
              <a:t>Describe &amp; design the architecture of a software system</a:t>
            </a:r>
          </a:p>
          <a:p>
            <a:pPr lvl="1"/>
            <a:r>
              <a:rPr dirty="0" smtClean="0"/>
              <a:t>Specify the system: FDIR fault protection system</a:t>
            </a:r>
          </a:p>
          <a:p>
            <a:pPr lvl="1"/>
            <a:r>
              <a:rPr dirty="0" smtClean="0"/>
              <a:t>Propose an architecture</a:t>
            </a:r>
          </a:p>
          <a:p>
            <a:pPr lvl="2"/>
            <a:r>
              <a:rPr dirty="0" smtClean="0"/>
              <a:t>Utility tree (ATAM)</a:t>
            </a:r>
          </a:p>
          <a:p>
            <a:pPr lvl="2"/>
            <a:r>
              <a:rPr dirty="0" smtClean="0"/>
              <a:t>Prioritized scenarios (ATAM)</a:t>
            </a:r>
          </a:p>
          <a:p>
            <a:pPr lvl="2"/>
            <a:r>
              <a:rPr dirty="0" smtClean="0"/>
              <a:t>Critical architectural decisions (compare the decisions with alternative  choices for those key decisions</a:t>
            </a:r>
          </a:p>
          <a:p>
            <a:pPr lvl="1"/>
            <a:r>
              <a:rPr dirty="0" smtClean="0"/>
              <a:t>Document and explain the architecture</a:t>
            </a:r>
          </a:p>
          <a:p>
            <a:pPr lvl="1"/>
            <a:r>
              <a:rPr dirty="0" smtClean="0"/>
              <a:t>Make an architecture analysis</a:t>
            </a:r>
          </a:p>
          <a:p>
            <a:pPr lvl="2"/>
            <a:r>
              <a:rPr dirty="0" smtClean="0"/>
              <a:t>Do we meet the quality attributes goals ? Do we satisfy the requirements as portrayed in the utility trees and scenarios</a:t>
            </a:r>
          </a:p>
          <a:p>
            <a:pPr lvl="2"/>
            <a:r>
              <a:rPr dirty="0" smtClean="0"/>
              <a:t>What are the strenghs and weaknesses of our architecture ? (ATAM)</a:t>
            </a:r>
          </a:p>
          <a:p>
            <a:pPr lvl="2"/>
            <a:r>
              <a:rPr dirty="0" smtClean="0"/>
              <a:t>Weaknesses of our system thru our archi</a:t>
            </a:r>
          </a:p>
          <a:p>
            <a:pPr lvl="2"/>
            <a:r>
              <a:rPr dirty="0" smtClean="0"/>
              <a:t>Compare 1 or 2 others archi</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a:defRPr/>
            </a:pPr>
            <a:r>
              <a:rPr lang="en-US" dirty="0" smtClean="0"/>
              <a:t>references</a:t>
            </a:r>
            <a:endParaRPr lang="en-US" dirty="0"/>
          </a:p>
        </p:txBody>
      </p:sp>
      <p:sp>
        <p:nvSpPr>
          <p:cNvPr id="15363" name="Espace réservé du texte 2"/>
          <p:cNvSpPr>
            <a:spLocks noGrp="1"/>
          </p:cNvSpPr>
          <p:nvPr>
            <p:ph type="body" sz="quarter" idx="10"/>
          </p:nvPr>
        </p:nvSpPr>
        <p:spPr bwMode="auto">
          <a:xfrm>
            <a:off x="285750" y="1857375"/>
            <a:ext cx="8501063" cy="4714875"/>
          </a:xfrm>
          <a:noFill/>
          <a:ln>
            <a:miter lim="800000"/>
            <a:headEnd/>
            <a:tailEnd/>
          </a:ln>
        </p:spPr>
        <p:txBody>
          <a:bodyPr vert="horz" wrap="square" lIns="91440" tIns="45720" rIns="91440" bIns="45720" numCol="1" anchor="t" anchorCtr="0" compatLnSpc="1">
            <a:prstTxWarp prst="textNoShape">
              <a:avLst/>
            </a:prstTxWarp>
          </a:bodyPr>
          <a:lstStyle/>
          <a:p>
            <a:r>
              <a:rPr sz="1600" b="1" smtClean="0"/>
              <a:t>David S. Wile, </a:t>
            </a:r>
            <a:r>
              <a:rPr sz="1600" i="1" smtClean="0"/>
              <a:t>ACME: An Interchange Language for Architecture Representation</a:t>
            </a:r>
          </a:p>
          <a:p>
            <a:endParaRPr sz="1600" i="1" smtClean="0"/>
          </a:p>
          <a:p>
            <a:r>
              <a:rPr sz="1600" b="1" smtClean="0">
                <a:hlinkClick r:id="rId2"/>
              </a:rPr>
              <a:t>http://www.cs.cmu.edu/~acme</a:t>
            </a:r>
            <a:r>
              <a:rPr sz="1600" b="1" i="1" smtClean="0">
                <a:hlinkClick r:id="rId2"/>
              </a:rPr>
              <a:t>/</a:t>
            </a:r>
            <a:r>
              <a:rPr sz="1600" i="1" smtClean="0"/>
              <a:t>, ACME websites</a:t>
            </a:r>
          </a:p>
          <a:p>
            <a:endParaRPr sz="1600" i="1" smtClean="0"/>
          </a:p>
          <a:p>
            <a:r>
              <a:rPr sz="1600" b="1" smtClean="0">
                <a:hlinkClick r:id="rId3"/>
              </a:rPr>
              <a:t>http://en.wikipedia.org/wiki/Architecture_description_language</a:t>
            </a:r>
            <a:r>
              <a:rPr sz="1600" i="1" smtClean="0"/>
              <a:t>, ADL wikipedia page</a:t>
            </a:r>
          </a:p>
          <a:p>
            <a:endParaRPr sz="1600" i="1" smtClean="0"/>
          </a:p>
          <a:p>
            <a:r>
              <a:rPr lang="en-US" sz="1600" b="1" dirty="0" smtClean="0"/>
              <a:t>[KKC00] R. </a:t>
            </a:r>
            <a:r>
              <a:rPr lang="en-US" sz="1600" b="1" dirty="0" err="1" smtClean="0"/>
              <a:t>Kazman</a:t>
            </a:r>
            <a:r>
              <a:rPr lang="en-US" sz="1600" b="1" dirty="0" smtClean="0"/>
              <a:t>, M. Klein, P. Clements</a:t>
            </a:r>
            <a:r>
              <a:rPr lang="en-US" sz="1600" i="1" dirty="0" smtClean="0"/>
              <a:t>, ATAM: A Method for Architecture Evaluation, CMU/SEI-2000-TR-004, Software Engineering Institute, Carnegie Mellon University, 2000. </a:t>
            </a:r>
            <a:endParaRPr lang="en-US" altLang="ko-KR" sz="1600" i="1" dirty="0" smtClean="0">
              <a:ea typeface="굴림" charset="-127"/>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Strengths</a:t>
            </a:r>
            <a:endParaRPr lang="en-US" dirty="0"/>
          </a:p>
        </p:txBody>
      </p:sp>
      <p:sp>
        <p:nvSpPr>
          <p:cNvPr id="3" name="Text Placeholder 2"/>
          <p:cNvSpPr>
            <a:spLocks noGrp="1"/>
          </p:cNvSpPr>
          <p:nvPr>
            <p:ph type="body" sz="quarter" idx="10"/>
          </p:nvPr>
        </p:nvSpPr>
        <p:spPr/>
        <p:txBody>
          <a:bodyPr/>
          <a:lstStyle/>
          <a:p>
            <a:pPr>
              <a:buFont typeface="Arial"/>
              <a:buChar char="•"/>
            </a:pPr>
            <a:r>
              <a:rPr lang="en-US" dirty="0" smtClean="0"/>
              <a:t>Loosely coupled</a:t>
            </a:r>
          </a:p>
          <a:p>
            <a:pPr lvl="1">
              <a:buFont typeface="Arial"/>
              <a:buChar char="•"/>
            </a:pPr>
            <a:r>
              <a:rPr lang="en-US" dirty="0" smtClean="0"/>
              <a:t>Publishers and Subscribers need not know of each other’s existence</a:t>
            </a:r>
          </a:p>
          <a:p>
            <a:pPr lvl="1">
              <a:buFont typeface="Arial"/>
              <a:buChar char="•"/>
            </a:pPr>
            <a:r>
              <a:rPr lang="en-US" dirty="0" smtClean="0"/>
              <a:t>They can also ignore system topology</a:t>
            </a:r>
          </a:p>
          <a:p>
            <a:pPr lvl="1">
              <a:buFont typeface="Arial"/>
              <a:buChar char="•"/>
            </a:pPr>
            <a:r>
              <a:rPr lang="en-US" dirty="0" smtClean="0"/>
              <a:t>Decoupling doesn’t work only location wise, but also temporally</a:t>
            </a:r>
          </a:p>
          <a:p>
            <a:pPr lvl="2">
              <a:buFont typeface="Arial"/>
              <a:buChar char="•"/>
            </a:pPr>
            <a:r>
              <a:rPr lang="en-US" dirty="0" smtClean="0"/>
              <a:t>Taking publishers down allows subscriber work through backlog for example</a:t>
            </a:r>
          </a:p>
          <a:p>
            <a:pPr>
              <a:buFont typeface="Arial"/>
              <a:buChar char="•"/>
            </a:pPr>
            <a:r>
              <a:rPr lang="en-US" dirty="0" smtClean="0"/>
              <a:t>Scalable</a:t>
            </a:r>
          </a:p>
          <a:p>
            <a:pPr lvl="1">
              <a:buFont typeface="Arial"/>
              <a:buChar char="•"/>
            </a:pPr>
            <a:r>
              <a:rPr lang="en-US" dirty="0" smtClean="0"/>
              <a:t>Provides better scalability then client-server architecture in smaller installations</a:t>
            </a:r>
          </a:p>
          <a:p>
            <a:pPr lvl="2">
              <a:buFont typeface="Arial"/>
              <a:buChar char="•"/>
            </a:pPr>
            <a:r>
              <a:rPr lang="en-US" dirty="0" smtClean="0"/>
              <a:t>Parallel operation, message caching, tree-based or network-based routing</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weaknesses</a:t>
            </a:r>
            <a:endParaRPr lang="en-US" dirty="0"/>
          </a:p>
        </p:txBody>
      </p:sp>
      <p:sp>
        <p:nvSpPr>
          <p:cNvPr id="3" name="Text Placeholder 2"/>
          <p:cNvSpPr>
            <a:spLocks noGrp="1"/>
          </p:cNvSpPr>
          <p:nvPr>
            <p:ph type="body" sz="quarter" idx="10"/>
          </p:nvPr>
        </p:nvSpPr>
        <p:spPr/>
        <p:txBody>
          <a:bodyPr/>
          <a:lstStyle/>
          <a:p>
            <a:pPr>
              <a:buFont typeface="Arial"/>
              <a:buChar char="•"/>
            </a:pPr>
            <a:r>
              <a:rPr lang="en-US" dirty="0" smtClean="0"/>
              <a:t>Disadvantages also stem from decoupling of publishers from subscribers</a:t>
            </a:r>
          </a:p>
          <a:p>
            <a:pPr lvl="1">
              <a:buFont typeface="Arial"/>
              <a:buChar char="•"/>
            </a:pPr>
            <a:r>
              <a:rPr lang="en-US" dirty="0" smtClean="0"/>
              <a:t>Stronger guarantees cannot be given that messages would always be delivered</a:t>
            </a:r>
          </a:p>
          <a:p>
            <a:pPr lvl="1">
              <a:buFont typeface="Arial"/>
              <a:buChar char="•"/>
            </a:pPr>
            <a:r>
              <a:rPr lang="en-US" dirty="0" smtClean="0"/>
              <a:t>Another problem can arise if publishers assume that subscribers are listening. For example if error messages are logged by the subscriber and the subscriber crashes message from the publishers will be lost</a:t>
            </a:r>
          </a:p>
          <a:p>
            <a:pPr>
              <a:buFont typeface="Arial"/>
              <a:buChar char="•"/>
            </a:pPr>
            <a:r>
              <a:rPr lang="en-US" dirty="0" smtClean="0"/>
              <a:t>The technology scales poorly when systems become extensively large</a:t>
            </a:r>
          </a:p>
          <a:p>
            <a:pPr lvl="1">
              <a:buFont typeface="Arial"/>
              <a:buChar char="•"/>
            </a:pPr>
            <a:r>
              <a:rPr lang="en-US" dirty="0" smtClean="0"/>
              <a:t>Could manifest in instabilities in throughput, or slowdowns</a:t>
            </a:r>
          </a:p>
          <a:p>
            <a:pPr>
              <a:buFont typeface="Arial"/>
              <a:buChar char="•"/>
            </a:pPr>
            <a:r>
              <a:rPr lang="en-US" dirty="0" smtClean="0"/>
              <a:t>In-band message broadcasting can lead to security problems</a:t>
            </a:r>
          </a:p>
          <a:p>
            <a:pPr lvl="1">
              <a:buFont typeface="Arial"/>
              <a:buChar char="•"/>
            </a:pPr>
            <a:r>
              <a:rPr lang="en-US" dirty="0" smtClean="0"/>
              <a:t>Brokers might be fooled into sending notifications to the wrong client leading to potential </a:t>
            </a:r>
            <a:r>
              <a:rPr lang="en-US" dirty="0" err="1" smtClean="0"/>
              <a:t>DoS</a:t>
            </a:r>
            <a:r>
              <a:rPr lang="en-US" dirty="0" smtClean="0"/>
              <a:t> attacks</a:t>
            </a:r>
          </a:p>
          <a:p>
            <a:pPr lvl="1">
              <a:buFont typeface="Arial"/>
              <a:buChar char="•"/>
            </a:pPr>
            <a:r>
              <a:rPr lang="en-US" dirty="0" smtClean="0"/>
              <a:t>Brokers could be overloaded as well</a:t>
            </a:r>
          </a:p>
          <a:p>
            <a:pPr lvl="1">
              <a:buFont typeface="Arial"/>
              <a:buChar char="•"/>
            </a:pPr>
            <a:r>
              <a:rPr lang="en-US" dirty="0" smtClean="0"/>
              <a:t>Subscriber might be able to receive data that is is not authorized to receive.</a:t>
            </a:r>
          </a:p>
          <a:p>
            <a:pPr lvl="1">
              <a:buFont typeface="Arial"/>
              <a:buChar char="•"/>
            </a:pPr>
            <a:r>
              <a:rPr lang="en-US" dirty="0" smtClean="0"/>
              <a:t>An unauthorized publisher may be able to introduce incorrect or damaging messages into the system</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comparison</a:t>
            </a:r>
            <a:endParaRPr lang="en-US" dirty="0"/>
          </a:p>
        </p:txBody>
      </p:sp>
      <p:sp>
        <p:nvSpPr>
          <p:cNvPr id="3" name="Text Placeholder 2"/>
          <p:cNvSpPr>
            <a:spLocks noGrp="1"/>
          </p:cNvSpPr>
          <p:nvPr>
            <p:ph type="body" sz="quarter" idx="10"/>
          </p:nvPr>
        </p:nvSpPr>
        <p:spPr/>
        <p:txBody>
          <a:bodyPr/>
          <a:lstStyle/>
          <a:p>
            <a:endParaRPr lang="en-US" dirty="0"/>
          </a:p>
        </p:txBody>
      </p:sp>
      <p:graphicFrame>
        <p:nvGraphicFramePr>
          <p:cNvPr id="4" name="Table 3"/>
          <p:cNvGraphicFramePr>
            <a:graphicFrameLocks noGrp="1"/>
          </p:cNvGraphicFramePr>
          <p:nvPr/>
        </p:nvGraphicFramePr>
        <p:xfrm>
          <a:off x="304800" y="1828800"/>
          <a:ext cx="8534400" cy="3794759"/>
        </p:xfrm>
        <a:graphic>
          <a:graphicData uri="http://schemas.openxmlformats.org/drawingml/2006/table">
            <a:tbl>
              <a:tblPr firstRow="1" bandRow="1">
                <a:tableStyleId>{5C22544A-7EE6-4342-B048-85BDC9FD1C3A}</a:tableStyleId>
              </a:tblPr>
              <a:tblGrid>
                <a:gridCol w="1706880"/>
                <a:gridCol w="1706880"/>
                <a:gridCol w="1706880"/>
                <a:gridCol w="1706880"/>
                <a:gridCol w="1706880"/>
              </a:tblGrid>
              <a:tr h="1143000">
                <a:tc>
                  <a:txBody>
                    <a:bodyPr/>
                    <a:lstStyle/>
                    <a:p>
                      <a:r>
                        <a:rPr lang="en-US" dirty="0" smtClean="0"/>
                        <a:t>Architectural</a:t>
                      </a:r>
                      <a:r>
                        <a:rPr lang="en-US" baseline="0" dirty="0" smtClean="0"/>
                        <a:t> style</a:t>
                      </a:r>
                      <a:endParaRPr lang="en-US" dirty="0"/>
                    </a:p>
                  </a:txBody>
                  <a:tcPr/>
                </a:tc>
                <a:tc>
                  <a:txBody>
                    <a:bodyPr/>
                    <a:lstStyle/>
                    <a:p>
                      <a:r>
                        <a:rPr lang="en-US" dirty="0" smtClean="0"/>
                        <a:t>Scalability</a:t>
                      </a:r>
                      <a:endParaRPr lang="en-US" dirty="0"/>
                    </a:p>
                  </a:txBody>
                  <a:tcPr/>
                </a:tc>
                <a:tc>
                  <a:txBody>
                    <a:bodyPr/>
                    <a:lstStyle/>
                    <a:p>
                      <a:r>
                        <a:rPr lang="en-US" dirty="0" smtClean="0"/>
                        <a:t>Availability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Security</a:t>
                      </a:r>
                    </a:p>
                    <a:p>
                      <a:endParaRPr lang="en-US" dirty="0"/>
                    </a:p>
                  </a:txBody>
                  <a:tcPr/>
                </a:tc>
                <a:tc>
                  <a:txBody>
                    <a:bodyPr/>
                    <a:lstStyle/>
                    <a:p>
                      <a:r>
                        <a:rPr lang="en-US" dirty="0" err="1" smtClean="0"/>
                        <a:t>Maintanance</a:t>
                      </a:r>
                      <a:endParaRPr lang="en-US" dirty="0"/>
                    </a:p>
                  </a:txBody>
                  <a:tcPr/>
                </a:tc>
              </a:tr>
              <a:tr h="1143000">
                <a:tc>
                  <a:txBody>
                    <a:bodyPr/>
                    <a:lstStyle/>
                    <a:p>
                      <a:r>
                        <a:rPr lang="en-US" b="1" dirty="0" smtClean="0"/>
                        <a:t>Pub-Sub</a:t>
                      </a:r>
                      <a:endParaRPr lang="en-US" b="1" dirty="0"/>
                    </a:p>
                  </a:txBody>
                  <a:tcPr/>
                </a:tc>
                <a:tc>
                  <a:txBody>
                    <a:bodyPr/>
                    <a:lstStyle/>
                    <a:p>
                      <a:r>
                        <a:rPr lang="en-US" dirty="0" smtClean="0"/>
                        <a:t>Good in the small</a:t>
                      </a:r>
                      <a:endParaRPr lang="en-US" dirty="0"/>
                    </a:p>
                  </a:txBody>
                  <a:tcPr/>
                </a:tc>
                <a:tc>
                  <a:txBody>
                    <a:bodyPr/>
                    <a:lstStyle/>
                    <a:p>
                      <a:r>
                        <a:rPr lang="en-US" dirty="0" smtClean="0"/>
                        <a:t>Good</a:t>
                      </a:r>
                      <a:r>
                        <a:rPr lang="en-US" baseline="0" dirty="0" smtClean="0"/>
                        <a:t>, because of decoupling</a:t>
                      </a:r>
                      <a:endParaRPr lang="en-US" dirty="0"/>
                    </a:p>
                  </a:txBody>
                  <a:tcPr/>
                </a:tc>
                <a:tc>
                  <a:txBody>
                    <a:bodyPr/>
                    <a:lstStyle/>
                    <a:p>
                      <a:r>
                        <a:rPr lang="en-US" dirty="0" smtClean="0"/>
                        <a:t>Potentially compromised because of decoupling</a:t>
                      </a:r>
                      <a:endParaRPr lang="en-US" dirty="0"/>
                    </a:p>
                  </a:txBody>
                  <a:tcPr/>
                </a:tc>
                <a:tc>
                  <a:txBody>
                    <a:bodyPr/>
                    <a:lstStyle/>
                    <a:p>
                      <a:r>
                        <a:rPr lang="en-US" dirty="0" smtClean="0"/>
                        <a:t>Possible</a:t>
                      </a:r>
                      <a:r>
                        <a:rPr lang="en-US" baseline="0" dirty="0" smtClean="0"/>
                        <a:t> complex due to distributed nature</a:t>
                      </a:r>
                      <a:endParaRPr lang="en-US" dirty="0"/>
                    </a:p>
                  </a:txBody>
                  <a:tcPr/>
                </a:tc>
              </a:tr>
              <a:tr h="1143000">
                <a:tc>
                  <a:txBody>
                    <a:bodyPr/>
                    <a:lstStyle/>
                    <a:p>
                      <a:r>
                        <a:rPr lang="en-US" b="1" dirty="0" smtClean="0"/>
                        <a:t>Client-Server</a:t>
                      </a:r>
                      <a:endParaRPr lang="en-US" b="1" dirty="0"/>
                    </a:p>
                  </a:txBody>
                  <a:tcPr/>
                </a:tc>
                <a:tc>
                  <a:txBody>
                    <a:bodyPr/>
                    <a:lstStyle/>
                    <a:p>
                      <a:r>
                        <a:rPr lang="en-US" dirty="0" smtClean="0"/>
                        <a:t>Good in the large</a:t>
                      </a:r>
                      <a:endParaRPr lang="en-US" dirty="0"/>
                    </a:p>
                  </a:txBody>
                  <a:tcPr/>
                </a:tc>
                <a:tc>
                  <a:txBody>
                    <a:bodyPr/>
                    <a:lstStyle/>
                    <a:p>
                      <a:r>
                        <a:rPr lang="en-US" dirty="0" smtClean="0"/>
                        <a:t>Potentially</a:t>
                      </a:r>
                      <a:r>
                        <a:rPr lang="en-US" baseline="0" dirty="0" smtClean="0"/>
                        <a:t> compromised because of single point of failure</a:t>
                      </a:r>
                      <a:endParaRPr lang="en-US" dirty="0"/>
                    </a:p>
                  </a:txBody>
                  <a:tcPr/>
                </a:tc>
                <a:tc>
                  <a:txBody>
                    <a:bodyPr/>
                    <a:lstStyle/>
                    <a:p>
                      <a:r>
                        <a:rPr lang="en-US" dirty="0" smtClean="0"/>
                        <a:t>Strong because of central control</a:t>
                      </a:r>
                      <a:endParaRPr lang="en-US" dirty="0"/>
                    </a:p>
                  </a:txBody>
                  <a:tcPr/>
                </a:tc>
                <a:tc>
                  <a:txBody>
                    <a:bodyPr/>
                    <a:lstStyle/>
                    <a:p>
                      <a:r>
                        <a:rPr lang="en-US" dirty="0" smtClean="0"/>
                        <a:t>Usually simple because of centralized</a:t>
                      </a:r>
                      <a:r>
                        <a:rPr lang="en-US" baseline="0" dirty="0" smtClean="0"/>
                        <a:t> control</a:t>
                      </a:r>
                      <a:endParaRPr lang="en-US" dirty="0"/>
                    </a:p>
                  </a:txBody>
                  <a:tcPr/>
                </a:tc>
              </a:tr>
            </a:tbl>
          </a:graphicData>
        </a:graphic>
      </p:graphicFrame>
    </p:spTree>
  </p:cSld>
  <p:clrMapOvr>
    <a:masterClrMapping/>
  </p:clrMapOvr>
</p:sld>
</file>

<file path=ppt/theme/theme1.xml><?xml version="1.0" encoding="utf-8"?>
<a:theme xmlns:a="http://schemas.openxmlformats.org/drawingml/2006/main" name="Charte graphique_PA">
  <a:themeElements>
    <a:clrScheme name="Urbai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txDef>
      <a:spPr>
        <a:solidFill>
          <a:schemeClr val="bg1"/>
        </a:solidFill>
      </a:spPr>
      <a:bodyPr/>
      <a:lstStyle>
        <a:defPPr marL="0" marR="0" indent="0" algn="l" defTabSz="914400" rtl="0" eaLnBrk="1" fontAlgn="auto" latinLnBrk="0" hangingPunct="1">
          <a:lnSpc>
            <a:spcPct val="100000"/>
          </a:lnSpc>
          <a:spcBef>
            <a:spcPct val="20000"/>
          </a:spcBef>
          <a:spcAft>
            <a:spcPts val="0"/>
          </a:spcAft>
          <a:buClrTx/>
          <a:buSzTx/>
          <a:buFontTx/>
          <a:buNone/>
          <a:tabLst/>
          <a:defRPr kumimoji="0" sz="1400" b="1" i="0" u="none" strike="noStrike" kern="0" cap="none" spc="0" normalizeH="0" baseline="0" noProof="0" dirty="0" smtClean="0">
            <a:ln>
              <a:noFill/>
            </a:ln>
            <a:solidFill>
              <a:schemeClr val="accent4">
                <a:shade val="50000"/>
              </a:schemeClr>
            </a:solidFill>
            <a:effectLst/>
            <a:uLnTx/>
            <a:uFillTx/>
            <a:latin typeface="+mn-lt"/>
            <a:ea typeface="+mn-ea"/>
            <a:cs typeface="+mn-cs"/>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ocuments/>
  <outs:relatedPeople>
    <outs:relatedPeopleItem>
      <outs:category>Author</outs:category>
      <outs:people>
        <outs:relatedPerson>
          <outs:displayName>Pierre</outs:displayName>
          <outs:accountName/>
        </outs:relatedPerson>
      </outs:people>
      <outs:source>0</outs:source>
      <outs:isPinned>true</outs:isPinned>
    </outs:relatedPeopleItem>
    <outs:relatedPeopleItem>
      <outs:category>Last modified by</outs:category>
      <outs:people>
        <outs:relatedPerson>
          <outs:displayName>Pierre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outs:propertyMetadataList/>
  <outs:corruptMetadataWasLost/>
</outs:outSpaceData>
</file>

<file path=customXml/itemProps1.xml><?xml version="1.0" encoding="utf-8"?>
<ds:datastoreItem xmlns:ds="http://schemas.openxmlformats.org/officeDocument/2006/customXml" ds:itemID="{8D0B3CB9-C6BD-4A6E-BA67-42406521B98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2250</TotalTime>
  <Words>602</Words>
  <Application>Microsoft Macintosh PowerPoint</Application>
  <PresentationFormat>On-screen Show (4:3)</PresentationFormat>
  <Paragraphs>103</Paragraphs>
  <Slides>8</Slides>
  <Notes>0</Notes>
  <HiddenSlides>0</HiddenSlides>
  <MMClips>0</MMClips>
  <ScaleCrop>false</ScaleCrop>
  <HeadingPairs>
    <vt:vector size="4" baseType="variant">
      <vt:variant>
        <vt:lpstr>Design Template</vt:lpstr>
      </vt:variant>
      <vt:variant>
        <vt:i4>1</vt:i4>
      </vt:variant>
      <vt:variant>
        <vt:lpstr>Slide Titles</vt:lpstr>
      </vt:variant>
      <vt:variant>
        <vt:i4>8</vt:i4>
      </vt:variant>
    </vt:vector>
  </HeadingPairs>
  <TitlesOfParts>
    <vt:vector size="9" baseType="lpstr">
      <vt:lpstr>Charte graphique_PA</vt:lpstr>
      <vt:lpstr>FDIR    Spacecraft fault protection system</vt:lpstr>
      <vt:lpstr>Table of Contents</vt:lpstr>
      <vt:lpstr>Atam reminder</vt:lpstr>
      <vt:lpstr>Project 2 progresses</vt:lpstr>
      <vt:lpstr>references</vt:lpstr>
      <vt:lpstr>Strengths</vt:lpstr>
      <vt:lpstr>weaknesses</vt:lpstr>
      <vt:lpstr>comparison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Skemasnet project  Session key management in a spontaneous network</dc:title>
  <dc:creator>Pierre</dc:creator>
  <cp:lastModifiedBy>Mikko Ahvenniemi</cp:lastModifiedBy>
  <cp:revision>312</cp:revision>
  <dcterms:created xsi:type="dcterms:W3CDTF">2009-12-02T11:08:59Z</dcterms:created>
  <dcterms:modified xsi:type="dcterms:W3CDTF">2009-12-02T14:02:10Z</dcterms:modified>
</cp:coreProperties>
</file>