
<file path=[Content_Types].xml><?xml version="1.0" encoding="utf-8"?>
<Types xmlns="http://schemas.openxmlformats.org/package/2006/content-types">
  <Override PartName="/ppt/slides/slide22.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ppt/diagrams/colors1.xml" ContentType="application/vnd.openxmlformats-officedocument.drawingml.diagramColors+xml"/>
  <Override PartName="/docProps/app.xml" ContentType="application/vnd.openxmlformats-officedocument.extended-properties+xml"/>
  <Override PartName="/ppt/diagrams/layout1.xml" ContentType="application/vnd.openxmlformats-officedocument.drawingml.diagramLayout+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Layouts/slideLayout3.xml" ContentType="application/vnd.openxmlformats-officedocument.presentationml.slideLayout+xml"/>
  <Override PartName="/ppt/slides/slide21.xml" ContentType="application/vnd.openxmlformats-officedocument.presentationml.slide+xml"/>
  <Override PartName="/ppt/diagrams/layout2.xml" ContentType="application/vnd.openxmlformats-officedocument.drawingml.diagramLayout+xml"/>
  <Override PartName="/ppt/slides/slide23.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diagrams/data1.xml" ContentType="application/vnd.openxmlformats-officedocument.drawingml.diagramData+xml"/>
  <Override PartName="/ppt/slides/slide25.xml" ContentType="application/vnd.openxmlformats-officedocument.presentationml.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diagrams/quickStyle1.xml" ContentType="application/vnd.openxmlformats-officedocument.drawingml.diagramStyle+xml"/>
  <Override PartName="/ppt/theme/theme1.xml" ContentType="application/vnd.openxmlformats-officedocument.theme+xml"/>
  <Override PartName="/ppt/diagrams/quickStyle2.xml" ContentType="application/vnd.openxmlformats-officedocument.drawingml.diagramStyle+xml"/>
  <Override PartName="/customXml/itemProps1.xml" ContentType="application/vnd.openxmlformats-officedocument.customXmlProperties+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24.xml" ContentType="application/vnd.openxmlformats-officedocument.presentationml.slide+xml"/>
  <Override PartName="/ppt/diagrams/colors2.xml" ContentType="application/vnd.openxmlformats-officedocument.drawingml.diagramColors+xml"/>
  <Override PartName="/ppt/slides/slide6.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diagrams/data2.xml" ContentType="application/vnd.openxmlformats-officedocument.drawingml.diagramData+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0" r:id="rId2"/>
  </p:sldMasterIdLst>
  <p:notesMasterIdLst>
    <p:notesMasterId r:id="rId30"/>
  </p:notesMasterIdLst>
  <p:handoutMasterIdLst>
    <p:handoutMasterId r:id="rId31"/>
  </p:handoutMasterIdLst>
  <p:sldIdLst>
    <p:sldId id="256" r:id="rId3"/>
    <p:sldId id="292" r:id="rId4"/>
    <p:sldId id="321" r:id="rId5"/>
    <p:sldId id="322" r:id="rId6"/>
    <p:sldId id="327" r:id="rId7"/>
    <p:sldId id="325" r:id="rId8"/>
    <p:sldId id="328" r:id="rId9"/>
    <p:sldId id="324" r:id="rId10"/>
    <p:sldId id="329" r:id="rId11"/>
    <p:sldId id="293" r:id="rId12"/>
    <p:sldId id="294" r:id="rId13"/>
    <p:sldId id="298" r:id="rId14"/>
    <p:sldId id="314" r:id="rId15"/>
    <p:sldId id="318" r:id="rId16"/>
    <p:sldId id="305" r:id="rId17"/>
    <p:sldId id="309" r:id="rId18"/>
    <p:sldId id="317" r:id="rId19"/>
    <p:sldId id="312" r:id="rId20"/>
    <p:sldId id="299" r:id="rId21"/>
    <p:sldId id="300" r:id="rId22"/>
    <p:sldId id="301" r:id="rId23"/>
    <p:sldId id="302" r:id="rId24"/>
    <p:sldId id="303" r:id="rId25"/>
    <p:sldId id="319" r:id="rId26"/>
    <p:sldId id="291" r:id="rId27"/>
    <p:sldId id="304" r:id="rId28"/>
    <p:sldId id="286" r:id="rId29"/>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7C80"/>
    <a:srgbClr val="A2D36D"/>
    <a:srgbClr val="15162D"/>
    <a:srgbClr val="C44F00"/>
    <a:srgbClr val="FF6600"/>
  </p:clrMru>
  <p:extLst>
    <p:ext uri="{E76CE94A-603C-4142-B9EB-6D1370010A27}">
      <p14:discardImageEditData xmlns:p14="http://schemas.microsoft.com/office/powerpoint/2007/7/12/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val="0"/>
    </p:ext>
    <p:ext uri="{D31A062A-798A-4329-ABDD-BBA856620510}">
      <p14:defaultImageDpi xmlns:p14="http://schemas.microsoft.com/office/powerpoint/2007/7/12/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val="220"/>
    </p:ext>
  </p:extLst>
</p:presentationPr>
</file>

<file path=ppt/tableStyles.xml><?xml version="1.0" encoding="utf-8"?>
<a:tblStyleLst xmlns:a="http://schemas.openxmlformats.org/drawingml/2006/main" def="{5C22544A-7EE6-4342-B048-85BDC9FD1C3A}">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24164" autoAdjust="0"/>
    <p:restoredTop sz="93738" autoAdjust="0"/>
  </p:normalViewPr>
  <p:slideViewPr>
    <p:cSldViewPr>
      <p:cViewPr varScale="1">
        <p:scale>
          <a:sx n="102" d="100"/>
          <a:sy n="102" d="100"/>
        </p:scale>
        <p:origin x="-168" y="-72"/>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57" d="100"/>
          <a:sy n="57" d="100"/>
        </p:scale>
        <p:origin x="-2520" y="-84"/>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35" Type="http://schemas.openxmlformats.org/officeDocument/2006/relationships/theme" Target="theme/theme1.xml"/><Relationship Id="rId31" Type="http://schemas.openxmlformats.org/officeDocument/2006/relationships/handoutMaster" Target="handoutMasters/handoutMaster1.xml"/><Relationship Id="rId34" Type="http://schemas.openxmlformats.org/officeDocument/2006/relationships/viewProps" Target="viewProps.xml"/><Relationship Id="rId7" Type="http://schemas.openxmlformats.org/officeDocument/2006/relationships/slide" Target="slides/slide5.xml"/><Relationship Id="rId36" Type="http://schemas.openxmlformats.org/officeDocument/2006/relationships/tableStyles" Target="tableStyles.xml"/><Relationship Id="rId1" Type="http://schemas.openxmlformats.org/officeDocument/2006/relationships/customXml" Target="../customXml/item1.xml"/><Relationship Id="rId24" Type="http://schemas.openxmlformats.org/officeDocument/2006/relationships/slide" Target="slides/slide22.xml"/><Relationship Id="rId25" Type="http://schemas.openxmlformats.org/officeDocument/2006/relationships/slide" Target="slides/slide23.xml"/><Relationship Id="rId8" Type="http://schemas.openxmlformats.org/officeDocument/2006/relationships/slide" Target="slides/slide6.xml"/><Relationship Id="rId13" Type="http://schemas.openxmlformats.org/officeDocument/2006/relationships/slide" Target="slides/slide11.xml"/><Relationship Id="rId10" Type="http://schemas.openxmlformats.org/officeDocument/2006/relationships/slide" Target="slides/slide8.xml"/><Relationship Id="rId32" Type="http://schemas.openxmlformats.org/officeDocument/2006/relationships/printerSettings" Target="printerSettings/printerSettings1.bin"/><Relationship Id="rId12" Type="http://schemas.openxmlformats.org/officeDocument/2006/relationships/slide" Target="slides/slide10.xml"/><Relationship Id="rId17" Type="http://schemas.openxmlformats.org/officeDocument/2006/relationships/slide" Target="slides/slide15.xml"/><Relationship Id="rId9" Type="http://schemas.openxmlformats.org/officeDocument/2006/relationships/slide" Target="slides/slide7.xml"/><Relationship Id="rId18" Type="http://schemas.openxmlformats.org/officeDocument/2006/relationships/slide" Target="slides/slide16.xml"/><Relationship Id="rId3" Type="http://schemas.openxmlformats.org/officeDocument/2006/relationships/slide" Target="slides/slide1.xml"/><Relationship Id="rId27" Type="http://schemas.openxmlformats.org/officeDocument/2006/relationships/slide" Target="slides/slide25.xml"/><Relationship Id="rId14" Type="http://schemas.openxmlformats.org/officeDocument/2006/relationships/slide" Target="slides/slide12.xml"/><Relationship Id="rId23" Type="http://schemas.openxmlformats.org/officeDocument/2006/relationships/slide" Target="slides/slide21.xml"/><Relationship Id="rId4" Type="http://schemas.openxmlformats.org/officeDocument/2006/relationships/slide" Target="slides/slide2.xml"/><Relationship Id="rId28" Type="http://schemas.openxmlformats.org/officeDocument/2006/relationships/slide" Target="slides/slide26.xml"/><Relationship Id="rId26" Type="http://schemas.openxmlformats.org/officeDocument/2006/relationships/slide" Target="slides/slide24.xml"/><Relationship Id="rId30" Type="http://schemas.openxmlformats.org/officeDocument/2006/relationships/notesMaster" Target="notesMasters/notesMaster1.xml"/><Relationship Id="rId11" Type="http://schemas.openxmlformats.org/officeDocument/2006/relationships/slide" Target="slides/slide9.xml"/><Relationship Id="rId29" Type="http://schemas.openxmlformats.org/officeDocument/2006/relationships/slide" Target="slides/slide27.xml"/><Relationship Id="rId6" Type="http://schemas.openxmlformats.org/officeDocument/2006/relationships/slide" Target="slides/slide4.xml"/><Relationship Id="rId16" Type="http://schemas.openxmlformats.org/officeDocument/2006/relationships/slide" Target="slides/slide14.xml"/><Relationship Id="rId3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19" Type="http://schemas.openxmlformats.org/officeDocument/2006/relationships/slide" Target="slides/slide17.xml"/><Relationship Id="rId20" Type="http://schemas.openxmlformats.org/officeDocument/2006/relationships/slide" Target="slides/slide18.xml"/><Relationship Id="rId22" Type="http://schemas.openxmlformats.org/officeDocument/2006/relationships/slide" Target="slides/slide20.xml"/><Relationship Id="rId21" Type="http://schemas.openxmlformats.org/officeDocument/2006/relationships/slide" Target="slides/slide19.xml"/><Relationship Id="rId2"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68726-E2C5-4CAB-A87E-212CDACC1D39}" type="doc">
      <dgm:prSet loTypeId="urn:microsoft.com/office/officeart/2005/8/layout/chevron2" loCatId="process" qsTypeId="urn:microsoft.com/office/officeart/2005/8/quickstyle/simple4" qsCatId="simple" csTypeId="urn:microsoft.com/office/officeart/2005/8/colors/accent6_2" csCatId="accent6" phldr="1"/>
      <dgm:spPr/>
      <dgm:t>
        <a:bodyPr/>
        <a:lstStyle/>
        <a:p>
          <a:endParaRPr lang="en-US"/>
        </a:p>
      </dgm:t>
    </dgm:pt>
    <dgm:pt modelId="{C5C4F80A-ADCA-43BF-ACC9-3F5C75B9E216}">
      <dgm:prSet phldrT="[Texte]"/>
      <dgm:spPr/>
      <dgm:t>
        <a:bodyPr/>
        <a:lstStyle/>
        <a:p>
          <a:r>
            <a:rPr lang="en-US" b="0" dirty="0" smtClean="0"/>
            <a:t>1</a:t>
          </a:r>
          <a:endParaRPr lang="en-US" b="0" dirty="0"/>
        </a:p>
      </dgm:t>
    </dgm:pt>
    <dgm:pt modelId="{D4A6EDEB-7925-4265-839A-BA2463961342}" type="parTrans" cxnId="{A201BCCE-6BA6-4F0C-BD3A-2CDA0C9535F4}">
      <dgm:prSet/>
      <dgm:spPr/>
      <dgm:t>
        <a:bodyPr/>
        <a:lstStyle/>
        <a:p>
          <a:endParaRPr lang="en-US" b="0"/>
        </a:p>
      </dgm:t>
    </dgm:pt>
    <dgm:pt modelId="{0EA00AD6-FC62-420D-BF9A-DA8D83DA3EE4}" type="sibTrans" cxnId="{A201BCCE-6BA6-4F0C-BD3A-2CDA0C9535F4}">
      <dgm:prSet/>
      <dgm:spPr/>
      <dgm:t>
        <a:bodyPr/>
        <a:lstStyle/>
        <a:p>
          <a:endParaRPr lang="en-US" b="0"/>
        </a:p>
      </dgm:t>
    </dgm:pt>
    <dgm:pt modelId="{89DC5C5C-4497-464A-BEDD-3EC8F5FBE9CF}">
      <dgm:prSet phldrT="[Texte]"/>
      <dgm:spPr/>
      <dgm:t>
        <a:bodyPr/>
        <a:lstStyle/>
        <a:p>
          <a:r>
            <a:rPr lang="en-US" b="0" dirty="0" smtClean="0"/>
            <a:t>2</a:t>
          </a:r>
          <a:endParaRPr lang="en-US" b="0" dirty="0"/>
        </a:p>
      </dgm:t>
    </dgm:pt>
    <dgm:pt modelId="{7B53E502-3A0A-46DE-BA83-A92D956A35B6}" type="parTrans" cxnId="{A79E98CC-09A3-4F97-98DE-A21F8B76EDD2}">
      <dgm:prSet/>
      <dgm:spPr/>
      <dgm:t>
        <a:bodyPr/>
        <a:lstStyle/>
        <a:p>
          <a:endParaRPr lang="en-US" b="0"/>
        </a:p>
      </dgm:t>
    </dgm:pt>
    <dgm:pt modelId="{BC99A5B3-4005-45EE-819F-3100434DD236}" type="sibTrans" cxnId="{A79E98CC-09A3-4F97-98DE-A21F8B76EDD2}">
      <dgm:prSet/>
      <dgm:spPr/>
      <dgm:t>
        <a:bodyPr/>
        <a:lstStyle/>
        <a:p>
          <a:endParaRPr lang="en-US" b="0"/>
        </a:p>
      </dgm:t>
    </dgm:pt>
    <dgm:pt modelId="{67D24913-09F9-4F86-B612-DD5C4945B52C}">
      <dgm:prSet phldrT="[Texte]"/>
      <dgm:spPr>
        <a:solidFill>
          <a:srgbClr val="A2D36D">
            <a:alpha val="90000"/>
          </a:srgbClr>
        </a:solidFill>
      </dgm:spPr>
      <dgm:t>
        <a:bodyPr/>
        <a:lstStyle/>
        <a:p>
          <a:r>
            <a:rPr lang="en-US" b="0" dirty="0" smtClean="0"/>
            <a:t>Present </a:t>
          </a:r>
          <a:r>
            <a:rPr lang="en-US" b="1" dirty="0" smtClean="0"/>
            <a:t>FDIR</a:t>
          </a:r>
          <a:r>
            <a:rPr lang="en-US" b="0" dirty="0" smtClean="0"/>
            <a:t> business drivers</a:t>
          </a:r>
          <a:endParaRPr lang="en-US" b="1" dirty="0"/>
        </a:p>
      </dgm:t>
    </dgm:pt>
    <dgm:pt modelId="{9EBA8817-F214-4A4A-8083-1932E61E2620}" type="parTrans" cxnId="{43E1100A-C06A-4844-A3FB-7AC650E6A408}">
      <dgm:prSet/>
      <dgm:spPr/>
      <dgm:t>
        <a:bodyPr/>
        <a:lstStyle/>
        <a:p>
          <a:endParaRPr lang="en-US" b="0"/>
        </a:p>
      </dgm:t>
    </dgm:pt>
    <dgm:pt modelId="{35782166-5978-4FA5-A3B1-A5A139C2A91E}" type="sibTrans" cxnId="{43E1100A-C06A-4844-A3FB-7AC650E6A408}">
      <dgm:prSet/>
      <dgm:spPr/>
      <dgm:t>
        <a:bodyPr/>
        <a:lstStyle/>
        <a:p>
          <a:endParaRPr lang="en-US" b="0"/>
        </a:p>
      </dgm:t>
    </dgm:pt>
    <dgm:pt modelId="{6D29025B-7E9E-4523-984D-758507BDFCD3}">
      <dgm:prSet phldrT="[Texte]"/>
      <dgm:spPr/>
      <dgm:t>
        <a:bodyPr/>
        <a:lstStyle/>
        <a:p>
          <a:r>
            <a:rPr lang="en-US" b="0" dirty="0" smtClean="0"/>
            <a:t>3</a:t>
          </a:r>
          <a:endParaRPr lang="en-US" b="0" dirty="0"/>
        </a:p>
      </dgm:t>
    </dgm:pt>
    <dgm:pt modelId="{98E63EB7-8DC2-4823-A8ED-76A44E5AAA61}" type="parTrans" cxnId="{0AF3FEC9-FF76-4F6F-B6D2-D035790D3CC3}">
      <dgm:prSet/>
      <dgm:spPr/>
      <dgm:t>
        <a:bodyPr/>
        <a:lstStyle/>
        <a:p>
          <a:endParaRPr lang="en-US" b="0"/>
        </a:p>
      </dgm:t>
    </dgm:pt>
    <dgm:pt modelId="{26943680-5C60-48D5-A0AE-54064428B433}" type="sibTrans" cxnId="{0AF3FEC9-FF76-4F6F-B6D2-D035790D3CC3}">
      <dgm:prSet/>
      <dgm:spPr/>
      <dgm:t>
        <a:bodyPr/>
        <a:lstStyle/>
        <a:p>
          <a:endParaRPr lang="en-US" b="0"/>
        </a:p>
      </dgm:t>
    </dgm:pt>
    <dgm:pt modelId="{1C17E32D-E5BC-4650-8F69-5E37774C067C}">
      <dgm:prSet phldrT="[Texte]"/>
      <dgm:spPr>
        <a:solidFill>
          <a:srgbClr val="A2D36D">
            <a:alpha val="90000"/>
          </a:srgbClr>
        </a:solidFill>
      </dgm:spPr>
      <dgm:t>
        <a:bodyPr/>
        <a:lstStyle/>
        <a:p>
          <a:r>
            <a:rPr lang="en-US" b="0" dirty="0" smtClean="0"/>
            <a:t>Present </a:t>
          </a:r>
          <a:r>
            <a:rPr lang="en-US" b="1" dirty="0" smtClean="0"/>
            <a:t>FDIR</a:t>
          </a:r>
          <a:r>
            <a:rPr lang="en-US" b="0" dirty="0" smtClean="0"/>
            <a:t> architecture made through </a:t>
          </a:r>
          <a:r>
            <a:rPr lang="en-US" b="1" dirty="0" smtClean="0"/>
            <a:t>ACME</a:t>
          </a:r>
          <a:endParaRPr lang="en-US" b="1" dirty="0"/>
        </a:p>
      </dgm:t>
    </dgm:pt>
    <dgm:pt modelId="{4875A793-05FF-4D44-8D6C-DD5183DF0AE2}" type="parTrans" cxnId="{E9BAE26F-1DE9-46E9-B7A4-7CCF8A3DEAA2}">
      <dgm:prSet/>
      <dgm:spPr/>
      <dgm:t>
        <a:bodyPr/>
        <a:lstStyle/>
        <a:p>
          <a:endParaRPr lang="en-US" b="0"/>
        </a:p>
      </dgm:t>
    </dgm:pt>
    <dgm:pt modelId="{2CFB2501-97A8-4E13-9605-3255509F9738}" type="sibTrans" cxnId="{E9BAE26F-1DE9-46E9-B7A4-7CCF8A3DEAA2}">
      <dgm:prSet/>
      <dgm:spPr/>
      <dgm:t>
        <a:bodyPr/>
        <a:lstStyle/>
        <a:p>
          <a:endParaRPr lang="en-US" b="0"/>
        </a:p>
      </dgm:t>
    </dgm:pt>
    <dgm:pt modelId="{3C486B70-D3FE-4970-B9B5-CA2D8B6F3EEE}">
      <dgm:prSet/>
      <dgm:spPr/>
      <dgm:t>
        <a:bodyPr/>
        <a:lstStyle/>
        <a:p>
          <a:r>
            <a:rPr lang="en-US" b="0" dirty="0" smtClean="0"/>
            <a:t>4</a:t>
          </a:r>
          <a:endParaRPr lang="en-US" b="0" dirty="0"/>
        </a:p>
      </dgm:t>
    </dgm:pt>
    <dgm:pt modelId="{1865F844-472F-4BB6-934F-E2B53C1A4B4A}" type="parTrans" cxnId="{C5530A6B-DBCA-4005-A741-B86D7C8E4CD0}">
      <dgm:prSet/>
      <dgm:spPr/>
      <dgm:t>
        <a:bodyPr/>
        <a:lstStyle/>
        <a:p>
          <a:endParaRPr lang="en-US" b="0"/>
        </a:p>
      </dgm:t>
    </dgm:pt>
    <dgm:pt modelId="{954CD116-88A4-41A9-ACFA-9224822CD487}" type="sibTrans" cxnId="{C5530A6B-DBCA-4005-A741-B86D7C8E4CD0}">
      <dgm:prSet/>
      <dgm:spPr/>
      <dgm:t>
        <a:bodyPr/>
        <a:lstStyle/>
        <a:p>
          <a:endParaRPr lang="en-US" b="0"/>
        </a:p>
      </dgm:t>
    </dgm:pt>
    <dgm:pt modelId="{9EFC650E-4E74-4F71-8B71-A5F227EAD719}">
      <dgm:prSet/>
      <dgm:spPr/>
      <dgm:t>
        <a:bodyPr/>
        <a:lstStyle/>
        <a:p>
          <a:r>
            <a:rPr lang="en-US" b="0" dirty="0" smtClean="0"/>
            <a:t>5</a:t>
          </a:r>
          <a:endParaRPr lang="en-US" b="0" dirty="0"/>
        </a:p>
      </dgm:t>
    </dgm:pt>
    <dgm:pt modelId="{43776194-2C2D-490F-A5F9-279D000771CA}" type="parTrans" cxnId="{AF333052-B43F-4C14-B3CC-C21383155209}">
      <dgm:prSet/>
      <dgm:spPr/>
      <dgm:t>
        <a:bodyPr/>
        <a:lstStyle/>
        <a:p>
          <a:endParaRPr lang="en-US" b="0"/>
        </a:p>
      </dgm:t>
    </dgm:pt>
    <dgm:pt modelId="{6A8EEF53-32BB-4548-A55F-A1ECF75EEE06}" type="sibTrans" cxnId="{AF333052-B43F-4C14-B3CC-C21383155209}">
      <dgm:prSet/>
      <dgm:spPr/>
      <dgm:t>
        <a:bodyPr/>
        <a:lstStyle/>
        <a:p>
          <a:endParaRPr lang="en-US" b="0"/>
        </a:p>
      </dgm:t>
    </dgm:pt>
    <dgm:pt modelId="{CD622641-F3D4-45C1-9D46-EA5724F7F5F3}">
      <dgm:prSet/>
      <dgm:spPr/>
      <dgm:t>
        <a:bodyPr/>
        <a:lstStyle/>
        <a:p>
          <a:r>
            <a:rPr lang="en-US" b="0" dirty="0" smtClean="0"/>
            <a:t>6</a:t>
          </a:r>
          <a:endParaRPr lang="en-US" b="0" dirty="0"/>
        </a:p>
      </dgm:t>
    </dgm:pt>
    <dgm:pt modelId="{AF39D6AE-DF6D-4C47-ACCC-662597F8BB6F}" type="parTrans" cxnId="{EF9CFEAC-15CD-4113-8A27-AB753E92F767}">
      <dgm:prSet/>
      <dgm:spPr/>
      <dgm:t>
        <a:bodyPr/>
        <a:lstStyle/>
        <a:p>
          <a:endParaRPr lang="en-US" b="0"/>
        </a:p>
      </dgm:t>
    </dgm:pt>
    <dgm:pt modelId="{0926A5F9-BDB5-4FED-B681-48EAB9DE1C17}" type="sibTrans" cxnId="{EF9CFEAC-15CD-4113-8A27-AB753E92F767}">
      <dgm:prSet/>
      <dgm:spPr/>
      <dgm:t>
        <a:bodyPr/>
        <a:lstStyle/>
        <a:p>
          <a:endParaRPr lang="en-US" b="0"/>
        </a:p>
      </dgm:t>
    </dgm:pt>
    <dgm:pt modelId="{A3E414CC-462E-4214-ABF4-C1F7D6637270}">
      <dgm:prSet/>
      <dgm:spPr/>
      <dgm:t>
        <a:bodyPr/>
        <a:lstStyle/>
        <a:p>
          <a:r>
            <a:rPr lang="en-US" b="0" dirty="0" smtClean="0"/>
            <a:t>7</a:t>
          </a:r>
          <a:endParaRPr lang="en-US" b="0" dirty="0"/>
        </a:p>
      </dgm:t>
    </dgm:pt>
    <dgm:pt modelId="{5592D795-FC4F-454C-A7B8-F2901236367A}" type="parTrans" cxnId="{69028F9B-46A5-4396-B9F2-2AF19881C5A1}">
      <dgm:prSet/>
      <dgm:spPr/>
      <dgm:t>
        <a:bodyPr/>
        <a:lstStyle/>
        <a:p>
          <a:endParaRPr lang="en-US" b="0"/>
        </a:p>
      </dgm:t>
    </dgm:pt>
    <dgm:pt modelId="{2DC9A183-3F70-48B9-9D32-D893FC32B4EA}" type="sibTrans" cxnId="{69028F9B-46A5-4396-B9F2-2AF19881C5A1}">
      <dgm:prSet/>
      <dgm:spPr/>
      <dgm:t>
        <a:bodyPr/>
        <a:lstStyle/>
        <a:p>
          <a:endParaRPr lang="en-US" b="0"/>
        </a:p>
      </dgm:t>
    </dgm:pt>
    <dgm:pt modelId="{2F387301-5DE6-45E2-82CF-0968614BE5FA}">
      <dgm:prSet/>
      <dgm:spPr/>
      <dgm:t>
        <a:bodyPr/>
        <a:lstStyle/>
        <a:p>
          <a:r>
            <a:rPr lang="en-US" b="0" dirty="0" smtClean="0"/>
            <a:t>8</a:t>
          </a:r>
          <a:endParaRPr lang="en-US" b="0" dirty="0"/>
        </a:p>
      </dgm:t>
    </dgm:pt>
    <dgm:pt modelId="{D17231D7-E093-4F5A-AF59-EE031F2F0593}" type="parTrans" cxnId="{F0C337C6-B59E-4B34-A7F5-15F19690AD5D}">
      <dgm:prSet/>
      <dgm:spPr/>
      <dgm:t>
        <a:bodyPr/>
        <a:lstStyle/>
        <a:p>
          <a:endParaRPr lang="en-US" b="0"/>
        </a:p>
      </dgm:t>
    </dgm:pt>
    <dgm:pt modelId="{F166C28F-508C-4106-9681-D94CE212568D}" type="sibTrans" cxnId="{F0C337C6-B59E-4B34-A7F5-15F19690AD5D}">
      <dgm:prSet/>
      <dgm:spPr/>
      <dgm:t>
        <a:bodyPr/>
        <a:lstStyle/>
        <a:p>
          <a:endParaRPr lang="en-US" b="0"/>
        </a:p>
      </dgm:t>
    </dgm:pt>
    <dgm:pt modelId="{40BE8CB0-D409-4286-83A7-7CB88975B308}">
      <dgm:prSet/>
      <dgm:spPr/>
      <dgm:t>
        <a:bodyPr/>
        <a:lstStyle/>
        <a:p>
          <a:r>
            <a:rPr lang="en-US" b="0" dirty="0" smtClean="0"/>
            <a:t>9</a:t>
          </a:r>
          <a:endParaRPr lang="en-US" b="0" dirty="0"/>
        </a:p>
      </dgm:t>
    </dgm:pt>
    <dgm:pt modelId="{218DB297-C48E-4DC0-B2A0-7DDEB3A91740}" type="parTrans" cxnId="{818D575C-8B00-47BF-9FB0-01AC297B5103}">
      <dgm:prSet/>
      <dgm:spPr/>
      <dgm:t>
        <a:bodyPr/>
        <a:lstStyle/>
        <a:p>
          <a:endParaRPr lang="en-US" b="0"/>
        </a:p>
      </dgm:t>
    </dgm:pt>
    <dgm:pt modelId="{3CBC6FE4-05EB-4B7A-BC6E-F620CDC26D86}" type="sibTrans" cxnId="{818D575C-8B00-47BF-9FB0-01AC297B5103}">
      <dgm:prSet/>
      <dgm:spPr/>
      <dgm:t>
        <a:bodyPr/>
        <a:lstStyle/>
        <a:p>
          <a:endParaRPr lang="en-US" b="0"/>
        </a:p>
      </dgm:t>
    </dgm:pt>
    <dgm:pt modelId="{7FE59F3C-D076-40C7-967F-EE61C565D313}">
      <dgm:prSet/>
      <dgm:spPr>
        <a:solidFill>
          <a:srgbClr val="A2D36D">
            <a:alpha val="90000"/>
          </a:srgbClr>
        </a:solidFill>
      </dgm:spPr>
      <dgm:t>
        <a:bodyPr/>
        <a:lstStyle/>
        <a:p>
          <a:r>
            <a:rPr lang="en-US" b="0" dirty="0" smtClean="0"/>
            <a:t>Identify </a:t>
          </a:r>
          <a:r>
            <a:rPr lang="en-US" b="1" dirty="0" smtClean="0"/>
            <a:t>FDIR</a:t>
          </a:r>
          <a:r>
            <a:rPr lang="en-US" b="0" dirty="0" smtClean="0"/>
            <a:t> architectural approaches made through </a:t>
          </a:r>
          <a:r>
            <a:rPr lang="en-US" b="1" dirty="0" smtClean="0"/>
            <a:t>ACME </a:t>
          </a:r>
          <a:endParaRPr lang="en-US" b="1" dirty="0"/>
        </a:p>
      </dgm:t>
    </dgm:pt>
    <dgm:pt modelId="{35B1ED5D-72B5-4938-80B2-CB585C375170}" type="parTrans" cxnId="{4EFB58CA-56B5-48BA-B167-FCD2349FE277}">
      <dgm:prSet/>
      <dgm:spPr/>
      <dgm:t>
        <a:bodyPr/>
        <a:lstStyle/>
        <a:p>
          <a:endParaRPr lang="en-US" b="0"/>
        </a:p>
      </dgm:t>
    </dgm:pt>
    <dgm:pt modelId="{8C9A28DC-BA0D-4CC9-A380-0D01F4F09DBC}" type="sibTrans" cxnId="{4EFB58CA-56B5-48BA-B167-FCD2349FE277}">
      <dgm:prSet/>
      <dgm:spPr/>
      <dgm:t>
        <a:bodyPr/>
        <a:lstStyle/>
        <a:p>
          <a:endParaRPr lang="en-US" b="0"/>
        </a:p>
      </dgm:t>
    </dgm:pt>
    <dgm:pt modelId="{BD27B93E-B34D-4D94-A918-74D1D64A6C14}">
      <dgm:prSet/>
      <dgm:spPr>
        <a:solidFill>
          <a:srgbClr val="A2D36D"/>
        </a:solidFill>
      </dgm:spPr>
      <dgm:t>
        <a:bodyPr/>
        <a:lstStyle/>
        <a:p>
          <a:r>
            <a:rPr lang="en-US" b="0" dirty="0" smtClean="0"/>
            <a:t>Generate </a:t>
          </a:r>
          <a:r>
            <a:rPr lang="en-US" b="1" dirty="0" smtClean="0"/>
            <a:t>FDIR </a:t>
          </a:r>
          <a:r>
            <a:rPr lang="en-US" b="0" dirty="0" smtClean="0"/>
            <a:t>quality attribute utility tree</a:t>
          </a:r>
          <a:endParaRPr lang="en-US" b="1" dirty="0"/>
        </a:p>
      </dgm:t>
    </dgm:pt>
    <dgm:pt modelId="{DB14A2D9-EAC3-4267-BC9F-F4906C7E45DA}" type="parTrans" cxnId="{1C9AED06-CB88-475C-9B49-660AD14E02B6}">
      <dgm:prSet/>
      <dgm:spPr/>
      <dgm:t>
        <a:bodyPr/>
        <a:lstStyle/>
        <a:p>
          <a:endParaRPr lang="en-US" b="0"/>
        </a:p>
      </dgm:t>
    </dgm:pt>
    <dgm:pt modelId="{8F3DB2B2-E264-4F2C-AA2B-9D47A95229A0}" type="sibTrans" cxnId="{1C9AED06-CB88-475C-9B49-660AD14E02B6}">
      <dgm:prSet/>
      <dgm:spPr/>
      <dgm:t>
        <a:bodyPr/>
        <a:lstStyle/>
        <a:p>
          <a:endParaRPr lang="en-US" b="0"/>
        </a:p>
      </dgm:t>
    </dgm:pt>
    <dgm:pt modelId="{14D14EFE-6C54-446C-82B7-D64794AE17D7}">
      <dgm:prSet/>
      <dgm:spPr>
        <a:solidFill>
          <a:srgbClr val="A2D36D"/>
        </a:solidFill>
      </dgm:spPr>
      <dgm:t>
        <a:bodyPr/>
        <a:lstStyle/>
        <a:p>
          <a:r>
            <a:rPr lang="en-US" b="0" dirty="0" smtClean="0"/>
            <a:t>Analyze architectural </a:t>
          </a:r>
          <a:r>
            <a:rPr lang="en-US" b="1" dirty="0" smtClean="0"/>
            <a:t>FDIR</a:t>
          </a:r>
          <a:r>
            <a:rPr lang="en-US" b="0" dirty="0" smtClean="0"/>
            <a:t> approaches made through </a:t>
          </a:r>
          <a:r>
            <a:rPr lang="en-US" b="1" dirty="0" smtClean="0"/>
            <a:t>ACME </a:t>
          </a:r>
          <a:endParaRPr lang="en-US" b="1" dirty="0"/>
        </a:p>
      </dgm:t>
    </dgm:pt>
    <dgm:pt modelId="{7AE9206E-8A2E-4C39-84FF-A8A7385F1A2C}" type="parTrans" cxnId="{C0E0ABB1-1575-41A5-AFD3-4C9A275C5B6C}">
      <dgm:prSet/>
      <dgm:spPr/>
      <dgm:t>
        <a:bodyPr/>
        <a:lstStyle/>
        <a:p>
          <a:endParaRPr lang="en-US" b="0"/>
        </a:p>
      </dgm:t>
    </dgm:pt>
    <dgm:pt modelId="{A4470B5C-C5A0-4303-8418-A3D8FB37E33F}" type="sibTrans" cxnId="{C0E0ABB1-1575-41A5-AFD3-4C9A275C5B6C}">
      <dgm:prSet/>
      <dgm:spPr/>
      <dgm:t>
        <a:bodyPr/>
        <a:lstStyle/>
        <a:p>
          <a:endParaRPr lang="en-US" b="0"/>
        </a:p>
      </dgm:t>
    </dgm:pt>
    <dgm:pt modelId="{64FD7011-1C57-4ACA-8B55-9E1489E37311}">
      <dgm:prSet/>
      <dgm:spPr>
        <a:solidFill>
          <a:srgbClr val="A2D36D"/>
        </a:solidFill>
      </dgm:spPr>
      <dgm:t>
        <a:bodyPr/>
        <a:lstStyle/>
        <a:p>
          <a:r>
            <a:rPr lang="en-US" b="0" dirty="0" smtClean="0"/>
            <a:t>Brainstorm and prioritize scenarios of </a:t>
          </a:r>
          <a:r>
            <a:rPr lang="en-US" b="1" dirty="0" smtClean="0"/>
            <a:t>FDIR requirement </a:t>
          </a:r>
          <a:endParaRPr lang="en-US" b="1" dirty="0"/>
        </a:p>
      </dgm:t>
    </dgm:pt>
    <dgm:pt modelId="{239C5B33-9642-4B50-B044-E5ADAC9B3A5B}" type="parTrans" cxnId="{155FF36C-D1D1-4E9A-97E6-351EC663800D}">
      <dgm:prSet/>
      <dgm:spPr/>
      <dgm:t>
        <a:bodyPr/>
        <a:lstStyle/>
        <a:p>
          <a:endParaRPr lang="en-US" b="0"/>
        </a:p>
      </dgm:t>
    </dgm:pt>
    <dgm:pt modelId="{F2B8F262-6CDC-45CF-A7C1-BBEAE54DB4FF}" type="sibTrans" cxnId="{155FF36C-D1D1-4E9A-97E6-351EC663800D}">
      <dgm:prSet/>
      <dgm:spPr/>
      <dgm:t>
        <a:bodyPr/>
        <a:lstStyle/>
        <a:p>
          <a:endParaRPr lang="en-US" b="0"/>
        </a:p>
      </dgm:t>
    </dgm:pt>
    <dgm:pt modelId="{46644A12-61EF-421C-AD66-692EB805B048}">
      <dgm:prSet/>
      <dgm:spPr>
        <a:solidFill>
          <a:srgbClr val="A2D36D"/>
        </a:solidFill>
      </dgm:spPr>
      <dgm:t>
        <a:bodyPr/>
        <a:lstStyle/>
        <a:p>
          <a:r>
            <a:rPr lang="en-US" b="0" dirty="0" smtClean="0"/>
            <a:t>Analyze </a:t>
          </a:r>
          <a:r>
            <a:rPr lang="en-US" b="1" dirty="0" smtClean="0"/>
            <a:t>FDIR</a:t>
          </a:r>
          <a:r>
            <a:rPr lang="en-US" b="0" dirty="0" smtClean="0"/>
            <a:t> architectural approaches made through </a:t>
          </a:r>
          <a:r>
            <a:rPr lang="en-US" b="1" dirty="0" smtClean="0"/>
            <a:t>ACME </a:t>
          </a:r>
          <a:endParaRPr lang="en-US" b="1" dirty="0"/>
        </a:p>
      </dgm:t>
    </dgm:pt>
    <dgm:pt modelId="{35E85560-6E83-44EA-9448-56A5205AD6C1}" type="parTrans" cxnId="{5A2D9707-AF4A-4D04-BA81-68EC61602565}">
      <dgm:prSet/>
      <dgm:spPr/>
      <dgm:t>
        <a:bodyPr/>
        <a:lstStyle/>
        <a:p>
          <a:endParaRPr lang="en-US" b="0"/>
        </a:p>
      </dgm:t>
    </dgm:pt>
    <dgm:pt modelId="{A54C44D6-097E-487C-A2C6-13DCB3A2A27E}" type="sibTrans" cxnId="{5A2D9707-AF4A-4D04-BA81-68EC61602565}">
      <dgm:prSet/>
      <dgm:spPr/>
      <dgm:t>
        <a:bodyPr/>
        <a:lstStyle/>
        <a:p>
          <a:endParaRPr lang="en-US" b="0"/>
        </a:p>
      </dgm:t>
    </dgm:pt>
    <dgm:pt modelId="{0748FFA0-8B6F-4C0E-B3E0-2D39A1C0DFB1}">
      <dgm:prSet/>
      <dgm:spPr>
        <a:solidFill>
          <a:srgbClr val="FF7C80">
            <a:alpha val="89804"/>
          </a:srgbClr>
        </a:solidFill>
      </dgm:spPr>
      <dgm:t>
        <a:bodyPr/>
        <a:lstStyle/>
        <a:p>
          <a:r>
            <a:rPr lang="en-US" b="0" dirty="0" smtClean="0"/>
            <a:t>Present </a:t>
          </a:r>
          <a:r>
            <a:rPr lang="en-US" b="1" dirty="0" smtClean="0"/>
            <a:t>FDIR</a:t>
          </a:r>
          <a:r>
            <a:rPr lang="en-US" b="0" dirty="0" smtClean="0"/>
            <a:t> ATAM assessment results</a:t>
          </a:r>
          <a:endParaRPr lang="en-US" b="0" dirty="0"/>
        </a:p>
      </dgm:t>
    </dgm:pt>
    <dgm:pt modelId="{450C8141-9176-442F-8EF4-AFAE2D1881BD}" type="parTrans" cxnId="{68D3BAA2-15F8-4006-A5BE-B4B786D822A7}">
      <dgm:prSet/>
      <dgm:spPr/>
      <dgm:t>
        <a:bodyPr/>
        <a:lstStyle/>
        <a:p>
          <a:endParaRPr lang="en-US" b="0"/>
        </a:p>
      </dgm:t>
    </dgm:pt>
    <dgm:pt modelId="{93ED563D-E879-4D90-9F83-BEFEEC3EE7B4}" type="sibTrans" cxnId="{68D3BAA2-15F8-4006-A5BE-B4B786D822A7}">
      <dgm:prSet/>
      <dgm:spPr/>
      <dgm:t>
        <a:bodyPr/>
        <a:lstStyle/>
        <a:p>
          <a:endParaRPr lang="en-US" b="0"/>
        </a:p>
      </dgm:t>
    </dgm:pt>
    <dgm:pt modelId="{8EF861FA-3808-4B5F-A394-808F8FCA844F}">
      <dgm:prSet phldrT="[Texte]"/>
      <dgm:spPr>
        <a:solidFill>
          <a:srgbClr val="A2D36D">
            <a:alpha val="90000"/>
          </a:srgbClr>
        </a:solidFill>
      </dgm:spPr>
      <dgm:t>
        <a:bodyPr/>
        <a:lstStyle/>
        <a:p>
          <a:r>
            <a:rPr lang="en-US" b="0" dirty="0" smtClean="0"/>
            <a:t>Present the ATAM </a:t>
          </a:r>
          <a:endParaRPr lang="en-US" b="0" dirty="0"/>
        </a:p>
      </dgm:t>
    </dgm:pt>
    <dgm:pt modelId="{FB5620C7-30F0-4575-8788-F4FABCD0AD2A}" type="sibTrans" cxnId="{5338633B-903A-4BDB-9C83-8156BF28794B}">
      <dgm:prSet/>
      <dgm:spPr/>
      <dgm:t>
        <a:bodyPr/>
        <a:lstStyle/>
        <a:p>
          <a:endParaRPr lang="en-US" b="0"/>
        </a:p>
      </dgm:t>
    </dgm:pt>
    <dgm:pt modelId="{C8FCB78E-4FD8-48A8-9856-964CFB82D6DE}" type="parTrans" cxnId="{5338633B-903A-4BDB-9C83-8156BF28794B}">
      <dgm:prSet/>
      <dgm:spPr/>
      <dgm:t>
        <a:bodyPr/>
        <a:lstStyle/>
        <a:p>
          <a:endParaRPr lang="en-US" b="0"/>
        </a:p>
      </dgm:t>
    </dgm:pt>
    <dgm:pt modelId="{BCF9926A-63CD-4519-B280-55D6BCE32101}" type="pres">
      <dgm:prSet presAssocID="{E2468726-E2C5-4CAB-A87E-212CDACC1D39}" presName="linearFlow" presStyleCnt="0">
        <dgm:presLayoutVars>
          <dgm:dir/>
          <dgm:animLvl val="lvl"/>
          <dgm:resizeHandles val="exact"/>
        </dgm:presLayoutVars>
      </dgm:prSet>
      <dgm:spPr/>
      <dgm:t>
        <a:bodyPr/>
        <a:lstStyle/>
        <a:p>
          <a:endParaRPr lang="fr-FR"/>
        </a:p>
      </dgm:t>
    </dgm:pt>
    <dgm:pt modelId="{B685A86D-C3FF-4C29-81CB-ECEFC3F9CA2E}" type="pres">
      <dgm:prSet presAssocID="{C5C4F80A-ADCA-43BF-ACC9-3F5C75B9E216}" presName="composite" presStyleCnt="0"/>
      <dgm:spPr/>
      <dgm:t>
        <a:bodyPr/>
        <a:lstStyle/>
        <a:p>
          <a:endParaRPr lang="fr-FR"/>
        </a:p>
      </dgm:t>
    </dgm:pt>
    <dgm:pt modelId="{A8EFB1D0-AFE1-4ABB-998F-BC8F5022F6DE}" type="pres">
      <dgm:prSet presAssocID="{C5C4F80A-ADCA-43BF-ACC9-3F5C75B9E216}" presName="parentText" presStyleLbl="alignNode1" presStyleIdx="0" presStyleCnt="9">
        <dgm:presLayoutVars>
          <dgm:chMax val="1"/>
          <dgm:bulletEnabled val="1"/>
        </dgm:presLayoutVars>
      </dgm:prSet>
      <dgm:spPr/>
      <dgm:t>
        <a:bodyPr/>
        <a:lstStyle/>
        <a:p>
          <a:endParaRPr lang="fr-FR"/>
        </a:p>
      </dgm:t>
    </dgm:pt>
    <dgm:pt modelId="{7D4674C8-3BBD-4727-A37D-F0C903662B5E}" type="pres">
      <dgm:prSet presAssocID="{C5C4F80A-ADCA-43BF-ACC9-3F5C75B9E216}" presName="descendantText" presStyleLbl="alignAcc1" presStyleIdx="0" presStyleCnt="9">
        <dgm:presLayoutVars>
          <dgm:bulletEnabled val="1"/>
        </dgm:presLayoutVars>
      </dgm:prSet>
      <dgm:spPr/>
      <dgm:t>
        <a:bodyPr/>
        <a:lstStyle/>
        <a:p>
          <a:endParaRPr lang="en-US"/>
        </a:p>
      </dgm:t>
    </dgm:pt>
    <dgm:pt modelId="{3DB66672-19AD-4748-9181-A079BB18C4FC}" type="pres">
      <dgm:prSet presAssocID="{0EA00AD6-FC62-420D-BF9A-DA8D83DA3EE4}" presName="sp" presStyleCnt="0"/>
      <dgm:spPr/>
      <dgm:t>
        <a:bodyPr/>
        <a:lstStyle/>
        <a:p>
          <a:endParaRPr lang="fr-FR"/>
        </a:p>
      </dgm:t>
    </dgm:pt>
    <dgm:pt modelId="{9DA3AA2C-EA36-459C-BB04-E859C5805F51}" type="pres">
      <dgm:prSet presAssocID="{89DC5C5C-4497-464A-BEDD-3EC8F5FBE9CF}" presName="composite" presStyleCnt="0"/>
      <dgm:spPr/>
      <dgm:t>
        <a:bodyPr/>
        <a:lstStyle/>
        <a:p>
          <a:endParaRPr lang="fr-FR"/>
        </a:p>
      </dgm:t>
    </dgm:pt>
    <dgm:pt modelId="{60ADE2E7-EE22-4F1B-B618-0810AEAB69CF}" type="pres">
      <dgm:prSet presAssocID="{89DC5C5C-4497-464A-BEDD-3EC8F5FBE9CF}" presName="parentText" presStyleLbl="alignNode1" presStyleIdx="1" presStyleCnt="9">
        <dgm:presLayoutVars>
          <dgm:chMax val="1"/>
          <dgm:bulletEnabled val="1"/>
        </dgm:presLayoutVars>
      </dgm:prSet>
      <dgm:spPr/>
      <dgm:t>
        <a:bodyPr/>
        <a:lstStyle/>
        <a:p>
          <a:endParaRPr lang="fr-FR"/>
        </a:p>
      </dgm:t>
    </dgm:pt>
    <dgm:pt modelId="{504D6305-7D78-4993-9F6D-D86EC1407DE3}" type="pres">
      <dgm:prSet presAssocID="{89DC5C5C-4497-464A-BEDD-3EC8F5FBE9CF}" presName="descendantText" presStyleLbl="alignAcc1" presStyleIdx="1" presStyleCnt="9">
        <dgm:presLayoutVars>
          <dgm:bulletEnabled val="1"/>
        </dgm:presLayoutVars>
      </dgm:prSet>
      <dgm:spPr/>
      <dgm:t>
        <a:bodyPr/>
        <a:lstStyle/>
        <a:p>
          <a:endParaRPr lang="en-US"/>
        </a:p>
      </dgm:t>
    </dgm:pt>
    <dgm:pt modelId="{13EE3A4B-ECED-4353-BCE6-D95F8976A538}" type="pres">
      <dgm:prSet presAssocID="{BC99A5B3-4005-45EE-819F-3100434DD236}" presName="sp" presStyleCnt="0"/>
      <dgm:spPr/>
      <dgm:t>
        <a:bodyPr/>
        <a:lstStyle/>
        <a:p>
          <a:endParaRPr lang="fr-FR"/>
        </a:p>
      </dgm:t>
    </dgm:pt>
    <dgm:pt modelId="{1A6E4B5F-9628-4EE5-9B6D-EBDBE6103752}" type="pres">
      <dgm:prSet presAssocID="{6D29025B-7E9E-4523-984D-758507BDFCD3}" presName="composite" presStyleCnt="0"/>
      <dgm:spPr/>
      <dgm:t>
        <a:bodyPr/>
        <a:lstStyle/>
        <a:p>
          <a:endParaRPr lang="fr-FR"/>
        </a:p>
      </dgm:t>
    </dgm:pt>
    <dgm:pt modelId="{098EBCC1-266D-4A29-8BA8-958004418245}" type="pres">
      <dgm:prSet presAssocID="{6D29025B-7E9E-4523-984D-758507BDFCD3}" presName="parentText" presStyleLbl="alignNode1" presStyleIdx="2" presStyleCnt="9">
        <dgm:presLayoutVars>
          <dgm:chMax val="1"/>
          <dgm:bulletEnabled val="1"/>
        </dgm:presLayoutVars>
      </dgm:prSet>
      <dgm:spPr/>
      <dgm:t>
        <a:bodyPr/>
        <a:lstStyle/>
        <a:p>
          <a:endParaRPr lang="fr-FR"/>
        </a:p>
      </dgm:t>
    </dgm:pt>
    <dgm:pt modelId="{02AC38D5-023A-4A73-950E-DD6AFA43F046}" type="pres">
      <dgm:prSet presAssocID="{6D29025B-7E9E-4523-984D-758507BDFCD3}" presName="descendantText" presStyleLbl="alignAcc1" presStyleIdx="2" presStyleCnt="9">
        <dgm:presLayoutVars>
          <dgm:bulletEnabled val="1"/>
        </dgm:presLayoutVars>
      </dgm:prSet>
      <dgm:spPr/>
      <dgm:t>
        <a:bodyPr/>
        <a:lstStyle/>
        <a:p>
          <a:endParaRPr lang="en-US"/>
        </a:p>
      </dgm:t>
    </dgm:pt>
    <dgm:pt modelId="{89028E1F-40B5-40FC-8281-CB6E0D7C24F4}" type="pres">
      <dgm:prSet presAssocID="{26943680-5C60-48D5-A0AE-54064428B433}" presName="sp" presStyleCnt="0"/>
      <dgm:spPr/>
      <dgm:t>
        <a:bodyPr/>
        <a:lstStyle/>
        <a:p>
          <a:endParaRPr lang="fr-FR"/>
        </a:p>
      </dgm:t>
    </dgm:pt>
    <dgm:pt modelId="{6750A149-C2C9-4CDE-B7C2-BCBF6D0F039F}" type="pres">
      <dgm:prSet presAssocID="{3C486B70-D3FE-4970-B9B5-CA2D8B6F3EEE}" presName="composite" presStyleCnt="0"/>
      <dgm:spPr/>
      <dgm:t>
        <a:bodyPr/>
        <a:lstStyle/>
        <a:p>
          <a:endParaRPr lang="fr-FR"/>
        </a:p>
      </dgm:t>
    </dgm:pt>
    <dgm:pt modelId="{69ABBA2A-1B53-4120-8B56-E28A6169C332}" type="pres">
      <dgm:prSet presAssocID="{3C486B70-D3FE-4970-B9B5-CA2D8B6F3EEE}" presName="parentText" presStyleLbl="alignNode1" presStyleIdx="3" presStyleCnt="9">
        <dgm:presLayoutVars>
          <dgm:chMax val="1"/>
          <dgm:bulletEnabled val="1"/>
        </dgm:presLayoutVars>
      </dgm:prSet>
      <dgm:spPr/>
      <dgm:t>
        <a:bodyPr/>
        <a:lstStyle/>
        <a:p>
          <a:endParaRPr lang="fr-FR"/>
        </a:p>
      </dgm:t>
    </dgm:pt>
    <dgm:pt modelId="{E62D6163-FD5E-4FC3-8631-1DE5C8F0E4FD}" type="pres">
      <dgm:prSet presAssocID="{3C486B70-D3FE-4970-B9B5-CA2D8B6F3EEE}" presName="descendantText" presStyleLbl="alignAcc1" presStyleIdx="3" presStyleCnt="9">
        <dgm:presLayoutVars>
          <dgm:bulletEnabled val="1"/>
        </dgm:presLayoutVars>
      </dgm:prSet>
      <dgm:spPr/>
      <dgm:t>
        <a:bodyPr/>
        <a:lstStyle/>
        <a:p>
          <a:endParaRPr lang="fr-FR"/>
        </a:p>
      </dgm:t>
    </dgm:pt>
    <dgm:pt modelId="{EC6ADB9B-8157-4831-985B-061683CC1EEB}" type="pres">
      <dgm:prSet presAssocID="{954CD116-88A4-41A9-ACFA-9224822CD487}" presName="sp" presStyleCnt="0"/>
      <dgm:spPr/>
      <dgm:t>
        <a:bodyPr/>
        <a:lstStyle/>
        <a:p>
          <a:endParaRPr lang="fr-FR"/>
        </a:p>
      </dgm:t>
    </dgm:pt>
    <dgm:pt modelId="{FC01F299-D96D-4F48-8A0E-C1D0E7F9525F}" type="pres">
      <dgm:prSet presAssocID="{9EFC650E-4E74-4F71-8B71-A5F227EAD719}" presName="composite" presStyleCnt="0"/>
      <dgm:spPr/>
      <dgm:t>
        <a:bodyPr/>
        <a:lstStyle/>
        <a:p>
          <a:endParaRPr lang="fr-FR"/>
        </a:p>
      </dgm:t>
    </dgm:pt>
    <dgm:pt modelId="{C0B70794-7FBF-4132-BE23-89D055D34807}" type="pres">
      <dgm:prSet presAssocID="{9EFC650E-4E74-4F71-8B71-A5F227EAD719}" presName="parentText" presStyleLbl="alignNode1" presStyleIdx="4" presStyleCnt="9">
        <dgm:presLayoutVars>
          <dgm:chMax val="1"/>
          <dgm:bulletEnabled val="1"/>
        </dgm:presLayoutVars>
      </dgm:prSet>
      <dgm:spPr/>
      <dgm:t>
        <a:bodyPr/>
        <a:lstStyle/>
        <a:p>
          <a:endParaRPr lang="fr-FR"/>
        </a:p>
      </dgm:t>
    </dgm:pt>
    <dgm:pt modelId="{CBA989B8-077B-4FBE-A07C-9D242D152BED}" type="pres">
      <dgm:prSet presAssocID="{9EFC650E-4E74-4F71-8B71-A5F227EAD719}" presName="descendantText" presStyleLbl="alignAcc1" presStyleIdx="4" presStyleCnt="9">
        <dgm:presLayoutVars>
          <dgm:bulletEnabled val="1"/>
        </dgm:presLayoutVars>
      </dgm:prSet>
      <dgm:spPr/>
      <dgm:t>
        <a:bodyPr/>
        <a:lstStyle/>
        <a:p>
          <a:endParaRPr lang="fr-FR"/>
        </a:p>
      </dgm:t>
    </dgm:pt>
    <dgm:pt modelId="{A69712B6-3920-4DDC-8BD9-68FEA667200E}" type="pres">
      <dgm:prSet presAssocID="{6A8EEF53-32BB-4548-A55F-A1ECF75EEE06}" presName="sp" presStyleCnt="0"/>
      <dgm:spPr/>
      <dgm:t>
        <a:bodyPr/>
        <a:lstStyle/>
        <a:p>
          <a:endParaRPr lang="fr-FR"/>
        </a:p>
      </dgm:t>
    </dgm:pt>
    <dgm:pt modelId="{93541746-2B73-45D7-A371-2F578D68E6B7}" type="pres">
      <dgm:prSet presAssocID="{CD622641-F3D4-45C1-9D46-EA5724F7F5F3}" presName="composite" presStyleCnt="0"/>
      <dgm:spPr/>
      <dgm:t>
        <a:bodyPr/>
        <a:lstStyle/>
        <a:p>
          <a:endParaRPr lang="fr-FR"/>
        </a:p>
      </dgm:t>
    </dgm:pt>
    <dgm:pt modelId="{215AEA54-2758-4555-8621-D6B3E55C1C40}" type="pres">
      <dgm:prSet presAssocID="{CD622641-F3D4-45C1-9D46-EA5724F7F5F3}" presName="parentText" presStyleLbl="alignNode1" presStyleIdx="5" presStyleCnt="9">
        <dgm:presLayoutVars>
          <dgm:chMax val="1"/>
          <dgm:bulletEnabled val="1"/>
        </dgm:presLayoutVars>
      </dgm:prSet>
      <dgm:spPr/>
      <dgm:t>
        <a:bodyPr/>
        <a:lstStyle/>
        <a:p>
          <a:endParaRPr lang="fr-FR"/>
        </a:p>
      </dgm:t>
    </dgm:pt>
    <dgm:pt modelId="{D5B43576-7BA0-48C9-B6FC-680D13C3B8E5}" type="pres">
      <dgm:prSet presAssocID="{CD622641-F3D4-45C1-9D46-EA5724F7F5F3}" presName="descendantText" presStyleLbl="alignAcc1" presStyleIdx="5" presStyleCnt="9">
        <dgm:presLayoutVars>
          <dgm:bulletEnabled val="1"/>
        </dgm:presLayoutVars>
      </dgm:prSet>
      <dgm:spPr/>
      <dgm:t>
        <a:bodyPr/>
        <a:lstStyle/>
        <a:p>
          <a:endParaRPr lang="en-US"/>
        </a:p>
      </dgm:t>
    </dgm:pt>
    <dgm:pt modelId="{FBBC8427-C78E-450F-BD2D-D925572D4B55}" type="pres">
      <dgm:prSet presAssocID="{0926A5F9-BDB5-4FED-B681-48EAB9DE1C17}" presName="sp" presStyleCnt="0"/>
      <dgm:spPr/>
      <dgm:t>
        <a:bodyPr/>
        <a:lstStyle/>
        <a:p>
          <a:endParaRPr lang="fr-FR"/>
        </a:p>
      </dgm:t>
    </dgm:pt>
    <dgm:pt modelId="{BA02F535-A28B-4D0C-A498-43764D7F217A}" type="pres">
      <dgm:prSet presAssocID="{A3E414CC-462E-4214-ABF4-C1F7D6637270}" presName="composite" presStyleCnt="0"/>
      <dgm:spPr/>
      <dgm:t>
        <a:bodyPr/>
        <a:lstStyle/>
        <a:p>
          <a:endParaRPr lang="fr-FR"/>
        </a:p>
      </dgm:t>
    </dgm:pt>
    <dgm:pt modelId="{A896D615-4805-490D-88BB-D96DE1A517B9}" type="pres">
      <dgm:prSet presAssocID="{A3E414CC-462E-4214-ABF4-C1F7D6637270}" presName="parentText" presStyleLbl="alignNode1" presStyleIdx="6" presStyleCnt="9">
        <dgm:presLayoutVars>
          <dgm:chMax val="1"/>
          <dgm:bulletEnabled val="1"/>
        </dgm:presLayoutVars>
      </dgm:prSet>
      <dgm:spPr/>
      <dgm:t>
        <a:bodyPr/>
        <a:lstStyle/>
        <a:p>
          <a:endParaRPr lang="fr-FR"/>
        </a:p>
      </dgm:t>
    </dgm:pt>
    <dgm:pt modelId="{E2098CAB-8FA0-4A3B-9077-802A97F44736}" type="pres">
      <dgm:prSet presAssocID="{A3E414CC-462E-4214-ABF4-C1F7D6637270}" presName="descendantText" presStyleLbl="alignAcc1" presStyleIdx="6" presStyleCnt="9">
        <dgm:presLayoutVars>
          <dgm:bulletEnabled val="1"/>
        </dgm:presLayoutVars>
      </dgm:prSet>
      <dgm:spPr/>
      <dgm:t>
        <a:bodyPr/>
        <a:lstStyle/>
        <a:p>
          <a:endParaRPr lang="fr-FR"/>
        </a:p>
      </dgm:t>
    </dgm:pt>
    <dgm:pt modelId="{25C8FA7B-98D6-49F3-B221-E7D84FFA4AE3}" type="pres">
      <dgm:prSet presAssocID="{2DC9A183-3F70-48B9-9D32-D893FC32B4EA}" presName="sp" presStyleCnt="0"/>
      <dgm:spPr/>
      <dgm:t>
        <a:bodyPr/>
        <a:lstStyle/>
        <a:p>
          <a:endParaRPr lang="fr-FR"/>
        </a:p>
      </dgm:t>
    </dgm:pt>
    <dgm:pt modelId="{EBB15920-05D6-476B-8ADE-253C9F0867B5}" type="pres">
      <dgm:prSet presAssocID="{2F387301-5DE6-45E2-82CF-0968614BE5FA}" presName="composite" presStyleCnt="0"/>
      <dgm:spPr/>
      <dgm:t>
        <a:bodyPr/>
        <a:lstStyle/>
        <a:p>
          <a:endParaRPr lang="fr-FR"/>
        </a:p>
      </dgm:t>
    </dgm:pt>
    <dgm:pt modelId="{425E8F97-BAF5-4DED-8FE7-DD5A3C7B24FE}" type="pres">
      <dgm:prSet presAssocID="{2F387301-5DE6-45E2-82CF-0968614BE5FA}" presName="parentText" presStyleLbl="alignNode1" presStyleIdx="7" presStyleCnt="9">
        <dgm:presLayoutVars>
          <dgm:chMax val="1"/>
          <dgm:bulletEnabled val="1"/>
        </dgm:presLayoutVars>
      </dgm:prSet>
      <dgm:spPr/>
      <dgm:t>
        <a:bodyPr/>
        <a:lstStyle/>
        <a:p>
          <a:endParaRPr lang="fr-FR"/>
        </a:p>
      </dgm:t>
    </dgm:pt>
    <dgm:pt modelId="{5E8AA695-8E16-481C-8474-78940AF4C855}" type="pres">
      <dgm:prSet presAssocID="{2F387301-5DE6-45E2-82CF-0968614BE5FA}" presName="descendantText" presStyleLbl="alignAcc1" presStyleIdx="7" presStyleCnt="9">
        <dgm:presLayoutVars>
          <dgm:bulletEnabled val="1"/>
        </dgm:presLayoutVars>
      </dgm:prSet>
      <dgm:spPr/>
      <dgm:t>
        <a:bodyPr/>
        <a:lstStyle/>
        <a:p>
          <a:endParaRPr lang="fr-FR"/>
        </a:p>
      </dgm:t>
    </dgm:pt>
    <dgm:pt modelId="{D23A7527-3485-49CA-BC1C-D76A47930A6B}" type="pres">
      <dgm:prSet presAssocID="{F166C28F-508C-4106-9681-D94CE212568D}" presName="sp" presStyleCnt="0"/>
      <dgm:spPr/>
      <dgm:t>
        <a:bodyPr/>
        <a:lstStyle/>
        <a:p>
          <a:endParaRPr lang="fr-FR"/>
        </a:p>
      </dgm:t>
    </dgm:pt>
    <dgm:pt modelId="{C61F94FF-537C-4844-B009-E922E46B74CA}" type="pres">
      <dgm:prSet presAssocID="{40BE8CB0-D409-4286-83A7-7CB88975B308}" presName="composite" presStyleCnt="0"/>
      <dgm:spPr/>
      <dgm:t>
        <a:bodyPr/>
        <a:lstStyle/>
        <a:p>
          <a:endParaRPr lang="fr-FR"/>
        </a:p>
      </dgm:t>
    </dgm:pt>
    <dgm:pt modelId="{0EC195B2-5C88-4735-92E1-811CE7167169}" type="pres">
      <dgm:prSet presAssocID="{40BE8CB0-D409-4286-83A7-7CB88975B308}" presName="parentText" presStyleLbl="alignNode1" presStyleIdx="8" presStyleCnt="9">
        <dgm:presLayoutVars>
          <dgm:chMax val="1"/>
          <dgm:bulletEnabled val="1"/>
        </dgm:presLayoutVars>
      </dgm:prSet>
      <dgm:spPr/>
      <dgm:t>
        <a:bodyPr/>
        <a:lstStyle/>
        <a:p>
          <a:endParaRPr lang="fr-FR"/>
        </a:p>
      </dgm:t>
    </dgm:pt>
    <dgm:pt modelId="{14B4288F-6627-46EB-BCBA-12FAAE9CB246}" type="pres">
      <dgm:prSet presAssocID="{40BE8CB0-D409-4286-83A7-7CB88975B308}" presName="descendantText" presStyleLbl="alignAcc1" presStyleIdx="8" presStyleCnt="9">
        <dgm:presLayoutVars>
          <dgm:bulletEnabled val="1"/>
        </dgm:presLayoutVars>
      </dgm:prSet>
      <dgm:spPr/>
      <dgm:t>
        <a:bodyPr/>
        <a:lstStyle/>
        <a:p>
          <a:endParaRPr lang="fr-FR"/>
        </a:p>
      </dgm:t>
    </dgm:pt>
  </dgm:ptLst>
  <dgm:cxnLst>
    <dgm:cxn modelId="{5A2D9707-AF4A-4D04-BA81-68EC61602565}" srcId="{2F387301-5DE6-45E2-82CF-0968614BE5FA}" destId="{46644A12-61EF-421C-AD66-692EB805B048}" srcOrd="0" destOrd="0" parTransId="{35E85560-6E83-44EA-9448-56A5205AD6C1}" sibTransId="{A54C44D6-097E-487C-A2C6-13DCB3A2A27E}"/>
    <dgm:cxn modelId="{C5530A6B-DBCA-4005-A741-B86D7C8E4CD0}" srcId="{E2468726-E2C5-4CAB-A87E-212CDACC1D39}" destId="{3C486B70-D3FE-4970-B9B5-CA2D8B6F3EEE}" srcOrd="3" destOrd="0" parTransId="{1865F844-472F-4BB6-934F-E2B53C1A4B4A}" sibTransId="{954CD116-88A4-41A9-ACFA-9224822CD487}"/>
    <dgm:cxn modelId="{366CD8B2-307D-4E4A-9D15-77BADE594491}" type="presOf" srcId="{2F387301-5DE6-45E2-82CF-0968614BE5FA}" destId="{425E8F97-BAF5-4DED-8FE7-DD5A3C7B24FE}" srcOrd="0" destOrd="0" presId="urn:microsoft.com/office/officeart/2005/8/layout/chevron2"/>
    <dgm:cxn modelId="{D694D6B6-6A02-4311-9F62-34EB75E569E6}" type="presOf" srcId="{7FE59F3C-D076-40C7-967F-EE61C565D313}" destId="{E62D6163-FD5E-4FC3-8631-1DE5C8F0E4FD}" srcOrd="0" destOrd="0" presId="urn:microsoft.com/office/officeart/2005/8/layout/chevron2"/>
    <dgm:cxn modelId="{BA384044-690C-4E46-A4BC-97662224A36F}" type="presOf" srcId="{E2468726-E2C5-4CAB-A87E-212CDACC1D39}" destId="{BCF9926A-63CD-4519-B280-55D6BCE32101}" srcOrd="0" destOrd="0" presId="urn:microsoft.com/office/officeart/2005/8/layout/chevron2"/>
    <dgm:cxn modelId="{155FF36C-D1D1-4E9A-97E6-351EC663800D}" srcId="{A3E414CC-462E-4214-ABF4-C1F7D6637270}" destId="{64FD7011-1C57-4ACA-8B55-9E1489E37311}" srcOrd="0" destOrd="0" parTransId="{239C5B33-9642-4B50-B044-E5ADAC9B3A5B}" sibTransId="{F2B8F262-6CDC-45CF-A7C1-BBEAE54DB4FF}"/>
    <dgm:cxn modelId="{43E1100A-C06A-4844-A3FB-7AC650E6A408}" srcId="{89DC5C5C-4497-464A-BEDD-3EC8F5FBE9CF}" destId="{67D24913-09F9-4F86-B612-DD5C4945B52C}" srcOrd="0" destOrd="0" parTransId="{9EBA8817-F214-4A4A-8083-1932E61E2620}" sibTransId="{35782166-5978-4FA5-A3B1-A5A139C2A91E}"/>
    <dgm:cxn modelId="{F0C337C6-B59E-4B34-A7F5-15F19690AD5D}" srcId="{E2468726-E2C5-4CAB-A87E-212CDACC1D39}" destId="{2F387301-5DE6-45E2-82CF-0968614BE5FA}" srcOrd="7" destOrd="0" parTransId="{D17231D7-E093-4F5A-AF59-EE031F2F0593}" sibTransId="{F166C28F-508C-4106-9681-D94CE212568D}"/>
    <dgm:cxn modelId="{0AF3FEC9-FF76-4F6F-B6D2-D035790D3CC3}" srcId="{E2468726-E2C5-4CAB-A87E-212CDACC1D39}" destId="{6D29025B-7E9E-4523-984D-758507BDFCD3}" srcOrd="2" destOrd="0" parTransId="{98E63EB7-8DC2-4823-A8ED-76A44E5AAA61}" sibTransId="{26943680-5C60-48D5-A0AE-54064428B433}"/>
    <dgm:cxn modelId="{C4760B5C-7F58-4E11-8AEC-ABCA4559F1F8}" type="presOf" srcId="{3C486B70-D3FE-4970-B9B5-CA2D8B6F3EEE}" destId="{69ABBA2A-1B53-4120-8B56-E28A6169C332}" srcOrd="0" destOrd="0" presId="urn:microsoft.com/office/officeart/2005/8/layout/chevron2"/>
    <dgm:cxn modelId="{E2951E16-36DD-4EC8-8E54-006839DA49C2}" type="presOf" srcId="{1C17E32D-E5BC-4650-8F69-5E37774C067C}" destId="{02AC38D5-023A-4A73-950E-DD6AFA43F046}" srcOrd="0" destOrd="0" presId="urn:microsoft.com/office/officeart/2005/8/layout/chevron2"/>
    <dgm:cxn modelId="{E80F9BD2-F0DD-4827-8E9D-9A99CDA64FF1}" type="presOf" srcId="{CD622641-F3D4-45C1-9D46-EA5724F7F5F3}" destId="{215AEA54-2758-4555-8621-D6B3E55C1C40}" srcOrd="0" destOrd="0" presId="urn:microsoft.com/office/officeart/2005/8/layout/chevron2"/>
    <dgm:cxn modelId="{FE998AA4-B4BD-4501-AD41-3BCD6532BA86}" type="presOf" srcId="{67D24913-09F9-4F86-B612-DD5C4945B52C}" destId="{504D6305-7D78-4993-9F6D-D86EC1407DE3}" srcOrd="0" destOrd="0" presId="urn:microsoft.com/office/officeart/2005/8/layout/chevron2"/>
    <dgm:cxn modelId="{E9BAE26F-1DE9-46E9-B7A4-7CCF8A3DEAA2}" srcId="{6D29025B-7E9E-4523-984D-758507BDFCD3}" destId="{1C17E32D-E5BC-4650-8F69-5E37774C067C}" srcOrd="0" destOrd="0" parTransId="{4875A793-05FF-4D44-8D6C-DD5183DF0AE2}" sibTransId="{2CFB2501-97A8-4E13-9605-3255509F9738}"/>
    <dgm:cxn modelId="{68D3BAA2-15F8-4006-A5BE-B4B786D822A7}" srcId="{40BE8CB0-D409-4286-83A7-7CB88975B308}" destId="{0748FFA0-8B6F-4C0E-B3E0-2D39A1C0DFB1}" srcOrd="0" destOrd="0" parTransId="{450C8141-9176-442F-8EF4-AFAE2D1881BD}" sibTransId="{93ED563D-E879-4D90-9F83-BEFEEC3EE7B4}"/>
    <dgm:cxn modelId="{818D575C-8B00-47BF-9FB0-01AC297B5103}" srcId="{E2468726-E2C5-4CAB-A87E-212CDACC1D39}" destId="{40BE8CB0-D409-4286-83A7-7CB88975B308}" srcOrd="8" destOrd="0" parTransId="{218DB297-C48E-4DC0-B2A0-7DDEB3A91740}" sibTransId="{3CBC6FE4-05EB-4B7A-BC6E-F620CDC26D86}"/>
    <dgm:cxn modelId="{A79E98CC-09A3-4F97-98DE-A21F8B76EDD2}" srcId="{E2468726-E2C5-4CAB-A87E-212CDACC1D39}" destId="{89DC5C5C-4497-464A-BEDD-3EC8F5FBE9CF}" srcOrd="1" destOrd="0" parTransId="{7B53E502-3A0A-46DE-BA83-A92D956A35B6}" sibTransId="{BC99A5B3-4005-45EE-819F-3100434DD236}"/>
    <dgm:cxn modelId="{A53AE44B-2E28-4E03-A84C-E7E26C65BB99}" type="presOf" srcId="{C5C4F80A-ADCA-43BF-ACC9-3F5C75B9E216}" destId="{A8EFB1D0-AFE1-4ABB-998F-BC8F5022F6DE}" srcOrd="0" destOrd="0" presId="urn:microsoft.com/office/officeart/2005/8/layout/chevron2"/>
    <dgm:cxn modelId="{AF333052-B43F-4C14-B3CC-C21383155209}" srcId="{E2468726-E2C5-4CAB-A87E-212CDACC1D39}" destId="{9EFC650E-4E74-4F71-8B71-A5F227EAD719}" srcOrd="4" destOrd="0" parTransId="{43776194-2C2D-490F-A5F9-279D000771CA}" sibTransId="{6A8EEF53-32BB-4548-A55F-A1ECF75EEE06}"/>
    <dgm:cxn modelId="{38AF5660-3109-40A7-B66A-DA6DB1E738B0}" type="presOf" srcId="{A3E414CC-462E-4214-ABF4-C1F7D6637270}" destId="{A896D615-4805-490D-88BB-D96DE1A517B9}" srcOrd="0" destOrd="0" presId="urn:microsoft.com/office/officeart/2005/8/layout/chevron2"/>
    <dgm:cxn modelId="{12900984-C43B-4622-8444-D164506B9A7E}" type="presOf" srcId="{14D14EFE-6C54-446C-82B7-D64794AE17D7}" destId="{D5B43576-7BA0-48C9-B6FC-680D13C3B8E5}" srcOrd="0" destOrd="0" presId="urn:microsoft.com/office/officeart/2005/8/layout/chevron2"/>
    <dgm:cxn modelId="{A201BCCE-6BA6-4F0C-BD3A-2CDA0C9535F4}" srcId="{E2468726-E2C5-4CAB-A87E-212CDACC1D39}" destId="{C5C4F80A-ADCA-43BF-ACC9-3F5C75B9E216}" srcOrd="0" destOrd="0" parTransId="{D4A6EDEB-7925-4265-839A-BA2463961342}" sibTransId="{0EA00AD6-FC62-420D-BF9A-DA8D83DA3EE4}"/>
    <dgm:cxn modelId="{51D116D6-B6F9-4A3B-9948-23FB231861D8}" type="presOf" srcId="{9EFC650E-4E74-4F71-8B71-A5F227EAD719}" destId="{C0B70794-7FBF-4132-BE23-89D055D34807}" srcOrd="0" destOrd="0" presId="urn:microsoft.com/office/officeart/2005/8/layout/chevron2"/>
    <dgm:cxn modelId="{569AB1D3-4556-4570-A49E-56C2F4AD4F34}" type="presOf" srcId="{BD27B93E-B34D-4D94-A918-74D1D64A6C14}" destId="{CBA989B8-077B-4FBE-A07C-9D242D152BED}" srcOrd="0" destOrd="0" presId="urn:microsoft.com/office/officeart/2005/8/layout/chevron2"/>
    <dgm:cxn modelId="{5338633B-903A-4BDB-9C83-8156BF28794B}" srcId="{C5C4F80A-ADCA-43BF-ACC9-3F5C75B9E216}" destId="{8EF861FA-3808-4B5F-A394-808F8FCA844F}" srcOrd="0" destOrd="0" parTransId="{C8FCB78E-4FD8-48A8-9856-964CFB82D6DE}" sibTransId="{FB5620C7-30F0-4575-8788-F4FABCD0AD2A}"/>
    <dgm:cxn modelId="{EF9CFEAC-15CD-4113-8A27-AB753E92F767}" srcId="{E2468726-E2C5-4CAB-A87E-212CDACC1D39}" destId="{CD622641-F3D4-45C1-9D46-EA5724F7F5F3}" srcOrd="5" destOrd="0" parTransId="{AF39D6AE-DF6D-4C47-ACCC-662597F8BB6F}" sibTransId="{0926A5F9-BDB5-4FED-B681-48EAB9DE1C17}"/>
    <dgm:cxn modelId="{D590D026-26F5-4C6A-B4C7-14B81494AAA4}" type="presOf" srcId="{64FD7011-1C57-4ACA-8B55-9E1489E37311}" destId="{E2098CAB-8FA0-4A3B-9077-802A97F44736}" srcOrd="0" destOrd="0" presId="urn:microsoft.com/office/officeart/2005/8/layout/chevron2"/>
    <dgm:cxn modelId="{D64F2857-4D02-4D0B-A98C-DDEB1CE0F1CA}" type="presOf" srcId="{46644A12-61EF-421C-AD66-692EB805B048}" destId="{5E8AA695-8E16-481C-8474-78940AF4C855}" srcOrd="0" destOrd="0" presId="urn:microsoft.com/office/officeart/2005/8/layout/chevron2"/>
    <dgm:cxn modelId="{1C9AED06-CB88-475C-9B49-660AD14E02B6}" srcId="{9EFC650E-4E74-4F71-8B71-A5F227EAD719}" destId="{BD27B93E-B34D-4D94-A918-74D1D64A6C14}" srcOrd="0" destOrd="0" parTransId="{DB14A2D9-EAC3-4267-BC9F-F4906C7E45DA}" sibTransId="{8F3DB2B2-E264-4F2C-AA2B-9D47A95229A0}"/>
    <dgm:cxn modelId="{48F7496A-5952-4413-B97B-275D5858A27C}" type="presOf" srcId="{40BE8CB0-D409-4286-83A7-7CB88975B308}" destId="{0EC195B2-5C88-4735-92E1-811CE7167169}" srcOrd="0" destOrd="0" presId="urn:microsoft.com/office/officeart/2005/8/layout/chevron2"/>
    <dgm:cxn modelId="{4EFB58CA-56B5-48BA-B167-FCD2349FE277}" srcId="{3C486B70-D3FE-4970-B9B5-CA2D8B6F3EEE}" destId="{7FE59F3C-D076-40C7-967F-EE61C565D313}" srcOrd="0" destOrd="0" parTransId="{35B1ED5D-72B5-4938-80B2-CB585C375170}" sibTransId="{8C9A28DC-BA0D-4CC9-A380-0D01F4F09DBC}"/>
    <dgm:cxn modelId="{8F5066A8-2E51-4975-B449-320D80AC4038}" type="presOf" srcId="{0748FFA0-8B6F-4C0E-B3E0-2D39A1C0DFB1}" destId="{14B4288F-6627-46EB-BCBA-12FAAE9CB246}" srcOrd="0" destOrd="0" presId="urn:microsoft.com/office/officeart/2005/8/layout/chevron2"/>
    <dgm:cxn modelId="{69028F9B-46A5-4396-B9F2-2AF19881C5A1}" srcId="{E2468726-E2C5-4CAB-A87E-212CDACC1D39}" destId="{A3E414CC-462E-4214-ABF4-C1F7D6637270}" srcOrd="6" destOrd="0" parTransId="{5592D795-FC4F-454C-A7B8-F2901236367A}" sibTransId="{2DC9A183-3F70-48B9-9D32-D893FC32B4EA}"/>
    <dgm:cxn modelId="{C00563B4-AF27-4F92-ABDE-B682DD289C4E}" type="presOf" srcId="{6D29025B-7E9E-4523-984D-758507BDFCD3}" destId="{098EBCC1-266D-4A29-8BA8-958004418245}" srcOrd="0" destOrd="0" presId="urn:microsoft.com/office/officeart/2005/8/layout/chevron2"/>
    <dgm:cxn modelId="{43CB6F26-B6F0-4924-90F7-E5B8FF6256D3}" type="presOf" srcId="{8EF861FA-3808-4B5F-A394-808F8FCA844F}" destId="{7D4674C8-3BBD-4727-A37D-F0C903662B5E}" srcOrd="0" destOrd="0" presId="urn:microsoft.com/office/officeart/2005/8/layout/chevron2"/>
    <dgm:cxn modelId="{C0E0ABB1-1575-41A5-AFD3-4C9A275C5B6C}" srcId="{CD622641-F3D4-45C1-9D46-EA5724F7F5F3}" destId="{14D14EFE-6C54-446C-82B7-D64794AE17D7}" srcOrd="0" destOrd="0" parTransId="{7AE9206E-8A2E-4C39-84FF-A8A7385F1A2C}" sibTransId="{A4470B5C-C5A0-4303-8418-A3D8FB37E33F}"/>
    <dgm:cxn modelId="{EF139A74-D7B3-4773-A092-434D89AE1495}" type="presOf" srcId="{89DC5C5C-4497-464A-BEDD-3EC8F5FBE9CF}" destId="{60ADE2E7-EE22-4F1B-B618-0810AEAB69CF}" srcOrd="0" destOrd="0" presId="urn:microsoft.com/office/officeart/2005/8/layout/chevron2"/>
    <dgm:cxn modelId="{408C4073-08EC-4B96-8830-30A3CEFD77FF}" type="presParOf" srcId="{BCF9926A-63CD-4519-B280-55D6BCE32101}" destId="{B685A86D-C3FF-4C29-81CB-ECEFC3F9CA2E}" srcOrd="0" destOrd="0" presId="urn:microsoft.com/office/officeart/2005/8/layout/chevron2"/>
    <dgm:cxn modelId="{BBFCA789-A8D6-43BC-A2BE-66FE79B6D79C}" type="presParOf" srcId="{B685A86D-C3FF-4C29-81CB-ECEFC3F9CA2E}" destId="{A8EFB1D0-AFE1-4ABB-998F-BC8F5022F6DE}" srcOrd="0" destOrd="0" presId="urn:microsoft.com/office/officeart/2005/8/layout/chevron2"/>
    <dgm:cxn modelId="{2380BDE9-A778-40EA-93E9-B69130480076}" type="presParOf" srcId="{B685A86D-C3FF-4C29-81CB-ECEFC3F9CA2E}" destId="{7D4674C8-3BBD-4727-A37D-F0C903662B5E}" srcOrd="1" destOrd="0" presId="urn:microsoft.com/office/officeart/2005/8/layout/chevron2"/>
    <dgm:cxn modelId="{DC01A219-D045-41A6-A987-2313BF3AFD13}" type="presParOf" srcId="{BCF9926A-63CD-4519-B280-55D6BCE32101}" destId="{3DB66672-19AD-4748-9181-A079BB18C4FC}" srcOrd="1" destOrd="0" presId="urn:microsoft.com/office/officeart/2005/8/layout/chevron2"/>
    <dgm:cxn modelId="{5C0094D3-27ED-4046-870B-B88F897B471B}" type="presParOf" srcId="{BCF9926A-63CD-4519-B280-55D6BCE32101}" destId="{9DA3AA2C-EA36-459C-BB04-E859C5805F51}" srcOrd="2" destOrd="0" presId="urn:microsoft.com/office/officeart/2005/8/layout/chevron2"/>
    <dgm:cxn modelId="{AF9C51E1-FDBA-403A-ABDD-95D432DB194D}" type="presParOf" srcId="{9DA3AA2C-EA36-459C-BB04-E859C5805F51}" destId="{60ADE2E7-EE22-4F1B-B618-0810AEAB69CF}" srcOrd="0" destOrd="0" presId="urn:microsoft.com/office/officeart/2005/8/layout/chevron2"/>
    <dgm:cxn modelId="{AC272664-62D5-4D1D-8F07-51277E7EEC11}" type="presParOf" srcId="{9DA3AA2C-EA36-459C-BB04-E859C5805F51}" destId="{504D6305-7D78-4993-9F6D-D86EC1407DE3}" srcOrd="1" destOrd="0" presId="urn:microsoft.com/office/officeart/2005/8/layout/chevron2"/>
    <dgm:cxn modelId="{3F004FB6-22FC-4B7E-B406-9ADEAAF0A92C}" type="presParOf" srcId="{BCF9926A-63CD-4519-B280-55D6BCE32101}" destId="{13EE3A4B-ECED-4353-BCE6-D95F8976A538}" srcOrd="3" destOrd="0" presId="urn:microsoft.com/office/officeart/2005/8/layout/chevron2"/>
    <dgm:cxn modelId="{04DDFDBE-E400-418C-BB49-26C7D86088C3}" type="presParOf" srcId="{BCF9926A-63CD-4519-B280-55D6BCE32101}" destId="{1A6E4B5F-9628-4EE5-9B6D-EBDBE6103752}" srcOrd="4" destOrd="0" presId="urn:microsoft.com/office/officeart/2005/8/layout/chevron2"/>
    <dgm:cxn modelId="{66527464-1E87-436C-9DA8-706A520F7880}" type="presParOf" srcId="{1A6E4B5F-9628-4EE5-9B6D-EBDBE6103752}" destId="{098EBCC1-266D-4A29-8BA8-958004418245}" srcOrd="0" destOrd="0" presId="urn:microsoft.com/office/officeart/2005/8/layout/chevron2"/>
    <dgm:cxn modelId="{98DFEF40-7B8C-4158-B1C2-7C38F9EFFA09}" type="presParOf" srcId="{1A6E4B5F-9628-4EE5-9B6D-EBDBE6103752}" destId="{02AC38D5-023A-4A73-950E-DD6AFA43F046}" srcOrd="1" destOrd="0" presId="urn:microsoft.com/office/officeart/2005/8/layout/chevron2"/>
    <dgm:cxn modelId="{724BEDE1-403E-4794-8DFA-D31BC3CBB795}" type="presParOf" srcId="{BCF9926A-63CD-4519-B280-55D6BCE32101}" destId="{89028E1F-40B5-40FC-8281-CB6E0D7C24F4}" srcOrd="5" destOrd="0" presId="urn:microsoft.com/office/officeart/2005/8/layout/chevron2"/>
    <dgm:cxn modelId="{619AA275-02BF-4C19-A435-7833BA82C2E0}" type="presParOf" srcId="{BCF9926A-63CD-4519-B280-55D6BCE32101}" destId="{6750A149-C2C9-4CDE-B7C2-BCBF6D0F039F}" srcOrd="6" destOrd="0" presId="urn:microsoft.com/office/officeart/2005/8/layout/chevron2"/>
    <dgm:cxn modelId="{01AA2954-1A19-437E-BC87-838DA5C4B51D}" type="presParOf" srcId="{6750A149-C2C9-4CDE-B7C2-BCBF6D0F039F}" destId="{69ABBA2A-1B53-4120-8B56-E28A6169C332}" srcOrd="0" destOrd="0" presId="urn:microsoft.com/office/officeart/2005/8/layout/chevron2"/>
    <dgm:cxn modelId="{820E774B-262E-4EDE-B16B-8DBC62584DBC}" type="presParOf" srcId="{6750A149-C2C9-4CDE-B7C2-BCBF6D0F039F}" destId="{E62D6163-FD5E-4FC3-8631-1DE5C8F0E4FD}" srcOrd="1" destOrd="0" presId="urn:microsoft.com/office/officeart/2005/8/layout/chevron2"/>
    <dgm:cxn modelId="{F6D9E81C-BE6B-4D68-82B0-EA0A5608F3A3}" type="presParOf" srcId="{BCF9926A-63CD-4519-B280-55D6BCE32101}" destId="{EC6ADB9B-8157-4831-985B-061683CC1EEB}" srcOrd="7" destOrd="0" presId="urn:microsoft.com/office/officeart/2005/8/layout/chevron2"/>
    <dgm:cxn modelId="{3FCD5959-4CA6-4047-904C-CA25B6AFEE7B}" type="presParOf" srcId="{BCF9926A-63CD-4519-B280-55D6BCE32101}" destId="{FC01F299-D96D-4F48-8A0E-C1D0E7F9525F}" srcOrd="8" destOrd="0" presId="urn:microsoft.com/office/officeart/2005/8/layout/chevron2"/>
    <dgm:cxn modelId="{F478AE30-71B8-4102-AC9B-5C113BE669C2}" type="presParOf" srcId="{FC01F299-D96D-4F48-8A0E-C1D0E7F9525F}" destId="{C0B70794-7FBF-4132-BE23-89D055D34807}" srcOrd="0" destOrd="0" presId="urn:microsoft.com/office/officeart/2005/8/layout/chevron2"/>
    <dgm:cxn modelId="{CBE7CDB0-5281-40E1-BB8A-6E87472B8746}" type="presParOf" srcId="{FC01F299-D96D-4F48-8A0E-C1D0E7F9525F}" destId="{CBA989B8-077B-4FBE-A07C-9D242D152BED}" srcOrd="1" destOrd="0" presId="urn:microsoft.com/office/officeart/2005/8/layout/chevron2"/>
    <dgm:cxn modelId="{46086700-6312-4939-967D-30168A6A99E4}" type="presParOf" srcId="{BCF9926A-63CD-4519-B280-55D6BCE32101}" destId="{A69712B6-3920-4DDC-8BD9-68FEA667200E}" srcOrd="9" destOrd="0" presId="urn:microsoft.com/office/officeart/2005/8/layout/chevron2"/>
    <dgm:cxn modelId="{54FA25A7-979D-4BF5-BBAC-9984EB1EC15C}" type="presParOf" srcId="{BCF9926A-63CD-4519-B280-55D6BCE32101}" destId="{93541746-2B73-45D7-A371-2F578D68E6B7}" srcOrd="10" destOrd="0" presId="urn:microsoft.com/office/officeart/2005/8/layout/chevron2"/>
    <dgm:cxn modelId="{94E73BDD-4788-482A-9E23-B656D380F471}" type="presParOf" srcId="{93541746-2B73-45D7-A371-2F578D68E6B7}" destId="{215AEA54-2758-4555-8621-D6B3E55C1C40}" srcOrd="0" destOrd="0" presId="urn:microsoft.com/office/officeart/2005/8/layout/chevron2"/>
    <dgm:cxn modelId="{BBD9CC32-17A2-44F3-B34E-7C69D90F034C}" type="presParOf" srcId="{93541746-2B73-45D7-A371-2F578D68E6B7}" destId="{D5B43576-7BA0-48C9-B6FC-680D13C3B8E5}" srcOrd="1" destOrd="0" presId="urn:microsoft.com/office/officeart/2005/8/layout/chevron2"/>
    <dgm:cxn modelId="{CD142EFB-6131-4EE4-A881-A537DEF35872}" type="presParOf" srcId="{BCF9926A-63CD-4519-B280-55D6BCE32101}" destId="{FBBC8427-C78E-450F-BD2D-D925572D4B55}" srcOrd="11" destOrd="0" presId="urn:microsoft.com/office/officeart/2005/8/layout/chevron2"/>
    <dgm:cxn modelId="{42703D31-4B67-4418-93C9-63576926B2B4}" type="presParOf" srcId="{BCF9926A-63CD-4519-B280-55D6BCE32101}" destId="{BA02F535-A28B-4D0C-A498-43764D7F217A}" srcOrd="12" destOrd="0" presId="urn:microsoft.com/office/officeart/2005/8/layout/chevron2"/>
    <dgm:cxn modelId="{2F884A2A-8007-402C-A838-97C389975697}" type="presParOf" srcId="{BA02F535-A28B-4D0C-A498-43764D7F217A}" destId="{A896D615-4805-490D-88BB-D96DE1A517B9}" srcOrd="0" destOrd="0" presId="urn:microsoft.com/office/officeart/2005/8/layout/chevron2"/>
    <dgm:cxn modelId="{04344688-17FC-4E82-BC4F-91553E34D5C1}" type="presParOf" srcId="{BA02F535-A28B-4D0C-A498-43764D7F217A}" destId="{E2098CAB-8FA0-4A3B-9077-802A97F44736}" srcOrd="1" destOrd="0" presId="urn:microsoft.com/office/officeart/2005/8/layout/chevron2"/>
    <dgm:cxn modelId="{B9EEF99C-74F2-4494-90A6-6B0491B74D7C}" type="presParOf" srcId="{BCF9926A-63CD-4519-B280-55D6BCE32101}" destId="{25C8FA7B-98D6-49F3-B221-E7D84FFA4AE3}" srcOrd="13" destOrd="0" presId="urn:microsoft.com/office/officeart/2005/8/layout/chevron2"/>
    <dgm:cxn modelId="{893A16AD-A77C-4019-A9BC-566A19CCBE5F}" type="presParOf" srcId="{BCF9926A-63CD-4519-B280-55D6BCE32101}" destId="{EBB15920-05D6-476B-8ADE-253C9F0867B5}" srcOrd="14" destOrd="0" presId="urn:microsoft.com/office/officeart/2005/8/layout/chevron2"/>
    <dgm:cxn modelId="{03184E08-329E-4589-9688-0675AFFBA8C2}" type="presParOf" srcId="{EBB15920-05D6-476B-8ADE-253C9F0867B5}" destId="{425E8F97-BAF5-4DED-8FE7-DD5A3C7B24FE}" srcOrd="0" destOrd="0" presId="urn:microsoft.com/office/officeart/2005/8/layout/chevron2"/>
    <dgm:cxn modelId="{74FAC1E5-7879-480F-95D0-317AF28A47DE}" type="presParOf" srcId="{EBB15920-05D6-476B-8ADE-253C9F0867B5}" destId="{5E8AA695-8E16-481C-8474-78940AF4C855}" srcOrd="1" destOrd="0" presId="urn:microsoft.com/office/officeart/2005/8/layout/chevron2"/>
    <dgm:cxn modelId="{64776467-26E8-4B95-96F3-762F6179DE37}" type="presParOf" srcId="{BCF9926A-63CD-4519-B280-55D6BCE32101}" destId="{D23A7527-3485-49CA-BC1C-D76A47930A6B}" srcOrd="15" destOrd="0" presId="urn:microsoft.com/office/officeart/2005/8/layout/chevron2"/>
    <dgm:cxn modelId="{598D32AE-9607-42B8-8CDA-EBB900607D47}" type="presParOf" srcId="{BCF9926A-63CD-4519-B280-55D6BCE32101}" destId="{C61F94FF-537C-4844-B009-E922E46B74CA}" srcOrd="16" destOrd="0" presId="urn:microsoft.com/office/officeart/2005/8/layout/chevron2"/>
    <dgm:cxn modelId="{7E10F424-1D8A-41A1-A21D-0FF247BA5855}" type="presParOf" srcId="{C61F94FF-537C-4844-B009-E922E46B74CA}" destId="{0EC195B2-5C88-4735-92E1-811CE7167169}" srcOrd="0" destOrd="0" presId="urn:microsoft.com/office/officeart/2005/8/layout/chevron2"/>
    <dgm:cxn modelId="{57155D8A-9669-4DB5-96B7-0F42AAE6D809}" type="presParOf" srcId="{C61F94FF-537C-4844-B009-E922E46B74CA}" destId="{14B4288F-6627-46EB-BCBA-12FAAE9CB246}"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0B6CE9A0-C6EE-429F-ADDF-EDFE8BC26AEA}" type="doc">
      <dgm:prSet loTypeId="urn:microsoft.com/office/officeart/2005/8/layout/hierarchy2" loCatId="hierarchy" qsTypeId="urn:microsoft.com/office/officeart/2005/8/quickstyle/simple2" qsCatId="simple" csTypeId="urn:microsoft.com/office/officeart/2005/8/colors/accent6_1" csCatId="accent6" phldr="1"/>
      <dgm:spPr/>
      <dgm:t>
        <a:bodyPr/>
        <a:lstStyle/>
        <a:p>
          <a:endParaRPr lang="en-US"/>
        </a:p>
      </dgm:t>
    </dgm:pt>
    <dgm:pt modelId="{16D19E56-C5C2-4577-88A6-9E27624927B0}">
      <dgm:prSet phldrT="[Texte]" custT="1"/>
      <dgm:spPr/>
      <dgm:t>
        <a:bodyPr/>
        <a:lstStyle/>
        <a:p>
          <a:r>
            <a:rPr lang="en-US" sz="1200" dirty="0" smtClean="0"/>
            <a:t>Utility</a:t>
          </a:r>
          <a:endParaRPr lang="en-US" sz="1200" dirty="0"/>
        </a:p>
      </dgm:t>
    </dgm:pt>
    <dgm:pt modelId="{B412D9D2-BEB6-4D02-86E1-44B1D62A0444}" type="parTrans" cxnId="{B2595663-A38A-4F6D-808E-41045EC1135B}">
      <dgm:prSet/>
      <dgm:spPr/>
      <dgm:t>
        <a:bodyPr/>
        <a:lstStyle/>
        <a:p>
          <a:endParaRPr lang="en-US"/>
        </a:p>
      </dgm:t>
    </dgm:pt>
    <dgm:pt modelId="{F97894F1-DF58-491E-8AAC-F54B0ACF2156}" type="sibTrans" cxnId="{B2595663-A38A-4F6D-808E-41045EC1135B}">
      <dgm:prSet/>
      <dgm:spPr/>
      <dgm:t>
        <a:bodyPr/>
        <a:lstStyle/>
        <a:p>
          <a:endParaRPr lang="en-US"/>
        </a:p>
      </dgm:t>
    </dgm:pt>
    <dgm:pt modelId="{15B1BA1E-0BE5-4111-9088-567035F6ADF2}">
      <dgm:prSet phldrT="[Texte]" custT="1"/>
      <dgm:spPr/>
      <dgm:t>
        <a:bodyPr/>
        <a:lstStyle/>
        <a:p>
          <a:r>
            <a:rPr lang="en-US" sz="1200" dirty="0" smtClean="0"/>
            <a:t>Availability</a:t>
          </a:r>
          <a:endParaRPr lang="en-US" sz="1200" dirty="0"/>
        </a:p>
      </dgm:t>
    </dgm:pt>
    <dgm:pt modelId="{F46B74CD-E2DF-4E6A-965C-1DA6F85D5BDC}" type="parTrans" cxnId="{9E8F6AEB-F5F5-4852-9FD8-D1DE6A9CB039}">
      <dgm:prSet custT="1"/>
      <dgm:spPr/>
      <dgm:t>
        <a:bodyPr/>
        <a:lstStyle/>
        <a:p>
          <a:endParaRPr lang="en-US" sz="1200"/>
        </a:p>
      </dgm:t>
    </dgm:pt>
    <dgm:pt modelId="{0B30C8DB-C09E-43E8-8053-D148081F8026}" type="sibTrans" cxnId="{9E8F6AEB-F5F5-4852-9FD8-D1DE6A9CB039}">
      <dgm:prSet/>
      <dgm:spPr/>
      <dgm:t>
        <a:bodyPr/>
        <a:lstStyle/>
        <a:p>
          <a:endParaRPr lang="en-US"/>
        </a:p>
      </dgm:t>
    </dgm:pt>
    <dgm:pt modelId="{52F0D684-9EDC-4C8E-91C6-9243E7B678DE}">
      <dgm:prSet phldrT="[Texte]" custT="1"/>
      <dgm:spPr/>
      <dgm:t>
        <a:bodyPr/>
        <a:lstStyle/>
        <a:p>
          <a:r>
            <a:rPr lang="en-US" sz="1200" dirty="0" smtClean="0"/>
            <a:t>Security</a:t>
          </a:r>
          <a:endParaRPr lang="en-US" sz="1200" dirty="0"/>
        </a:p>
      </dgm:t>
    </dgm:pt>
    <dgm:pt modelId="{62E43A7E-A85F-4740-B234-E1AA158AE21D}" type="parTrans" cxnId="{CA489D2B-1155-486E-9CF2-BB7CCA5B7667}">
      <dgm:prSet custT="1"/>
      <dgm:spPr/>
      <dgm:t>
        <a:bodyPr/>
        <a:lstStyle/>
        <a:p>
          <a:endParaRPr lang="en-US" sz="1200"/>
        </a:p>
      </dgm:t>
    </dgm:pt>
    <dgm:pt modelId="{59662C48-3013-4235-AA81-02CB32C3C6AF}" type="sibTrans" cxnId="{CA489D2B-1155-486E-9CF2-BB7CCA5B7667}">
      <dgm:prSet/>
      <dgm:spPr/>
      <dgm:t>
        <a:bodyPr/>
        <a:lstStyle/>
        <a:p>
          <a:endParaRPr lang="en-US"/>
        </a:p>
      </dgm:t>
    </dgm:pt>
    <dgm:pt modelId="{2974A326-5891-4019-8EDC-3284212C991A}">
      <dgm:prSet phldrT="[Texte]" custT="1"/>
      <dgm:spPr/>
      <dgm:t>
        <a:bodyPr/>
        <a:lstStyle/>
        <a:p>
          <a:r>
            <a:rPr lang="en-US" sz="1200" dirty="0" smtClean="0"/>
            <a:t>Data integrity</a:t>
          </a:r>
          <a:endParaRPr lang="en-US" sz="1200" dirty="0"/>
        </a:p>
      </dgm:t>
    </dgm:pt>
    <dgm:pt modelId="{C6856C97-98D2-4FCE-AA58-6F5D1996FF39}" type="parTrans" cxnId="{6F69324A-AC5E-49FA-9AC3-28C28E5828E8}">
      <dgm:prSet custT="1"/>
      <dgm:spPr/>
      <dgm:t>
        <a:bodyPr/>
        <a:lstStyle/>
        <a:p>
          <a:endParaRPr lang="en-US" sz="1200"/>
        </a:p>
      </dgm:t>
    </dgm:pt>
    <dgm:pt modelId="{B2B15F7F-1168-4449-9A7B-68B2562E7430}" type="sibTrans" cxnId="{6F69324A-AC5E-49FA-9AC3-28C28E5828E8}">
      <dgm:prSet/>
      <dgm:spPr/>
      <dgm:t>
        <a:bodyPr/>
        <a:lstStyle/>
        <a:p>
          <a:endParaRPr lang="en-US"/>
        </a:p>
      </dgm:t>
    </dgm:pt>
    <dgm:pt modelId="{AC7D7CEA-60A9-4B39-9FE0-FBB48D821DA2}">
      <dgm:prSet custT="1"/>
      <dgm:spPr/>
      <dgm:t>
        <a:bodyPr/>
        <a:lstStyle/>
        <a:p>
          <a:r>
            <a:rPr lang="en-US" sz="1200" dirty="0" smtClean="0"/>
            <a:t>Performance</a:t>
          </a:r>
          <a:endParaRPr lang="en-US" sz="1200" dirty="0"/>
        </a:p>
      </dgm:t>
    </dgm:pt>
    <dgm:pt modelId="{67448084-02F9-4850-9595-63D1824E8119}" type="parTrans" cxnId="{526B7BEF-D00F-4BE4-A2B8-37449658246B}">
      <dgm:prSet custT="1"/>
      <dgm:spPr/>
      <dgm:t>
        <a:bodyPr/>
        <a:lstStyle/>
        <a:p>
          <a:endParaRPr lang="en-US" sz="1200"/>
        </a:p>
      </dgm:t>
    </dgm:pt>
    <dgm:pt modelId="{52FEDC56-5FA4-4F8E-8610-C16C434DAEB7}" type="sibTrans" cxnId="{526B7BEF-D00F-4BE4-A2B8-37449658246B}">
      <dgm:prSet/>
      <dgm:spPr/>
      <dgm:t>
        <a:bodyPr/>
        <a:lstStyle/>
        <a:p>
          <a:endParaRPr lang="en-US"/>
        </a:p>
      </dgm:t>
    </dgm:pt>
    <dgm:pt modelId="{F6952C61-9C3A-4BE1-A252-93B737E8386B}">
      <dgm:prSet custT="1"/>
      <dgm:spPr/>
      <dgm:t>
        <a:bodyPr/>
        <a:lstStyle/>
        <a:p>
          <a:r>
            <a:rPr lang="en-US" sz="1200" dirty="0" smtClean="0"/>
            <a:t>Modifiability</a:t>
          </a:r>
          <a:endParaRPr lang="en-US" sz="1200" dirty="0"/>
        </a:p>
      </dgm:t>
    </dgm:pt>
    <dgm:pt modelId="{5D7D13A5-02B4-451B-A0B5-BB9AD3A5B383}" type="parTrans" cxnId="{9BCE7B16-64B1-431C-9358-CB6804951DC4}">
      <dgm:prSet custT="1"/>
      <dgm:spPr/>
      <dgm:t>
        <a:bodyPr/>
        <a:lstStyle/>
        <a:p>
          <a:endParaRPr lang="en-US" sz="1200"/>
        </a:p>
      </dgm:t>
    </dgm:pt>
    <dgm:pt modelId="{6CEFC87E-D954-483B-BA2E-10D84BECFF59}" type="sibTrans" cxnId="{9BCE7B16-64B1-431C-9358-CB6804951DC4}">
      <dgm:prSet/>
      <dgm:spPr/>
      <dgm:t>
        <a:bodyPr/>
        <a:lstStyle/>
        <a:p>
          <a:endParaRPr lang="en-US"/>
        </a:p>
      </dgm:t>
    </dgm:pt>
    <dgm:pt modelId="{885221A3-C986-4F1A-B5D1-5CB7100BCCD6}">
      <dgm:prSet custT="1"/>
      <dgm:spPr/>
      <dgm:t>
        <a:bodyPr/>
        <a:lstStyle/>
        <a:p>
          <a:r>
            <a:rPr lang="en-US" sz="1200" dirty="0" smtClean="0"/>
            <a:t>Configurability</a:t>
          </a:r>
        </a:p>
      </dgm:t>
    </dgm:pt>
    <dgm:pt modelId="{C3F9611D-6F6D-456A-AD45-7E37C504D0D0}" type="parTrans" cxnId="{CDA369C0-F5FF-4E42-B509-CE5A08713F07}">
      <dgm:prSet custT="1"/>
      <dgm:spPr/>
      <dgm:t>
        <a:bodyPr/>
        <a:lstStyle/>
        <a:p>
          <a:endParaRPr lang="en-US" sz="1200"/>
        </a:p>
      </dgm:t>
    </dgm:pt>
    <dgm:pt modelId="{8DF3ACB3-CB06-485A-A47A-63CA24C30517}" type="sibTrans" cxnId="{CDA369C0-F5FF-4E42-B509-CE5A08713F07}">
      <dgm:prSet/>
      <dgm:spPr/>
      <dgm:t>
        <a:bodyPr/>
        <a:lstStyle/>
        <a:p>
          <a:endParaRPr lang="en-US"/>
        </a:p>
      </dgm:t>
    </dgm:pt>
    <dgm:pt modelId="{D42F0D00-8154-42C0-8474-0CB7B1AB1B9B}">
      <dgm:prSet custT="1"/>
      <dgm:spPr/>
      <dgm:t>
        <a:bodyPr/>
        <a:lstStyle/>
        <a:p>
          <a:r>
            <a:rPr lang="en-US" sz="1200" dirty="0" smtClean="0"/>
            <a:t>Throughput</a:t>
          </a:r>
          <a:endParaRPr lang="en-US" sz="1200" dirty="0"/>
        </a:p>
      </dgm:t>
    </dgm:pt>
    <dgm:pt modelId="{64850580-2D76-445F-9B82-9BA5722BC486}" type="parTrans" cxnId="{53D36D37-3AA6-40E0-A0AB-D86F2E009276}">
      <dgm:prSet custT="1"/>
      <dgm:spPr/>
      <dgm:t>
        <a:bodyPr/>
        <a:lstStyle/>
        <a:p>
          <a:endParaRPr lang="en-US" sz="1200"/>
        </a:p>
      </dgm:t>
    </dgm:pt>
    <dgm:pt modelId="{1BF2F211-64B6-4B82-9E14-A6B65EC8EABE}" type="sibTrans" cxnId="{53D36D37-3AA6-40E0-A0AB-D86F2E009276}">
      <dgm:prSet/>
      <dgm:spPr/>
      <dgm:t>
        <a:bodyPr/>
        <a:lstStyle/>
        <a:p>
          <a:endParaRPr lang="en-US"/>
        </a:p>
      </dgm:t>
    </dgm:pt>
    <dgm:pt modelId="{A8C23566-4532-4937-B70D-96EEB679EC18}">
      <dgm:prSet custT="1"/>
      <dgm:spPr/>
      <dgm:t>
        <a:bodyPr/>
        <a:lstStyle/>
        <a:p>
          <a:r>
            <a:rPr lang="en-US" sz="1200" dirty="0" smtClean="0"/>
            <a:t>Hardware failure</a:t>
          </a:r>
          <a:endParaRPr lang="en-US" sz="1200" dirty="0"/>
        </a:p>
      </dgm:t>
    </dgm:pt>
    <dgm:pt modelId="{96B4AF63-BD34-4C99-907A-076A76C40AC1}" type="parTrans" cxnId="{CB9DD7DC-30FE-49A8-B6A8-07EFA5A3C2B0}">
      <dgm:prSet custT="1"/>
      <dgm:spPr/>
      <dgm:t>
        <a:bodyPr/>
        <a:lstStyle/>
        <a:p>
          <a:endParaRPr lang="en-US" sz="1200"/>
        </a:p>
      </dgm:t>
    </dgm:pt>
    <dgm:pt modelId="{40EA1749-1A7A-4595-A4AB-2D29A76E00D5}" type="sibTrans" cxnId="{CB9DD7DC-30FE-49A8-B6A8-07EFA5A3C2B0}">
      <dgm:prSet/>
      <dgm:spPr/>
      <dgm:t>
        <a:bodyPr/>
        <a:lstStyle/>
        <a:p>
          <a:endParaRPr lang="en-US"/>
        </a:p>
      </dgm:t>
    </dgm:pt>
    <dgm:pt modelId="{9C11D38D-B6EE-4602-B5DC-0E873D6BC312}">
      <dgm:prSet custT="1"/>
      <dgm:spPr/>
      <dgm:t>
        <a:bodyPr/>
        <a:lstStyle/>
        <a:p>
          <a:r>
            <a:rPr lang="en-US" sz="1200" dirty="0" smtClean="0"/>
            <a:t>Latency</a:t>
          </a:r>
          <a:endParaRPr lang="en-US" sz="1200" dirty="0"/>
        </a:p>
      </dgm:t>
    </dgm:pt>
    <dgm:pt modelId="{E4802F1B-C275-465F-B611-017EA9F4FFD0}" type="parTrans" cxnId="{DBC71433-260B-4220-99C2-DB77AD5FCB04}">
      <dgm:prSet custT="1"/>
      <dgm:spPr/>
      <dgm:t>
        <a:bodyPr/>
        <a:lstStyle/>
        <a:p>
          <a:endParaRPr lang="en-US" sz="1200"/>
        </a:p>
      </dgm:t>
    </dgm:pt>
    <dgm:pt modelId="{58D1AB30-A659-4F62-98D2-23A4B59321D5}" type="sibTrans" cxnId="{DBC71433-260B-4220-99C2-DB77AD5FCB04}">
      <dgm:prSet/>
      <dgm:spPr/>
      <dgm:t>
        <a:bodyPr/>
        <a:lstStyle/>
        <a:p>
          <a:endParaRPr lang="en-US"/>
        </a:p>
      </dgm:t>
    </dgm:pt>
    <dgm:pt modelId="{E3C31717-A998-409B-B0F2-24EA2C48B82B}">
      <dgm:prSet custT="1"/>
      <dgm:spPr/>
      <dgm:t>
        <a:bodyPr/>
        <a:lstStyle/>
        <a:p>
          <a:r>
            <a:rPr lang="en-US" sz="1200" dirty="0" smtClean="0"/>
            <a:t>Usability</a:t>
          </a:r>
        </a:p>
      </dgm:t>
    </dgm:pt>
    <dgm:pt modelId="{6992EDD1-C975-4FD1-9081-85AF3BD8B1E6}" type="parTrans" cxnId="{C9F154D7-EC8C-4B03-A171-F625DB05C0D3}">
      <dgm:prSet custT="1"/>
      <dgm:spPr/>
      <dgm:t>
        <a:bodyPr/>
        <a:lstStyle/>
        <a:p>
          <a:endParaRPr lang="en-US" sz="1200"/>
        </a:p>
      </dgm:t>
    </dgm:pt>
    <dgm:pt modelId="{1DD2EC39-182A-44E3-9F1D-0BECB21AC125}" type="sibTrans" cxnId="{C9F154D7-EC8C-4B03-A171-F625DB05C0D3}">
      <dgm:prSet/>
      <dgm:spPr/>
      <dgm:t>
        <a:bodyPr/>
        <a:lstStyle/>
        <a:p>
          <a:endParaRPr lang="en-US"/>
        </a:p>
      </dgm:t>
    </dgm:pt>
    <dgm:pt modelId="{75E55147-B0A0-4B51-AB5B-0E7E0075355E}">
      <dgm:prSet custT="1"/>
      <dgm:spPr/>
      <dgm:t>
        <a:bodyPr/>
        <a:lstStyle/>
        <a:p>
          <a:r>
            <a:rPr lang="en-US" sz="1200" dirty="0" smtClean="0"/>
            <a:t>Recoverability</a:t>
          </a:r>
          <a:endParaRPr lang="en-US" sz="1200" dirty="0"/>
        </a:p>
      </dgm:t>
    </dgm:pt>
    <dgm:pt modelId="{516907B1-DB25-4C7D-84FF-63492AFE50C3}" type="parTrans" cxnId="{7DF51461-D1EF-4357-95A9-48C9C472D5FB}">
      <dgm:prSet custT="1"/>
      <dgm:spPr/>
      <dgm:t>
        <a:bodyPr/>
        <a:lstStyle/>
        <a:p>
          <a:endParaRPr lang="en-US" sz="1200"/>
        </a:p>
      </dgm:t>
    </dgm:pt>
    <dgm:pt modelId="{2DB87B96-11CD-47F2-B2E4-A2FCD5FADC8B}" type="sibTrans" cxnId="{7DF51461-D1EF-4357-95A9-48C9C472D5FB}">
      <dgm:prSet/>
      <dgm:spPr/>
      <dgm:t>
        <a:bodyPr/>
        <a:lstStyle/>
        <a:p>
          <a:endParaRPr lang="en-US"/>
        </a:p>
      </dgm:t>
    </dgm:pt>
    <dgm:pt modelId="{DF4CB7B1-5045-4437-87E4-E1CC84BEBD5B}">
      <dgm:prSet custT="1"/>
      <dgm:spPr/>
      <dgm:t>
        <a:bodyPr/>
        <a:lstStyle/>
        <a:p>
          <a:r>
            <a:rPr lang="en-US" sz="1200" dirty="0" smtClean="0"/>
            <a:t>Learn ability</a:t>
          </a:r>
          <a:endParaRPr lang="en-US" sz="1200" dirty="0"/>
        </a:p>
      </dgm:t>
    </dgm:pt>
    <dgm:pt modelId="{14A5EC74-9959-4160-B9E4-0B92E2FD7AB3}" type="parTrans" cxnId="{F6933BC5-3AE0-4FA5-871C-BB9D972629ED}">
      <dgm:prSet custT="1"/>
      <dgm:spPr/>
      <dgm:t>
        <a:bodyPr/>
        <a:lstStyle/>
        <a:p>
          <a:endParaRPr lang="en-US" sz="1200"/>
        </a:p>
      </dgm:t>
    </dgm:pt>
    <dgm:pt modelId="{0CBEC890-61C4-440A-8CBA-B3B0308FFAA0}" type="sibTrans" cxnId="{F6933BC5-3AE0-4FA5-871C-BB9D972629ED}">
      <dgm:prSet/>
      <dgm:spPr/>
      <dgm:t>
        <a:bodyPr/>
        <a:lstStyle/>
        <a:p>
          <a:endParaRPr lang="en-US"/>
        </a:p>
      </dgm:t>
    </dgm:pt>
    <dgm:pt modelId="{90D73243-8D83-4D3B-B5DC-8C34197E2F93}">
      <dgm:prSet custT="1"/>
      <dgm:spPr/>
      <dgm:t>
        <a:bodyPr/>
        <a:lstStyle/>
        <a:p>
          <a:r>
            <a:rPr lang="en-US" sz="1200" dirty="0" smtClean="0"/>
            <a:t>Consistency</a:t>
          </a:r>
          <a:endParaRPr lang="en-US" sz="1200" dirty="0"/>
        </a:p>
      </dgm:t>
    </dgm:pt>
    <dgm:pt modelId="{18C4E4F1-6FFE-40C7-B98F-CD8AC747D6A9}" type="parTrans" cxnId="{57C63B00-5085-46BB-8EE0-8E7F057A3A14}">
      <dgm:prSet custT="1"/>
      <dgm:spPr/>
      <dgm:t>
        <a:bodyPr/>
        <a:lstStyle/>
        <a:p>
          <a:endParaRPr lang="en-US" sz="1200"/>
        </a:p>
      </dgm:t>
    </dgm:pt>
    <dgm:pt modelId="{2127D8F9-BA28-47A2-9F75-42B690018117}" type="sibTrans" cxnId="{57C63B00-5085-46BB-8EE0-8E7F057A3A14}">
      <dgm:prSet/>
      <dgm:spPr/>
      <dgm:t>
        <a:bodyPr/>
        <a:lstStyle/>
        <a:p>
          <a:endParaRPr lang="en-US"/>
        </a:p>
      </dgm:t>
    </dgm:pt>
    <dgm:pt modelId="{8842B8E6-2FED-446C-AA95-ECB6BE04C5CF}">
      <dgm:prSet custT="1"/>
      <dgm:spPr/>
      <dgm:t>
        <a:bodyPr/>
        <a:lstStyle/>
        <a:p>
          <a:r>
            <a:rPr lang="en-US" sz="1200" dirty="0" smtClean="0"/>
            <a:t>Testability</a:t>
          </a:r>
        </a:p>
      </dgm:t>
    </dgm:pt>
    <dgm:pt modelId="{5FE6DC38-6776-41DB-B858-4560A59B33C9}" type="parTrans" cxnId="{B1292B95-6EB8-49EE-92F2-F4DAAFEA2610}">
      <dgm:prSet custT="1"/>
      <dgm:spPr/>
      <dgm:t>
        <a:bodyPr/>
        <a:lstStyle/>
        <a:p>
          <a:endParaRPr lang="en-US" sz="1200"/>
        </a:p>
      </dgm:t>
    </dgm:pt>
    <dgm:pt modelId="{8731D08B-C26D-4F73-9589-B4201034831C}" type="sibTrans" cxnId="{B1292B95-6EB8-49EE-92F2-F4DAAFEA2610}">
      <dgm:prSet/>
      <dgm:spPr/>
      <dgm:t>
        <a:bodyPr/>
        <a:lstStyle/>
        <a:p>
          <a:endParaRPr lang="en-US"/>
        </a:p>
      </dgm:t>
    </dgm:pt>
    <dgm:pt modelId="{6F0EE3D6-5DC0-4B96-B37E-57BC52C39BF6}">
      <dgm:prSet custT="1"/>
      <dgm:spPr/>
      <dgm:t>
        <a:bodyPr/>
        <a:lstStyle/>
        <a:p>
          <a:r>
            <a:rPr lang="en-US" sz="1200" b="1" dirty="0" smtClean="0"/>
            <a:t>(H, M) </a:t>
          </a:r>
          <a:r>
            <a:rPr lang="en-US" sz="1200" dirty="0" smtClean="0"/>
            <a:t>The system and its parts have to be able to be tested through inspections, simulations and analyses</a:t>
          </a:r>
          <a:endParaRPr lang="en-US" sz="1200" dirty="0"/>
        </a:p>
      </dgm:t>
    </dgm:pt>
    <dgm:pt modelId="{B39E708A-4F4D-40E2-8CAB-066D137F0865}" type="parTrans" cxnId="{0B4453EB-EE04-48E0-A610-ED15EC37341B}">
      <dgm:prSet custT="1"/>
      <dgm:spPr/>
      <dgm:t>
        <a:bodyPr/>
        <a:lstStyle/>
        <a:p>
          <a:endParaRPr lang="en-US" sz="1200"/>
        </a:p>
      </dgm:t>
    </dgm:pt>
    <dgm:pt modelId="{CC1B1915-600B-4178-BB54-14D29C1FC6EB}" type="sibTrans" cxnId="{0B4453EB-EE04-48E0-A610-ED15EC37341B}">
      <dgm:prSet/>
      <dgm:spPr/>
      <dgm:t>
        <a:bodyPr/>
        <a:lstStyle/>
        <a:p>
          <a:endParaRPr lang="en-US"/>
        </a:p>
      </dgm:t>
    </dgm:pt>
    <dgm:pt modelId="{6BCF5D66-1CCA-4701-8A72-573A8551EA69}">
      <dgm:prSet custT="1"/>
      <dgm:spPr/>
      <dgm:t>
        <a:bodyPr/>
        <a:lstStyle/>
        <a:p>
          <a:r>
            <a:rPr lang="en-US" sz="1200" b="1" dirty="0" smtClean="0"/>
            <a:t>(H, M) </a:t>
          </a:r>
          <a:r>
            <a:rPr lang="en-US" sz="1200" dirty="0" smtClean="0"/>
            <a:t>FDIR must have a data backup system in case of hardware failure.</a:t>
          </a:r>
          <a:endParaRPr lang="en-US" sz="1200" dirty="0"/>
        </a:p>
      </dgm:t>
    </dgm:pt>
    <dgm:pt modelId="{A9E87F83-58B9-4908-B740-093E5EBC7DD8}" type="parTrans" cxnId="{F2E5260D-8025-4514-91D8-B0B97D030E32}">
      <dgm:prSet custT="1"/>
      <dgm:spPr/>
      <dgm:t>
        <a:bodyPr/>
        <a:lstStyle/>
        <a:p>
          <a:endParaRPr lang="en-US" sz="1200"/>
        </a:p>
      </dgm:t>
    </dgm:pt>
    <dgm:pt modelId="{7B320419-0C53-4CE9-B91A-D282F0B2DE6D}" type="sibTrans" cxnId="{F2E5260D-8025-4514-91D8-B0B97D030E32}">
      <dgm:prSet/>
      <dgm:spPr/>
      <dgm:t>
        <a:bodyPr/>
        <a:lstStyle/>
        <a:p>
          <a:endParaRPr lang="en-US"/>
        </a:p>
      </dgm:t>
    </dgm:pt>
    <dgm:pt modelId="{C384DB3C-1D18-40E5-9144-7A2744677CC4}">
      <dgm:prSet custT="1"/>
      <dgm:spPr/>
      <dgm:t>
        <a:bodyPr/>
        <a:lstStyle/>
        <a:p>
          <a:r>
            <a:rPr lang="en-US" sz="1200" b="1" dirty="0" smtClean="0"/>
            <a:t>(H, M) </a:t>
          </a:r>
          <a:r>
            <a:rPr lang="en-US" sz="1200" dirty="0" smtClean="0"/>
            <a:t>The system must use an asynchronous mode of operation</a:t>
          </a:r>
          <a:endParaRPr lang="en-US" sz="1200" dirty="0"/>
        </a:p>
      </dgm:t>
    </dgm:pt>
    <dgm:pt modelId="{099F60C3-6A1D-4019-8D14-F50A8A09C660}" type="parTrans" cxnId="{31968E50-5F21-4E14-BD6C-AC0765C075E7}">
      <dgm:prSet custT="1"/>
      <dgm:spPr/>
      <dgm:t>
        <a:bodyPr/>
        <a:lstStyle/>
        <a:p>
          <a:endParaRPr lang="en-US" sz="1200"/>
        </a:p>
      </dgm:t>
    </dgm:pt>
    <dgm:pt modelId="{4210D62D-6E5A-40C5-B85F-1A94EA636C1F}" type="sibTrans" cxnId="{31968E50-5F21-4E14-BD6C-AC0765C075E7}">
      <dgm:prSet/>
      <dgm:spPr/>
      <dgm:t>
        <a:bodyPr/>
        <a:lstStyle/>
        <a:p>
          <a:endParaRPr lang="en-US"/>
        </a:p>
      </dgm:t>
    </dgm:pt>
    <dgm:pt modelId="{BDAA4D47-669A-4154-BF1E-184595A23581}">
      <dgm:prSet custT="1"/>
      <dgm:spPr/>
      <dgm:t>
        <a:bodyPr/>
        <a:lstStyle/>
        <a:p>
          <a:r>
            <a:rPr lang="en-US" sz="1200" b="1" dirty="0" smtClean="0"/>
            <a:t>(M, H) </a:t>
          </a:r>
          <a:r>
            <a:rPr lang="en-US" sz="1200" dirty="0" smtClean="0"/>
            <a:t>The system must respond to input within 2sec</a:t>
          </a:r>
          <a:endParaRPr lang="en-US" sz="1200" dirty="0"/>
        </a:p>
      </dgm:t>
    </dgm:pt>
    <dgm:pt modelId="{C45DAEAA-8C55-44A1-8683-0B8998291E78}" type="parTrans" cxnId="{B4991116-3B52-49AC-A44F-11A48009DE8F}">
      <dgm:prSet custT="1"/>
      <dgm:spPr/>
      <dgm:t>
        <a:bodyPr/>
        <a:lstStyle/>
        <a:p>
          <a:endParaRPr lang="en-US" sz="1200"/>
        </a:p>
      </dgm:t>
    </dgm:pt>
    <dgm:pt modelId="{BAADF4B7-C867-41E5-8F3B-DEFAC07E1978}" type="sibTrans" cxnId="{B4991116-3B52-49AC-A44F-11A48009DE8F}">
      <dgm:prSet/>
      <dgm:spPr/>
      <dgm:t>
        <a:bodyPr/>
        <a:lstStyle/>
        <a:p>
          <a:endParaRPr lang="en-US"/>
        </a:p>
      </dgm:t>
    </dgm:pt>
    <dgm:pt modelId="{F73C7A69-BB24-4690-B743-4D45CE473802}">
      <dgm:prSet custT="1"/>
      <dgm:spPr/>
      <dgm:t>
        <a:bodyPr/>
        <a:lstStyle/>
        <a:p>
          <a:r>
            <a:rPr lang="en-US" sz="1200" b="1" dirty="0" smtClean="0"/>
            <a:t>(M, L) </a:t>
          </a:r>
          <a:r>
            <a:rPr lang="en-US" sz="1200" dirty="0" smtClean="0"/>
            <a:t>If the system load doubles from normal response time has to stay within 3 seconds. </a:t>
          </a:r>
          <a:endParaRPr lang="en-US" sz="1200" dirty="0"/>
        </a:p>
      </dgm:t>
    </dgm:pt>
    <dgm:pt modelId="{5634F704-5E38-4869-919B-D1BF893C2A0E}" type="parTrans" cxnId="{3EC35809-2DDB-4DAF-A290-57842BD2450C}">
      <dgm:prSet custT="1"/>
      <dgm:spPr/>
      <dgm:t>
        <a:bodyPr/>
        <a:lstStyle/>
        <a:p>
          <a:endParaRPr lang="en-US" sz="1200"/>
        </a:p>
      </dgm:t>
    </dgm:pt>
    <dgm:pt modelId="{8F9AC238-421C-40E4-A39E-EEDBBBB995CC}" type="sibTrans" cxnId="{3EC35809-2DDB-4DAF-A290-57842BD2450C}">
      <dgm:prSet/>
      <dgm:spPr/>
      <dgm:t>
        <a:bodyPr/>
        <a:lstStyle/>
        <a:p>
          <a:endParaRPr lang="en-US"/>
        </a:p>
      </dgm:t>
    </dgm:pt>
    <dgm:pt modelId="{CC907B09-0EBC-4738-8DA3-E51A4909A71A}">
      <dgm:prSet custT="1"/>
      <dgm:spPr/>
      <dgm:t>
        <a:bodyPr/>
        <a:lstStyle/>
        <a:p>
          <a:r>
            <a:rPr lang="en-US" sz="1200" b="1" dirty="0" smtClean="0"/>
            <a:t>(M, M) </a:t>
          </a:r>
          <a:r>
            <a:rPr lang="en-US" sz="1200" dirty="0" smtClean="0"/>
            <a:t>The system must recover from failures in parts of the system in 1 minute</a:t>
          </a:r>
          <a:endParaRPr lang="en-US" sz="1200" dirty="0"/>
        </a:p>
      </dgm:t>
    </dgm:pt>
    <dgm:pt modelId="{F4C03097-4B08-4AC5-A053-2E376F80E313}" type="parTrans" cxnId="{EB29A2A9-E8A5-4FBF-BA56-5187F36DD431}">
      <dgm:prSet custT="1"/>
      <dgm:spPr/>
      <dgm:t>
        <a:bodyPr/>
        <a:lstStyle/>
        <a:p>
          <a:endParaRPr lang="en-US" sz="1200"/>
        </a:p>
      </dgm:t>
    </dgm:pt>
    <dgm:pt modelId="{F3DB8824-CE90-4C2E-ACD7-F4856A650F04}" type="sibTrans" cxnId="{EB29A2A9-E8A5-4FBF-BA56-5187F36DD431}">
      <dgm:prSet/>
      <dgm:spPr/>
      <dgm:t>
        <a:bodyPr/>
        <a:lstStyle/>
        <a:p>
          <a:endParaRPr lang="en-US"/>
        </a:p>
      </dgm:t>
    </dgm:pt>
    <dgm:pt modelId="{C9B6E853-7B9D-482B-A6DA-3CC93E428CBB}">
      <dgm:prSet custT="1"/>
      <dgm:spPr/>
      <dgm:t>
        <a:bodyPr/>
        <a:lstStyle/>
        <a:p>
          <a:r>
            <a:rPr lang="en-US" sz="1200" b="1" dirty="0" smtClean="0"/>
            <a:t>(M, M) </a:t>
          </a:r>
          <a:r>
            <a:rPr lang="en-US" sz="1200" dirty="0" smtClean="0"/>
            <a:t>The system must be reliable in all operating conditions.</a:t>
          </a:r>
          <a:endParaRPr lang="en-US" sz="1200" dirty="0"/>
        </a:p>
      </dgm:t>
    </dgm:pt>
    <dgm:pt modelId="{F2C92844-18BA-429F-BC14-FD565864E3FE}" type="parTrans" cxnId="{D850EEB3-5959-4A99-8DDA-F5CCBDAA2546}">
      <dgm:prSet custT="1"/>
      <dgm:spPr/>
      <dgm:t>
        <a:bodyPr/>
        <a:lstStyle/>
        <a:p>
          <a:endParaRPr lang="en-US" sz="1200"/>
        </a:p>
      </dgm:t>
    </dgm:pt>
    <dgm:pt modelId="{E4B27800-6FE1-4074-931C-6BA909107949}" type="sibTrans" cxnId="{D850EEB3-5959-4A99-8DDA-F5CCBDAA2546}">
      <dgm:prSet/>
      <dgm:spPr/>
      <dgm:t>
        <a:bodyPr/>
        <a:lstStyle/>
        <a:p>
          <a:endParaRPr lang="en-US"/>
        </a:p>
      </dgm:t>
    </dgm:pt>
    <dgm:pt modelId="{BF3692B0-B2F5-475B-A0E0-09F2750DB354}">
      <dgm:prSet custT="1"/>
      <dgm:spPr/>
      <dgm:t>
        <a:bodyPr/>
        <a:lstStyle/>
        <a:p>
          <a:r>
            <a:rPr lang="en-US" sz="1200" b="1" dirty="0" smtClean="0"/>
            <a:t>(L, M) </a:t>
          </a:r>
          <a:r>
            <a:rPr lang="en-US" sz="1200" dirty="0" smtClean="0"/>
            <a:t>System must provide easy-to-learn features</a:t>
          </a:r>
          <a:endParaRPr lang="en-US" sz="1200" dirty="0"/>
        </a:p>
      </dgm:t>
    </dgm:pt>
    <dgm:pt modelId="{13AF1296-7130-4B35-8D2B-004E85C49434}" type="parTrans" cxnId="{39771F41-37FA-44E5-AEF7-C01E3FC43E72}">
      <dgm:prSet custT="1"/>
      <dgm:spPr/>
      <dgm:t>
        <a:bodyPr/>
        <a:lstStyle/>
        <a:p>
          <a:endParaRPr lang="en-US" sz="1200"/>
        </a:p>
      </dgm:t>
    </dgm:pt>
    <dgm:pt modelId="{48EF8DA7-6090-4DAC-AE67-DEEC18C5A62C}" type="sibTrans" cxnId="{39771F41-37FA-44E5-AEF7-C01E3FC43E72}">
      <dgm:prSet/>
      <dgm:spPr/>
      <dgm:t>
        <a:bodyPr/>
        <a:lstStyle/>
        <a:p>
          <a:endParaRPr lang="en-US"/>
        </a:p>
      </dgm:t>
    </dgm:pt>
    <dgm:pt modelId="{6454A39A-E30E-4EB0-8FEE-46B22D95DE40}">
      <dgm:prSet custT="1"/>
      <dgm:spPr/>
      <dgm:t>
        <a:bodyPr/>
        <a:lstStyle/>
        <a:p>
          <a:r>
            <a:rPr lang="en-US" sz="1200" b="1" dirty="0" smtClean="0"/>
            <a:t>(L, M) </a:t>
          </a:r>
          <a:r>
            <a:rPr lang="en-US" sz="1200" dirty="0" smtClean="0"/>
            <a:t>The FDIR interface should provide several views with consistent conventions</a:t>
          </a:r>
          <a:endParaRPr lang="en-US" sz="1200" dirty="0"/>
        </a:p>
      </dgm:t>
    </dgm:pt>
    <dgm:pt modelId="{6202B1ED-6E28-4A5B-B4BF-CFC862F69283}" type="parTrans" cxnId="{D89A54A0-20E7-4DE5-828D-635CCAFDD3F3}">
      <dgm:prSet custT="1"/>
      <dgm:spPr/>
      <dgm:t>
        <a:bodyPr/>
        <a:lstStyle/>
        <a:p>
          <a:endParaRPr lang="en-US" sz="1200"/>
        </a:p>
      </dgm:t>
    </dgm:pt>
    <dgm:pt modelId="{9687B150-E9E2-41D2-8CF3-856DAEF425C3}" type="sibTrans" cxnId="{D89A54A0-20E7-4DE5-828D-635CCAFDD3F3}">
      <dgm:prSet/>
      <dgm:spPr/>
      <dgm:t>
        <a:bodyPr/>
        <a:lstStyle/>
        <a:p>
          <a:endParaRPr lang="en-US"/>
        </a:p>
      </dgm:t>
    </dgm:pt>
    <dgm:pt modelId="{A0DC8813-CD9E-4884-A5AA-A81616F70BD6}">
      <dgm:prSet custT="1"/>
      <dgm:spPr/>
      <dgm:t>
        <a:bodyPr/>
        <a:lstStyle/>
        <a:p>
          <a:r>
            <a:rPr lang="en-US" sz="1200" b="1" dirty="0" smtClean="0"/>
            <a:t>(M, L) </a:t>
          </a:r>
          <a:r>
            <a:rPr lang="en-US" sz="1200" dirty="0" smtClean="0"/>
            <a:t>No operation should be irreversible, and confirmation should be asked to user each time</a:t>
          </a:r>
          <a:endParaRPr lang="en-US" sz="1200" dirty="0"/>
        </a:p>
      </dgm:t>
    </dgm:pt>
    <dgm:pt modelId="{94EC7959-A5F1-407E-BA45-E580F4FDC9E6}" type="parTrans" cxnId="{6A4B5304-EC41-4F22-B4F4-9A47DA72FFF2}">
      <dgm:prSet custT="1"/>
      <dgm:spPr/>
      <dgm:t>
        <a:bodyPr/>
        <a:lstStyle/>
        <a:p>
          <a:endParaRPr lang="en-US" sz="1200"/>
        </a:p>
      </dgm:t>
    </dgm:pt>
    <dgm:pt modelId="{ABF4BC37-865D-461E-A6BB-27E40458ADAC}" type="sibTrans" cxnId="{6A4B5304-EC41-4F22-B4F4-9A47DA72FFF2}">
      <dgm:prSet/>
      <dgm:spPr/>
      <dgm:t>
        <a:bodyPr/>
        <a:lstStyle/>
        <a:p>
          <a:endParaRPr lang="en-US"/>
        </a:p>
      </dgm:t>
    </dgm:pt>
    <dgm:pt modelId="{56AD0DD9-BDFD-48CB-B8AD-229B40BE1DA7}">
      <dgm:prSet custT="1"/>
      <dgm:spPr/>
      <dgm:t>
        <a:bodyPr/>
        <a:lstStyle/>
        <a:p>
          <a:r>
            <a:rPr lang="en-US" sz="1200" b="1" dirty="0" smtClean="0"/>
            <a:t>(M, M) </a:t>
          </a:r>
          <a:r>
            <a:rPr lang="en-US" sz="1200" dirty="0" smtClean="0"/>
            <a:t>The system has to be configurable to other spacecrafts in 1 person year of work</a:t>
          </a:r>
          <a:endParaRPr lang="en-US" sz="1200" dirty="0"/>
        </a:p>
      </dgm:t>
    </dgm:pt>
    <dgm:pt modelId="{A560B286-F608-4BFD-AA59-E075D6FBB207}" type="parTrans" cxnId="{A9363C94-54E6-4A79-9651-A4CD7CCC4607}">
      <dgm:prSet custT="1"/>
      <dgm:spPr/>
      <dgm:t>
        <a:bodyPr/>
        <a:lstStyle/>
        <a:p>
          <a:endParaRPr lang="en-US" sz="1200"/>
        </a:p>
      </dgm:t>
    </dgm:pt>
    <dgm:pt modelId="{B4A30BB2-4A6F-4D6B-B7E7-3938FB83587B}" type="sibTrans" cxnId="{A9363C94-54E6-4A79-9651-A4CD7CCC4607}">
      <dgm:prSet/>
      <dgm:spPr/>
      <dgm:t>
        <a:bodyPr/>
        <a:lstStyle/>
        <a:p>
          <a:endParaRPr lang="en-US"/>
        </a:p>
      </dgm:t>
    </dgm:pt>
    <dgm:pt modelId="{51AF58BE-B55C-412E-AF2E-5B03A34A5E58}" type="pres">
      <dgm:prSet presAssocID="{0B6CE9A0-C6EE-429F-ADDF-EDFE8BC26AEA}" presName="diagram" presStyleCnt="0">
        <dgm:presLayoutVars>
          <dgm:chPref val="1"/>
          <dgm:dir/>
          <dgm:animOne val="branch"/>
          <dgm:animLvl val="lvl"/>
          <dgm:resizeHandles val="exact"/>
        </dgm:presLayoutVars>
      </dgm:prSet>
      <dgm:spPr/>
      <dgm:t>
        <a:bodyPr/>
        <a:lstStyle/>
        <a:p>
          <a:endParaRPr lang="fr-FR"/>
        </a:p>
      </dgm:t>
    </dgm:pt>
    <dgm:pt modelId="{4FCA5650-1573-419E-B7C6-AAEC71044674}" type="pres">
      <dgm:prSet presAssocID="{16D19E56-C5C2-4577-88A6-9E27624927B0}" presName="root1" presStyleCnt="0"/>
      <dgm:spPr/>
      <dgm:t>
        <a:bodyPr/>
        <a:lstStyle/>
        <a:p>
          <a:endParaRPr lang="fr-FR"/>
        </a:p>
      </dgm:t>
    </dgm:pt>
    <dgm:pt modelId="{8EED4110-D933-465E-906C-A01F6CDFF9F4}" type="pres">
      <dgm:prSet presAssocID="{16D19E56-C5C2-4577-88A6-9E27624927B0}" presName="LevelOneTextNode" presStyleLbl="node0" presStyleIdx="0" presStyleCnt="1" custLinFactNeighborX="-31662" custLinFactNeighborY="9354">
        <dgm:presLayoutVars>
          <dgm:chPref val="3"/>
        </dgm:presLayoutVars>
      </dgm:prSet>
      <dgm:spPr/>
      <dgm:t>
        <a:bodyPr/>
        <a:lstStyle/>
        <a:p>
          <a:endParaRPr lang="fr-FR"/>
        </a:p>
      </dgm:t>
    </dgm:pt>
    <dgm:pt modelId="{FB7261E5-26D4-447B-8423-E423387A1DB7}" type="pres">
      <dgm:prSet presAssocID="{16D19E56-C5C2-4577-88A6-9E27624927B0}" presName="level2hierChild" presStyleCnt="0"/>
      <dgm:spPr/>
      <dgm:t>
        <a:bodyPr/>
        <a:lstStyle/>
        <a:p>
          <a:endParaRPr lang="fr-FR"/>
        </a:p>
      </dgm:t>
    </dgm:pt>
    <dgm:pt modelId="{86FC432A-7F76-48A4-BF57-69594E158935}" type="pres">
      <dgm:prSet presAssocID="{5D7D13A5-02B4-451B-A0B5-BB9AD3A5B383}" presName="conn2-1" presStyleLbl="parChTrans1D2" presStyleIdx="0" presStyleCnt="6"/>
      <dgm:spPr/>
      <dgm:t>
        <a:bodyPr/>
        <a:lstStyle/>
        <a:p>
          <a:endParaRPr lang="fr-FR"/>
        </a:p>
      </dgm:t>
    </dgm:pt>
    <dgm:pt modelId="{FBAF7BD0-5E39-4916-B887-6706A458849A}" type="pres">
      <dgm:prSet presAssocID="{5D7D13A5-02B4-451B-A0B5-BB9AD3A5B383}" presName="connTx" presStyleLbl="parChTrans1D2" presStyleIdx="0" presStyleCnt="6"/>
      <dgm:spPr/>
      <dgm:t>
        <a:bodyPr/>
        <a:lstStyle/>
        <a:p>
          <a:endParaRPr lang="fr-FR"/>
        </a:p>
      </dgm:t>
    </dgm:pt>
    <dgm:pt modelId="{DB6AB0BB-F02E-4DF5-B643-F6D86F824E4A}" type="pres">
      <dgm:prSet presAssocID="{F6952C61-9C3A-4BE1-A252-93B737E8386B}" presName="root2" presStyleCnt="0"/>
      <dgm:spPr/>
      <dgm:t>
        <a:bodyPr/>
        <a:lstStyle/>
        <a:p>
          <a:endParaRPr lang="fr-FR"/>
        </a:p>
      </dgm:t>
    </dgm:pt>
    <dgm:pt modelId="{72050E30-6843-4C55-BA0A-5C4D757AA1BC}" type="pres">
      <dgm:prSet presAssocID="{F6952C61-9C3A-4BE1-A252-93B737E8386B}" presName="LevelTwoTextNode" presStyleLbl="node2" presStyleIdx="0" presStyleCnt="6" custScaleX="110275" custLinFactNeighborX="-33465" custLinFactNeighborY="-955">
        <dgm:presLayoutVars>
          <dgm:chPref val="3"/>
        </dgm:presLayoutVars>
      </dgm:prSet>
      <dgm:spPr/>
      <dgm:t>
        <a:bodyPr/>
        <a:lstStyle/>
        <a:p>
          <a:endParaRPr lang="en-US"/>
        </a:p>
      </dgm:t>
    </dgm:pt>
    <dgm:pt modelId="{EC04DE26-18C4-46A4-A81A-F26ACF10065E}" type="pres">
      <dgm:prSet presAssocID="{F6952C61-9C3A-4BE1-A252-93B737E8386B}" presName="level3hierChild" presStyleCnt="0"/>
      <dgm:spPr/>
      <dgm:t>
        <a:bodyPr/>
        <a:lstStyle/>
        <a:p>
          <a:endParaRPr lang="fr-FR"/>
        </a:p>
      </dgm:t>
    </dgm:pt>
    <dgm:pt modelId="{A99B90C1-D2BA-4007-B3A2-86E6FF8390B2}" type="pres">
      <dgm:prSet presAssocID="{C3F9611D-6F6D-456A-AD45-7E37C504D0D0}" presName="conn2-1" presStyleLbl="parChTrans1D3" presStyleIdx="0" presStyleCnt="9"/>
      <dgm:spPr/>
      <dgm:t>
        <a:bodyPr/>
        <a:lstStyle/>
        <a:p>
          <a:endParaRPr lang="fr-FR"/>
        </a:p>
      </dgm:t>
    </dgm:pt>
    <dgm:pt modelId="{150C759A-28F1-46C6-81E2-DBCE69B4B728}" type="pres">
      <dgm:prSet presAssocID="{C3F9611D-6F6D-456A-AD45-7E37C504D0D0}" presName="connTx" presStyleLbl="parChTrans1D3" presStyleIdx="0" presStyleCnt="9"/>
      <dgm:spPr/>
      <dgm:t>
        <a:bodyPr/>
        <a:lstStyle/>
        <a:p>
          <a:endParaRPr lang="fr-FR"/>
        </a:p>
      </dgm:t>
    </dgm:pt>
    <dgm:pt modelId="{F9F100EF-CA32-41AA-A5BB-1B72DF038288}" type="pres">
      <dgm:prSet presAssocID="{885221A3-C986-4F1A-B5D1-5CB7100BCCD6}" presName="root2" presStyleCnt="0"/>
      <dgm:spPr/>
      <dgm:t>
        <a:bodyPr/>
        <a:lstStyle/>
        <a:p>
          <a:endParaRPr lang="fr-FR"/>
        </a:p>
      </dgm:t>
    </dgm:pt>
    <dgm:pt modelId="{288B4A58-127B-4EAF-82F9-60F0109C012E}" type="pres">
      <dgm:prSet presAssocID="{885221A3-C986-4F1A-B5D1-5CB7100BCCD6}" presName="LevelTwoTextNode" presStyleLbl="node3" presStyleIdx="0" presStyleCnt="9" custFlipHor="1" custScaleX="158085" custLinFactNeighborX="705" custLinFactNeighborY="-45739">
        <dgm:presLayoutVars>
          <dgm:chPref val="3"/>
        </dgm:presLayoutVars>
      </dgm:prSet>
      <dgm:spPr/>
      <dgm:t>
        <a:bodyPr/>
        <a:lstStyle/>
        <a:p>
          <a:endParaRPr lang="en-US"/>
        </a:p>
      </dgm:t>
    </dgm:pt>
    <dgm:pt modelId="{FE46E9D5-CAE5-4BD7-8E17-68907DAC7AB4}" type="pres">
      <dgm:prSet presAssocID="{885221A3-C986-4F1A-B5D1-5CB7100BCCD6}" presName="level3hierChild" presStyleCnt="0"/>
      <dgm:spPr/>
      <dgm:t>
        <a:bodyPr/>
        <a:lstStyle/>
        <a:p>
          <a:endParaRPr lang="fr-FR"/>
        </a:p>
      </dgm:t>
    </dgm:pt>
    <dgm:pt modelId="{3380103F-7920-42BF-840B-740FF2A9D9B7}" type="pres">
      <dgm:prSet presAssocID="{A560B286-F608-4BFD-AA59-E075D6FBB207}" presName="conn2-1" presStyleLbl="parChTrans1D4" presStyleIdx="0" presStyleCnt="10"/>
      <dgm:spPr/>
      <dgm:t>
        <a:bodyPr/>
        <a:lstStyle/>
        <a:p>
          <a:endParaRPr lang="fr-FR"/>
        </a:p>
      </dgm:t>
    </dgm:pt>
    <dgm:pt modelId="{7911A52D-005C-4CFB-A839-DBD92BD59548}" type="pres">
      <dgm:prSet presAssocID="{A560B286-F608-4BFD-AA59-E075D6FBB207}" presName="connTx" presStyleLbl="parChTrans1D4" presStyleIdx="0" presStyleCnt="10"/>
      <dgm:spPr/>
      <dgm:t>
        <a:bodyPr/>
        <a:lstStyle/>
        <a:p>
          <a:endParaRPr lang="fr-FR"/>
        </a:p>
      </dgm:t>
    </dgm:pt>
    <dgm:pt modelId="{A6E4C1A0-32ED-4474-ABD0-2EA7BAF120A7}" type="pres">
      <dgm:prSet presAssocID="{56AD0DD9-BDFD-48CB-B8AD-229B40BE1DA7}" presName="root2" presStyleCnt="0"/>
      <dgm:spPr/>
      <dgm:t>
        <a:bodyPr/>
        <a:lstStyle/>
        <a:p>
          <a:endParaRPr lang="fr-FR"/>
        </a:p>
      </dgm:t>
    </dgm:pt>
    <dgm:pt modelId="{6370C388-798B-4F24-B822-DD7770C24AB0}" type="pres">
      <dgm:prSet presAssocID="{56AD0DD9-BDFD-48CB-B8AD-229B40BE1DA7}" presName="LevelTwoTextNode" presStyleLbl="node4" presStyleIdx="0" presStyleCnt="10" custScaleX="423761" custLinFactNeighborX="83879" custLinFactNeighborY="-10002">
        <dgm:presLayoutVars>
          <dgm:chPref val="3"/>
        </dgm:presLayoutVars>
      </dgm:prSet>
      <dgm:spPr/>
      <dgm:t>
        <a:bodyPr/>
        <a:lstStyle/>
        <a:p>
          <a:endParaRPr lang="en-US"/>
        </a:p>
      </dgm:t>
    </dgm:pt>
    <dgm:pt modelId="{2EABA715-879C-4DC0-8AB4-59B082E27F52}" type="pres">
      <dgm:prSet presAssocID="{56AD0DD9-BDFD-48CB-B8AD-229B40BE1DA7}" presName="level3hierChild" presStyleCnt="0"/>
      <dgm:spPr/>
      <dgm:t>
        <a:bodyPr/>
        <a:lstStyle/>
        <a:p>
          <a:endParaRPr lang="fr-FR"/>
        </a:p>
      </dgm:t>
    </dgm:pt>
    <dgm:pt modelId="{0B238363-D373-48C4-840F-8074B7EA5A25}" type="pres">
      <dgm:prSet presAssocID="{F46B74CD-E2DF-4E6A-965C-1DA6F85D5BDC}" presName="conn2-1" presStyleLbl="parChTrans1D2" presStyleIdx="1" presStyleCnt="6"/>
      <dgm:spPr/>
      <dgm:t>
        <a:bodyPr/>
        <a:lstStyle/>
        <a:p>
          <a:endParaRPr lang="fr-FR"/>
        </a:p>
      </dgm:t>
    </dgm:pt>
    <dgm:pt modelId="{ABEC8873-5B36-4646-A7AD-993117EE33D5}" type="pres">
      <dgm:prSet presAssocID="{F46B74CD-E2DF-4E6A-965C-1DA6F85D5BDC}" presName="connTx" presStyleLbl="parChTrans1D2" presStyleIdx="1" presStyleCnt="6"/>
      <dgm:spPr/>
      <dgm:t>
        <a:bodyPr/>
        <a:lstStyle/>
        <a:p>
          <a:endParaRPr lang="fr-FR"/>
        </a:p>
      </dgm:t>
    </dgm:pt>
    <dgm:pt modelId="{CE00666D-C4BB-4F0F-AFA3-AB2709C0AC0C}" type="pres">
      <dgm:prSet presAssocID="{15B1BA1E-0BE5-4111-9088-567035F6ADF2}" presName="root2" presStyleCnt="0"/>
      <dgm:spPr/>
      <dgm:t>
        <a:bodyPr/>
        <a:lstStyle/>
        <a:p>
          <a:endParaRPr lang="fr-FR"/>
        </a:p>
      </dgm:t>
    </dgm:pt>
    <dgm:pt modelId="{0496E2EF-A6C1-4DEF-8F3A-27FC5344D9C2}" type="pres">
      <dgm:prSet presAssocID="{15B1BA1E-0BE5-4111-9088-567035F6ADF2}" presName="LevelTwoTextNode" presStyleLbl="node2" presStyleIdx="1" presStyleCnt="6" custScaleX="110274" custLinFactNeighborX="-33010" custLinFactNeighborY="-12896">
        <dgm:presLayoutVars>
          <dgm:chPref val="3"/>
        </dgm:presLayoutVars>
      </dgm:prSet>
      <dgm:spPr/>
      <dgm:t>
        <a:bodyPr/>
        <a:lstStyle/>
        <a:p>
          <a:endParaRPr lang="fr-FR"/>
        </a:p>
      </dgm:t>
    </dgm:pt>
    <dgm:pt modelId="{EB3D55F3-C8CD-4608-8D3C-7A3D96A5B3F8}" type="pres">
      <dgm:prSet presAssocID="{15B1BA1E-0BE5-4111-9088-567035F6ADF2}" presName="level3hierChild" presStyleCnt="0"/>
      <dgm:spPr/>
      <dgm:t>
        <a:bodyPr/>
        <a:lstStyle/>
        <a:p>
          <a:endParaRPr lang="fr-FR"/>
        </a:p>
      </dgm:t>
    </dgm:pt>
    <dgm:pt modelId="{32316891-284F-487A-B750-C5FD37FCD542}" type="pres">
      <dgm:prSet presAssocID="{96B4AF63-BD34-4C99-907A-076A76C40AC1}" presName="conn2-1" presStyleLbl="parChTrans1D3" presStyleIdx="1" presStyleCnt="9"/>
      <dgm:spPr/>
      <dgm:t>
        <a:bodyPr/>
        <a:lstStyle/>
        <a:p>
          <a:endParaRPr lang="fr-FR"/>
        </a:p>
      </dgm:t>
    </dgm:pt>
    <dgm:pt modelId="{A002D58C-1F03-4A87-BEE3-1C163E8A8F10}" type="pres">
      <dgm:prSet presAssocID="{96B4AF63-BD34-4C99-907A-076A76C40AC1}" presName="connTx" presStyleLbl="parChTrans1D3" presStyleIdx="1" presStyleCnt="9"/>
      <dgm:spPr/>
      <dgm:t>
        <a:bodyPr/>
        <a:lstStyle/>
        <a:p>
          <a:endParaRPr lang="fr-FR"/>
        </a:p>
      </dgm:t>
    </dgm:pt>
    <dgm:pt modelId="{EC6C5745-9281-44F6-8292-521DF4688126}" type="pres">
      <dgm:prSet presAssocID="{A8C23566-4532-4937-B70D-96EEB679EC18}" presName="root2" presStyleCnt="0"/>
      <dgm:spPr/>
      <dgm:t>
        <a:bodyPr/>
        <a:lstStyle/>
        <a:p>
          <a:endParaRPr lang="fr-FR"/>
        </a:p>
      </dgm:t>
    </dgm:pt>
    <dgm:pt modelId="{DCBBB97E-EC3B-4A6C-B046-4F5569B2BCE3}" type="pres">
      <dgm:prSet presAssocID="{A8C23566-4532-4937-B70D-96EEB679EC18}" presName="LevelTwoTextNode" presStyleLbl="node3" presStyleIdx="1" presStyleCnt="9" custFlipHor="1" custScaleX="150442" custLinFactNeighborX="706" custLinFactNeighborY="-12896">
        <dgm:presLayoutVars>
          <dgm:chPref val="3"/>
        </dgm:presLayoutVars>
      </dgm:prSet>
      <dgm:spPr/>
      <dgm:t>
        <a:bodyPr/>
        <a:lstStyle/>
        <a:p>
          <a:endParaRPr lang="en-US"/>
        </a:p>
      </dgm:t>
    </dgm:pt>
    <dgm:pt modelId="{2385B3BE-5915-400B-BF13-D85C514B5A33}" type="pres">
      <dgm:prSet presAssocID="{A8C23566-4532-4937-B70D-96EEB679EC18}" presName="level3hierChild" presStyleCnt="0"/>
      <dgm:spPr/>
      <dgm:t>
        <a:bodyPr/>
        <a:lstStyle/>
        <a:p>
          <a:endParaRPr lang="fr-FR"/>
        </a:p>
      </dgm:t>
    </dgm:pt>
    <dgm:pt modelId="{FB173F69-C99F-4321-BE91-B2F74931D9A8}" type="pres">
      <dgm:prSet presAssocID="{A9E87F83-58B9-4908-B740-093E5EBC7DD8}" presName="conn2-1" presStyleLbl="parChTrans1D4" presStyleIdx="1" presStyleCnt="10"/>
      <dgm:spPr/>
      <dgm:t>
        <a:bodyPr/>
        <a:lstStyle/>
        <a:p>
          <a:endParaRPr lang="fr-FR"/>
        </a:p>
      </dgm:t>
    </dgm:pt>
    <dgm:pt modelId="{7744FB9B-1226-4238-A21E-E0C358F318C3}" type="pres">
      <dgm:prSet presAssocID="{A9E87F83-58B9-4908-B740-093E5EBC7DD8}" presName="connTx" presStyleLbl="parChTrans1D4" presStyleIdx="1" presStyleCnt="10"/>
      <dgm:spPr/>
      <dgm:t>
        <a:bodyPr/>
        <a:lstStyle/>
        <a:p>
          <a:endParaRPr lang="fr-FR"/>
        </a:p>
      </dgm:t>
    </dgm:pt>
    <dgm:pt modelId="{51F70896-2D6D-4472-B89D-2198D40340C0}" type="pres">
      <dgm:prSet presAssocID="{6BCF5D66-1CCA-4701-8A72-573A8551EA69}" presName="root2" presStyleCnt="0"/>
      <dgm:spPr/>
      <dgm:t>
        <a:bodyPr/>
        <a:lstStyle/>
        <a:p>
          <a:endParaRPr lang="fr-FR"/>
        </a:p>
      </dgm:t>
    </dgm:pt>
    <dgm:pt modelId="{E75F7DEC-522E-4BF1-9659-D038AEFA4384}" type="pres">
      <dgm:prSet presAssocID="{6BCF5D66-1CCA-4701-8A72-573A8551EA69}" presName="LevelTwoTextNode" presStyleLbl="node4" presStyleIdx="1" presStyleCnt="10" custScaleX="432995" custLinFactNeighborX="92703" custLinFactNeighborY="-3033">
        <dgm:presLayoutVars>
          <dgm:chPref val="3"/>
        </dgm:presLayoutVars>
      </dgm:prSet>
      <dgm:spPr/>
      <dgm:t>
        <a:bodyPr/>
        <a:lstStyle/>
        <a:p>
          <a:endParaRPr lang="fr-FR"/>
        </a:p>
      </dgm:t>
    </dgm:pt>
    <dgm:pt modelId="{1D5601CE-362D-4979-9FFC-4D6609AA1286}" type="pres">
      <dgm:prSet presAssocID="{6BCF5D66-1CCA-4701-8A72-573A8551EA69}" presName="level3hierChild" presStyleCnt="0"/>
      <dgm:spPr/>
      <dgm:t>
        <a:bodyPr/>
        <a:lstStyle/>
        <a:p>
          <a:endParaRPr lang="fr-FR"/>
        </a:p>
      </dgm:t>
    </dgm:pt>
    <dgm:pt modelId="{82E0188A-130F-4888-B1C4-1466B0FA2C48}" type="pres">
      <dgm:prSet presAssocID="{099F60C3-6A1D-4019-8D14-F50A8A09C660}" presName="conn2-1" presStyleLbl="parChTrans1D4" presStyleIdx="2" presStyleCnt="10"/>
      <dgm:spPr/>
      <dgm:t>
        <a:bodyPr/>
        <a:lstStyle/>
        <a:p>
          <a:endParaRPr lang="fr-FR"/>
        </a:p>
      </dgm:t>
    </dgm:pt>
    <dgm:pt modelId="{5866272B-8B55-44A1-98A7-3687E6E1573E}" type="pres">
      <dgm:prSet presAssocID="{099F60C3-6A1D-4019-8D14-F50A8A09C660}" presName="connTx" presStyleLbl="parChTrans1D4" presStyleIdx="2" presStyleCnt="10"/>
      <dgm:spPr/>
      <dgm:t>
        <a:bodyPr/>
        <a:lstStyle/>
        <a:p>
          <a:endParaRPr lang="fr-FR"/>
        </a:p>
      </dgm:t>
    </dgm:pt>
    <dgm:pt modelId="{9602DC65-5EC7-41C3-B53D-27D5FBF80E42}" type="pres">
      <dgm:prSet presAssocID="{C384DB3C-1D18-40E5-9144-7A2744677CC4}" presName="root2" presStyleCnt="0"/>
      <dgm:spPr/>
      <dgm:t>
        <a:bodyPr/>
        <a:lstStyle/>
        <a:p>
          <a:endParaRPr lang="fr-FR"/>
        </a:p>
      </dgm:t>
    </dgm:pt>
    <dgm:pt modelId="{BB4EE058-C3ED-43F3-BCD0-CFC3B961A168}" type="pres">
      <dgm:prSet presAssocID="{C384DB3C-1D18-40E5-9144-7A2744677CC4}" presName="LevelTwoTextNode" presStyleLbl="node4" presStyleIdx="2" presStyleCnt="10" custScaleX="427248" custLinFactNeighborX="58338" custLinFactNeighborY="-3335">
        <dgm:presLayoutVars>
          <dgm:chPref val="3"/>
        </dgm:presLayoutVars>
      </dgm:prSet>
      <dgm:spPr/>
      <dgm:t>
        <a:bodyPr/>
        <a:lstStyle/>
        <a:p>
          <a:endParaRPr lang="fr-FR"/>
        </a:p>
      </dgm:t>
    </dgm:pt>
    <dgm:pt modelId="{863499E5-2E7A-42B9-B98A-5C55BF4CE9BE}" type="pres">
      <dgm:prSet presAssocID="{C384DB3C-1D18-40E5-9144-7A2744677CC4}" presName="level3hierChild" presStyleCnt="0"/>
      <dgm:spPr/>
      <dgm:t>
        <a:bodyPr/>
        <a:lstStyle/>
        <a:p>
          <a:endParaRPr lang="fr-FR"/>
        </a:p>
      </dgm:t>
    </dgm:pt>
    <dgm:pt modelId="{5B2BDD20-7F77-44FB-B626-426C3506D363}" type="pres">
      <dgm:prSet presAssocID="{F4C03097-4B08-4AC5-A053-2E376F80E313}" presName="conn2-1" presStyleLbl="parChTrans1D4" presStyleIdx="3" presStyleCnt="10"/>
      <dgm:spPr/>
      <dgm:t>
        <a:bodyPr/>
        <a:lstStyle/>
        <a:p>
          <a:endParaRPr lang="fr-FR"/>
        </a:p>
      </dgm:t>
    </dgm:pt>
    <dgm:pt modelId="{62B4E467-65B7-4B2D-8401-C100098041D5}" type="pres">
      <dgm:prSet presAssocID="{F4C03097-4B08-4AC5-A053-2E376F80E313}" presName="connTx" presStyleLbl="parChTrans1D4" presStyleIdx="3" presStyleCnt="10"/>
      <dgm:spPr/>
      <dgm:t>
        <a:bodyPr/>
        <a:lstStyle/>
        <a:p>
          <a:endParaRPr lang="fr-FR"/>
        </a:p>
      </dgm:t>
    </dgm:pt>
    <dgm:pt modelId="{AB0DFE78-7802-4490-A4F0-B3581A00F2EB}" type="pres">
      <dgm:prSet presAssocID="{CC907B09-0EBC-4738-8DA3-E51A4909A71A}" presName="root2" presStyleCnt="0"/>
      <dgm:spPr/>
      <dgm:t>
        <a:bodyPr/>
        <a:lstStyle/>
        <a:p>
          <a:endParaRPr lang="fr-FR"/>
        </a:p>
      </dgm:t>
    </dgm:pt>
    <dgm:pt modelId="{B3126015-186F-4CD5-A1AD-9F9CEC7D117B}" type="pres">
      <dgm:prSet presAssocID="{CC907B09-0EBC-4738-8DA3-E51A4909A71A}" presName="LevelTwoTextNode" presStyleLbl="node4" presStyleIdx="3" presStyleCnt="10" custScaleX="425686" custLinFactNeighborX="58338" custLinFactNeighborY="-4525">
        <dgm:presLayoutVars>
          <dgm:chPref val="3"/>
        </dgm:presLayoutVars>
      </dgm:prSet>
      <dgm:spPr/>
      <dgm:t>
        <a:bodyPr/>
        <a:lstStyle/>
        <a:p>
          <a:endParaRPr lang="fr-FR"/>
        </a:p>
      </dgm:t>
    </dgm:pt>
    <dgm:pt modelId="{BDF73B4E-BA8B-4EF8-9B45-4C7CBBD4F039}" type="pres">
      <dgm:prSet presAssocID="{CC907B09-0EBC-4738-8DA3-E51A4909A71A}" presName="level3hierChild" presStyleCnt="0"/>
      <dgm:spPr/>
      <dgm:t>
        <a:bodyPr/>
        <a:lstStyle/>
        <a:p>
          <a:endParaRPr lang="fr-FR"/>
        </a:p>
      </dgm:t>
    </dgm:pt>
    <dgm:pt modelId="{954D97EC-4386-455E-97AC-7035A550C583}" type="pres">
      <dgm:prSet presAssocID="{67448084-02F9-4850-9595-63D1824E8119}" presName="conn2-1" presStyleLbl="parChTrans1D2" presStyleIdx="2" presStyleCnt="6"/>
      <dgm:spPr/>
      <dgm:t>
        <a:bodyPr/>
        <a:lstStyle/>
        <a:p>
          <a:endParaRPr lang="fr-FR"/>
        </a:p>
      </dgm:t>
    </dgm:pt>
    <dgm:pt modelId="{FD4B4655-D87C-47C8-9492-81F759CC9D82}" type="pres">
      <dgm:prSet presAssocID="{67448084-02F9-4850-9595-63D1824E8119}" presName="connTx" presStyleLbl="parChTrans1D2" presStyleIdx="2" presStyleCnt="6"/>
      <dgm:spPr/>
      <dgm:t>
        <a:bodyPr/>
        <a:lstStyle/>
        <a:p>
          <a:endParaRPr lang="fr-FR"/>
        </a:p>
      </dgm:t>
    </dgm:pt>
    <dgm:pt modelId="{74D9B49F-C4C3-49B8-9069-8BD2F5D7C46F}" type="pres">
      <dgm:prSet presAssocID="{AC7D7CEA-60A9-4B39-9FE0-FBB48D821DA2}" presName="root2" presStyleCnt="0"/>
      <dgm:spPr/>
      <dgm:t>
        <a:bodyPr/>
        <a:lstStyle/>
        <a:p>
          <a:endParaRPr lang="fr-FR"/>
        </a:p>
      </dgm:t>
    </dgm:pt>
    <dgm:pt modelId="{EE452D71-66EB-40EF-920A-D1A9A74AC0A9}" type="pres">
      <dgm:prSet presAssocID="{AC7D7CEA-60A9-4B39-9FE0-FBB48D821DA2}" presName="LevelTwoTextNode" presStyleLbl="node2" presStyleIdx="2" presStyleCnt="6" custScaleX="110274" custLinFactNeighborX="-33010" custLinFactNeighborY="-2506">
        <dgm:presLayoutVars>
          <dgm:chPref val="3"/>
        </dgm:presLayoutVars>
      </dgm:prSet>
      <dgm:spPr/>
      <dgm:t>
        <a:bodyPr/>
        <a:lstStyle/>
        <a:p>
          <a:endParaRPr lang="fr-FR"/>
        </a:p>
      </dgm:t>
    </dgm:pt>
    <dgm:pt modelId="{07F74432-4F08-4B7E-A31A-B6F85FE248C1}" type="pres">
      <dgm:prSet presAssocID="{AC7D7CEA-60A9-4B39-9FE0-FBB48D821DA2}" presName="level3hierChild" presStyleCnt="0"/>
      <dgm:spPr/>
      <dgm:t>
        <a:bodyPr/>
        <a:lstStyle/>
        <a:p>
          <a:endParaRPr lang="fr-FR"/>
        </a:p>
      </dgm:t>
    </dgm:pt>
    <dgm:pt modelId="{B993592A-DEED-4F98-9E86-97956F4E7AEA}" type="pres">
      <dgm:prSet presAssocID="{E4802F1B-C275-465F-B611-017EA9F4FFD0}" presName="conn2-1" presStyleLbl="parChTrans1D3" presStyleIdx="2" presStyleCnt="9"/>
      <dgm:spPr/>
      <dgm:t>
        <a:bodyPr/>
        <a:lstStyle/>
        <a:p>
          <a:endParaRPr lang="fr-FR"/>
        </a:p>
      </dgm:t>
    </dgm:pt>
    <dgm:pt modelId="{95721BC4-E41C-4260-995C-FBD8600082C9}" type="pres">
      <dgm:prSet presAssocID="{E4802F1B-C275-465F-B611-017EA9F4FFD0}" presName="connTx" presStyleLbl="parChTrans1D3" presStyleIdx="2" presStyleCnt="9"/>
      <dgm:spPr/>
      <dgm:t>
        <a:bodyPr/>
        <a:lstStyle/>
        <a:p>
          <a:endParaRPr lang="fr-FR"/>
        </a:p>
      </dgm:t>
    </dgm:pt>
    <dgm:pt modelId="{8F48610C-0025-4C3E-B169-1E7F60EEC7CF}" type="pres">
      <dgm:prSet presAssocID="{9C11D38D-B6EE-4602-B5DC-0E873D6BC312}" presName="root2" presStyleCnt="0"/>
      <dgm:spPr/>
      <dgm:t>
        <a:bodyPr/>
        <a:lstStyle/>
        <a:p>
          <a:endParaRPr lang="fr-FR"/>
        </a:p>
      </dgm:t>
    </dgm:pt>
    <dgm:pt modelId="{1F27BB9C-9316-401D-8861-F2A6D8471D15}" type="pres">
      <dgm:prSet presAssocID="{9C11D38D-B6EE-4602-B5DC-0E873D6BC312}" presName="LevelTwoTextNode" presStyleLbl="node3" presStyleIdx="2" presStyleCnt="9" custScaleX="157113">
        <dgm:presLayoutVars>
          <dgm:chPref val="3"/>
        </dgm:presLayoutVars>
      </dgm:prSet>
      <dgm:spPr/>
      <dgm:t>
        <a:bodyPr/>
        <a:lstStyle/>
        <a:p>
          <a:endParaRPr lang="en-US"/>
        </a:p>
      </dgm:t>
    </dgm:pt>
    <dgm:pt modelId="{800267A5-3DC2-498A-8937-81D0E53C9AEB}" type="pres">
      <dgm:prSet presAssocID="{9C11D38D-B6EE-4602-B5DC-0E873D6BC312}" presName="level3hierChild" presStyleCnt="0"/>
      <dgm:spPr/>
      <dgm:t>
        <a:bodyPr/>
        <a:lstStyle/>
        <a:p>
          <a:endParaRPr lang="fr-FR"/>
        </a:p>
      </dgm:t>
    </dgm:pt>
    <dgm:pt modelId="{DB9727DF-A505-4539-A942-A4614724AF8B}" type="pres">
      <dgm:prSet presAssocID="{C45DAEAA-8C55-44A1-8683-0B8998291E78}" presName="conn2-1" presStyleLbl="parChTrans1D4" presStyleIdx="4" presStyleCnt="10"/>
      <dgm:spPr/>
      <dgm:t>
        <a:bodyPr/>
        <a:lstStyle/>
        <a:p>
          <a:endParaRPr lang="fr-FR"/>
        </a:p>
      </dgm:t>
    </dgm:pt>
    <dgm:pt modelId="{EC82294C-BFDC-4F15-8EC7-798716582911}" type="pres">
      <dgm:prSet presAssocID="{C45DAEAA-8C55-44A1-8683-0B8998291E78}" presName="connTx" presStyleLbl="parChTrans1D4" presStyleIdx="4" presStyleCnt="10"/>
      <dgm:spPr/>
      <dgm:t>
        <a:bodyPr/>
        <a:lstStyle/>
        <a:p>
          <a:endParaRPr lang="fr-FR"/>
        </a:p>
      </dgm:t>
    </dgm:pt>
    <dgm:pt modelId="{E22A9DD5-7C04-45BF-A87D-3FDEF3F5CECB}" type="pres">
      <dgm:prSet presAssocID="{BDAA4D47-669A-4154-BF1E-184595A23581}" presName="root2" presStyleCnt="0"/>
      <dgm:spPr/>
      <dgm:t>
        <a:bodyPr/>
        <a:lstStyle/>
        <a:p>
          <a:endParaRPr lang="fr-FR"/>
        </a:p>
      </dgm:t>
    </dgm:pt>
    <dgm:pt modelId="{BD6EDC37-B8C6-49B7-8269-2127B3FD4BFC}" type="pres">
      <dgm:prSet presAssocID="{BDAA4D47-669A-4154-BF1E-184595A23581}" presName="LevelTwoTextNode" presStyleLbl="node4" presStyleIdx="4" presStyleCnt="10" custScaleX="432935" custLinFactNeighborX="86032" custLinFactNeighborY="2425">
        <dgm:presLayoutVars>
          <dgm:chPref val="3"/>
        </dgm:presLayoutVars>
      </dgm:prSet>
      <dgm:spPr/>
      <dgm:t>
        <a:bodyPr/>
        <a:lstStyle/>
        <a:p>
          <a:endParaRPr lang="fr-FR"/>
        </a:p>
      </dgm:t>
    </dgm:pt>
    <dgm:pt modelId="{C29A5BF5-2577-4979-AB57-2DA8F9B2A6BD}" type="pres">
      <dgm:prSet presAssocID="{BDAA4D47-669A-4154-BF1E-184595A23581}" presName="level3hierChild" presStyleCnt="0"/>
      <dgm:spPr/>
      <dgm:t>
        <a:bodyPr/>
        <a:lstStyle/>
        <a:p>
          <a:endParaRPr lang="fr-FR"/>
        </a:p>
      </dgm:t>
    </dgm:pt>
    <dgm:pt modelId="{AAB68420-B0D6-42AF-8A12-0559F002729D}" type="pres">
      <dgm:prSet presAssocID="{64850580-2D76-445F-9B82-9BA5722BC486}" presName="conn2-1" presStyleLbl="parChTrans1D3" presStyleIdx="3" presStyleCnt="9"/>
      <dgm:spPr/>
      <dgm:t>
        <a:bodyPr/>
        <a:lstStyle/>
        <a:p>
          <a:endParaRPr lang="fr-FR"/>
        </a:p>
      </dgm:t>
    </dgm:pt>
    <dgm:pt modelId="{F56107AA-6DCE-48B0-AC00-6DB6766E6259}" type="pres">
      <dgm:prSet presAssocID="{64850580-2D76-445F-9B82-9BA5722BC486}" presName="connTx" presStyleLbl="parChTrans1D3" presStyleIdx="3" presStyleCnt="9"/>
      <dgm:spPr/>
      <dgm:t>
        <a:bodyPr/>
        <a:lstStyle/>
        <a:p>
          <a:endParaRPr lang="fr-FR"/>
        </a:p>
      </dgm:t>
    </dgm:pt>
    <dgm:pt modelId="{AF4C0606-175B-467F-B441-0E35403809E5}" type="pres">
      <dgm:prSet presAssocID="{D42F0D00-8154-42C0-8474-0CB7B1AB1B9B}" presName="root2" presStyleCnt="0"/>
      <dgm:spPr/>
      <dgm:t>
        <a:bodyPr/>
        <a:lstStyle/>
        <a:p>
          <a:endParaRPr lang="fr-FR"/>
        </a:p>
      </dgm:t>
    </dgm:pt>
    <dgm:pt modelId="{D7797290-2D69-4666-BAC2-F46A2EA90FC3}" type="pres">
      <dgm:prSet presAssocID="{D42F0D00-8154-42C0-8474-0CB7B1AB1B9B}" presName="LevelTwoTextNode" presStyleLbl="node3" presStyleIdx="3" presStyleCnt="9" custScaleX="153509">
        <dgm:presLayoutVars>
          <dgm:chPref val="3"/>
        </dgm:presLayoutVars>
      </dgm:prSet>
      <dgm:spPr/>
      <dgm:t>
        <a:bodyPr/>
        <a:lstStyle/>
        <a:p>
          <a:endParaRPr lang="en-US"/>
        </a:p>
      </dgm:t>
    </dgm:pt>
    <dgm:pt modelId="{CFDC0F2E-B9FD-42A6-99C3-42DB7E84C1B4}" type="pres">
      <dgm:prSet presAssocID="{D42F0D00-8154-42C0-8474-0CB7B1AB1B9B}" presName="level3hierChild" presStyleCnt="0"/>
      <dgm:spPr/>
      <dgm:t>
        <a:bodyPr/>
        <a:lstStyle/>
        <a:p>
          <a:endParaRPr lang="fr-FR"/>
        </a:p>
      </dgm:t>
    </dgm:pt>
    <dgm:pt modelId="{D2CF9E6E-EB2D-441D-9C22-D6CB2094DBB8}" type="pres">
      <dgm:prSet presAssocID="{5634F704-5E38-4869-919B-D1BF893C2A0E}" presName="conn2-1" presStyleLbl="parChTrans1D4" presStyleIdx="5" presStyleCnt="10"/>
      <dgm:spPr/>
      <dgm:t>
        <a:bodyPr/>
        <a:lstStyle/>
        <a:p>
          <a:endParaRPr lang="fr-FR"/>
        </a:p>
      </dgm:t>
    </dgm:pt>
    <dgm:pt modelId="{80378285-1B84-411F-8D05-9358152BE1C5}" type="pres">
      <dgm:prSet presAssocID="{5634F704-5E38-4869-919B-D1BF893C2A0E}" presName="connTx" presStyleLbl="parChTrans1D4" presStyleIdx="5" presStyleCnt="10"/>
      <dgm:spPr/>
      <dgm:t>
        <a:bodyPr/>
        <a:lstStyle/>
        <a:p>
          <a:endParaRPr lang="fr-FR"/>
        </a:p>
      </dgm:t>
    </dgm:pt>
    <dgm:pt modelId="{9D0C8A50-888F-4FCF-80D6-1CB908214FBF}" type="pres">
      <dgm:prSet presAssocID="{F73C7A69-BB24-4690-B743-4D45CE473802}" presName="root2" presStyleCnt="0"/>
      <dgm:spPr/>
      <dgm:t>
        <a:bodyPr/>
        <a:lstStyle/>
        <a:p>
          <a:endParaRPr lang="fr-FR"/>
        </a:p>
      </dgm:t>
    </dgm:pt>
    <dgm:pt modelId="{B79364A0-A390-419A-BE03-EDDBD65E4CAD}" type="pres">
      <dgm:prSet presAssocID="{F73C7A69-BB24-4690-B743-4D45CE473802}" presName="LevelTwoTextNode" presStyleLbl="node4" presStyleIdx="5" presStyleCnt="10" custScaleX="422875" custLinFactNeighborX="55271" custLinFactNeighborY="-6905">
        <dgm:presLayoutVars>
          <dgm:chPref val="3"/>
        </dgm:presLayoutVars>
      </dgm:prSet>
      <dgm:spPr/>
      <dgm:t>
        <a:bodyPr/>
        <a:lstStyle/>
        <a:p>
          <a:endParaRPr lang="fr-FR"/>
        </a:p>
      </dgm:t>
    </dgm:pt>
    <dgm:pt modelId="{AFA0A058-8ACD-4B9E-9A2F-BDEB80B60B9A}" type="pres">
      <dgm:prSet presAssocID="{F73C7A69-BB24-4690-B743-4D45CE473802}" presName="level3hierChild" presStyleCnt="0"/>
      <dgm:spPr/>
      <dgm:t>
        <a:bodyPr/>
        <a:lstStyle/>
        <a:p>
          <a:endParaRPr lang="fr-FR"/>
        </a:p>
      </dgm:t>
    </dgm:pt>
    <dgm:pt modelId="{66C10D27-2959-45C7-B3C9-1350F956F001}" type="pres">
      <dgm:prSet presAssocID="{62E43A7E-A85F-4740-B234-E1AA158AE21D}" presName="conn2-1" presStyleLbl="parChTrans1D2" presStyleIdx="3" presStyleCnt="6"/>
      <dgm:spPr/>
      <dgm:t>
        <a:bodyPr/>
        <a:lstStyle/>
        <a:p>
          <a:endParaRPr lang="fr-FR"/>
        </a:p>
      </dgm:t>
    </dgm:pt>
    <dgm:pt modelId="{AC7E11D1-A8C3-443B-A886-74722F2DD6AA}" type="pres">
      <dgm:prSet presAssocID="{62E43A7E-A85F-4740-B234-E1AA158AE21D}" presName="connTx" presStyleLbl="parChTrans1D2" presStyleIdx="3" presStyleCnt="6"/>
      <dgm:spPr/>
      <dgm:t>
        <a:bodyPr/>
        <a:lstStyle/>
        <a:p>
          <a:endParaRPr lang="fr-FR"/>
        </a:p>
      </dgm:t>
    </dgm:pt>
    <dgm:pt modelId="{A89E1423-0C52-4E06-AB10-954C5D39086D}" type="pres">
      <dgm:prSet presAssocID="{52F0D684-9EDC-4C8E-91C6-9243E7B678DE}" presName="root2" presStyleCnt="0"/>
      <dgm:spPr/>
      <dgm:t>
        <a:bodyPr/>
        <a:lstStyle/>
        <a:p>
          <a:endParaRPr lang="fr-FR"/>
        </a:p>
      </dgm:t>
    </dgm:pt>
    <dgm:pt modelId="{6AADDE6C-968F-4DB9-A276-ADB0D483CF0A}" type="pres">
      <dgm:prSet presAssocID="{52F0D684-9EDC-4C8E-91C6-9243E7B678DE}" presName="LevelTwoTextNode" presStyleLbl="node2" presStyleIdx="3" presStyleCnt="6" custScaleX="111361" custLinFactNeighborX="-33465" custLinFactNeighborY="-8095">
        <dgm:presLayoutVars>
          <dgm:chPref val="3"/>
        </dgm:presLayoutVars>
      </dgm:prSet>
      <dgm:spPr/>
      <dgm:t>
        <a:bodyPr/>
        <a:lstStyle/>
        <a:p>
          <a:endParaRPr lang="fr-FR"/>
        </a:p>
      </dgm:t>
    </dgm:pt>
    <dgm:pt modelId="{DB723DAB-FF4D-4FE0-A0C6-1721094B20F8}" type="pres">
      <dgm:prSet presAssocID="{52F0D684-9EDC-4C8E-91C6-9243E7B678DE}" presName="level3hierChild" presStyleCnt="0"/>
      <dgm:spPr/>
      <dgm:t>
        <a:bodyPr/>
        <a:lstStyle/>
        <a:p>
          <a:endParaRPr lang="fr-FR"/>
        </a:p>
      </dgm:t>
    </dgm:pt>
    <dgm:pt modelId="{9D4B37A4-EF35-41DD-B652-9623C53F69B5}" type="pres">
      <dgm:prSet presAssocID="{C6856C97-98D2-4FCE-AA58-6F5D1996FF39}" presName="conn2-1" presStyleLbl="parChTrans1D3" presStyleIdx="4" presStyleCnt="9"/>
      <dgm:spPr/>
      <dgm:t>
        <a:bodyPr/>
        <a:lstStyle/>
        <a:p>
          <a:endParaRPr lang="fr-FR"/>
        </a:p>
      </dgm:t>
    </dgm:pt>
    <dgm:pt modelId="{C188FD9E-1C8D-4966-A04D-9D817C25C530}" type="pres">
      <dgm:prSet presAssocID="{C6856C97-98D2-4FCE-AA58-6F5D1996FF39}" presName="connTx" presStyleLbl="parChTrans1D3" presStyleIdx="4" presStyleCnt="9"/>
      <dgm:spPr/>
      <dgm:t>
        <a:bodyPr/>
        <a:lstStyle/>
        <a:p>
          <a:endParaRPr lang="fr-FR"/>
        </a:p>
      </dgm:t>
    </dgm:pt>
    <dgm:pt modelId="{D828FED6-1DCD-4F54-936E-342AA904F8A2}" type="pres">
      <dgm:prSet presAssocID="{2974A326-5891-4019-8EDC-3284212C991A}" presName="root2" presStyleCnt="0"/>
      <dgm:spPr/>
      <dgm:t>
        <a:bodyPr/>
        <a:lstStyle/>
        <a:p>
          <a:endParaRPr lang="fr-FR"/>
        </a:p>
      </dgm:t>
    </dgm:pt>
    <dgm:pt modelId="{025EAD76-AC3D-4DD0-8010-F37484B1515F}" type="pres">
      <dgm:prSet presAssocID="{2974A326-5891-4019-8EDC-3284212C991A}" presName="LevelTwoTextNode" presStyleLbl="node3" presStyleIdx="4" presStyleCnt="9" custScaleX="160446">
        <dgm:presLayoutVars>
          <dgm:chPref val="3"/>
        </dgm:presLayoutVars>
      </dgm:prSet>
      <dgm:spPr/>
      <dgm:t>
        <a:bodyPr/>
        <a:lstStyle/>
        <a:p>
          <a:endParaRPr lang="en-US"/>
        </a:p>
      </dgm:t>
    </dgm:pt>
    <dgm:pt modelId="{0C68AFF5-B9AA-4692-8C60-E7194F966614}" type="pres">
      <dgm:prSet presAssocID="{2974A326-5891-4019-8EDC-3284212C991A}" presName="level3hierChild" presStyleCnt="0"/>
      <dgm:spPr/>
      <dgm:t>
        <a:bodyPr/>
        <a:lstStyle/>
        <a:p>
          <a:endParaRPr lang="fr-FR"/>
        </a:p>
      </dgm:t>
    </dgm:pt>
    <dgm:pt modelId="{53849AAB-7F70-484D-A1A6-B53F1DD8DFE5}" type="pres">
      <dgm:prSet presAssocID="{F2C92844-18BA-429F-BC14-FD565864E3FE}" presName="conn2-1" presStyleLbl="parChTrans1D4" presStyleIdx="6" presStyleCnt="10"/>
      <dgm:spPr/>
      <dgm:t>
        <a:bodyPr/>
        <a:lstStyle/>
        <a:p>
          <a:endParaRPr lang="fr-FR"/>
        </a:p>
      </dgm:t>
    </dgm:pt>
    <dgm:pt modelId="{31D9BE34-4863-47D3-87B1-A29E94B95567}" type="pres">
      <dgm:prSet presAssocID="{F2C92844-18BA-429F-BC14-FD565864E3FE}" presName="connTx" presStyleLbl="parChTrans1D4" presStyleIdx="6" presStyleCnt="10"/>
      <dgm:spPr/>
      <dgm:t>
        <a:bodyPr/>
        <a:lstStyle/>
        <a:p>
          <a:endParaRPr lang="fr-FR"/>
        </a:p>
      </dgm:t>
    </dgm:pt>
    <dgm:pt modelId="{7EE1203E-0FC7-45FC-85B7-43ED2C0114A4}" type="pres">
      <dgm:prSet presAssocID="{C9B6E853-7B9D-482B-A6DA-3CC93E428CBB}" presName="root2" presStyleCnt="0"/>
      <dgm:spPr/>
      <dgm:t>
        <a:bodyPr/>
        <a:lstStyle/>
        <a:p>
          <a:endParaRPr lang="fr-FR"/>
        </a:p>
      </dgm:t>
    </dgm:pt>
    <dgm:pt modelId="{DD5EBFFC-A722-4AB2-89B0-0B1C4E0C9C86}" type="pres">
      <dgm:prSet presAssocID="{C9B6E853-7B9D-482B-A6DA-3CC93E428CBB}" presName="LevelTwoTextNode" presStyleLbl="node4" presStyleIdx="6" presStyleCnt="10" custScaleX="426951" custLinFactNeighborX="73377" custLinFactNeighborY="222">
        <dgm:presLayoutVars>
          <dgm:chPref val="3"/>
        </dgm:presLayoutVars>
      </dgm:prSet>
      <dgm:spPr/>
      <dgm:t>
        <a:bodyPr/>
        <a:lstStyle/>
        <a:p>
          <a:endParaRPr lang="fr-FR"/>
        </a:p>
      </dgm:t>
    </dgm:pt>
    <dgm:pt modelId="{FA8C07EE-30FE-4005-829A-54EFF7A01760}" type="pres">
      <dgm:prSet presAssocID="{C9B6E853-7B9D-482B-A6DA-3CC93E428CBB}" presName="level3hierChild" presStyleCnt="0"/>
      <dgm:spPr/>
      <dgm:t>
        <a:bodyPr/>
        <a:lstStyle/>
        <a:p>
          <a:endParaRPr lang="fr-FR"/>
        </a:p>
      </dgm:t>
    </dgm:pt>
    <dgm:pt modelId="{B37933A7-581F-4B09-80DC-1A672DC67D19}" type="pres">
      <dgm:prSet presAssocID="{6992EDD1-C975-4FD1-9081-85AF3BD8B1E6}" presName="conn2-1" presStyleLbl="parChTrans1D2" presStyleIdx="4" presStyleCnt="6"/>
      <dgm:spPr/>
      <dgm:t>
        <a:bodyPr/>
        <a:lstStyle/>
        <a:p>
          <a:endParaRPr lang="fr-FR"/>
        </a:p>
      </dgm:t>
    </dgm:pt>
    <dgm:pt modelId="{E54FFAC4-0083-4D7C-85A4-651FD575ED50}" type="pres">
      <dgm:prSet presAssocID="{6992EDD1-C975-4FD1-9081-85AF3BD8B1E6}" presName="connTx" presStyleLbl="parChTrans1D2" presStyleIdx="4" presStyleCnt="6"/>
      <dgm:spPr/>
      <dgm:t>
        <a:bodyPr/>
        <a:lstStyle/>
        <a:p>
          <a:endParaRPr lang="fr-FR"/>
        </a:p>
      </dgm:t>
    </dgm:pt>
    <dgm:pt modelId="{222C4F13-4F12-4E3E-9AAF-DD9D410FF8EF}" type="pres">
      <dgm:prSet presAssocID="{E3C31717-A998-409B-B0F2-24EA2C48B82B}" presName="root2" presStyleCnt="0"/>
      <dgm:spPr/>
      <dgm:t>
        <a:bodyPr/>
        <a:lstStyle/>
        <a:p>
          <a:endParaRPr lang="fr-FR"/>
        </a:p>
      </dgm:t>
    </dgm:pt>
    <dgm:pt modelId="{F106D733-4D18-44E9-AE84-8729F86F9A7B}" type="pres">
      <dgm:prSet presAssocID="{E3C31717-A998-409B-B0F2-24EA2C48B82B}" presName="LevelTwoTextNode" presStyleLbl="node2" presStyleIdx="4" presStyleCnt="6" custScaleX="111362" custLinFactNeighborX="-33465" custLinFactNeighborY="-10475">
        <dgm:presLayoutVars>
          <dgm:chPref val="3"/>
        </dgm:presLayoutVars>
      </dgm:prSet>
      <dgm:spPr/>
      <dgm:t>
        <a:bodyPr/>
        <a:lstStyle/>
        <a:p>
          <a:endParaRPr lang="en-US"/>
        </a:p>
      </dgm:t>
    </dgm:pt>
    <dgm:pt modelId="{D9BA8342-BCD9-45EA-9618-EEB73F745314}" type="pres">
      <dgm:prSet presAssocID="{E3C31717-A998-409B-B0F2-24EA2C48B82B}" presName="level3hierChild" presStyleCnt="0"/>
      <dgm:spPr/>
      <dgm:t>
        <a:bodyPr/>
        <a:lstStyle/>
        <a:p>
          <a:endParaRPr lang="fr-FR"/>
        </a:p>
      </dgm:t>
    </dgm:pt>
    <dgm:pt modelId="{264510F1-D46C-4B9D-A1DA-5D1C72DB4C2C}" type="pres">
      <dgm:prSet presAssocID="{516907B1-DB25-4C7D-84FF-63492AFE50C3}" presName="conn2-1" presStyleLbl="parChTrans1D3" presStyleIdx="5" presStyleCnt="9"/>
      <dgm:spPr/>
      <dgm:t>
        <a:bodyPr/>
        <a:lstStyle/>
        <a:p>
          <a:endParaRPr lang="fr-FR"/>
        </a:p>
      </dgm:t>
    </dgm:pt>
    <dgm:pt modelId="{AE2DB920-B6BF-429E-B3FD-F2D6C0C0B064}" type="pres">
      <dgm:prSet presAssocID="{516907B1-DB25-4C7D-84FF-63492AFE50C3}" presName="connTx" presStyleLbl="parChTrans1D3" presStyleIdx="5" presStyleCnt="9"/>
      <dgm:spPr/>
      <dgm:t>
        <a:bodyPr/>
        <a:lstStyle/>
        <a:p>
          <a:endParaRPr lang="fr-FR"/>
        </a:p>
      </dgm:t>
    </dgm:pt>
    <dgm:pt modelId="{67C1C12D-F255-49A7-82EA-2F8203598E86}" type="pres">
      <dgm:prSet presAssocID="{75E55147-B0A0-4B51-AB5B-0E7E0075355E}" presName="root2" presStyleCnt="0"/>
      <dgm:spPr/>
      <dgm:t>
        <a:bodyPr/>
        <a:lstStyle/>
        <a:p>
          <a:endParaRPr lang="fr-FR"/>
        </a:p>
      </dgm:t>
    </dgm:pt>
    <dgm:pt modelId="{6B2B5E9F-2EBF-45B7-A8E0-B8E78CC93865}" type="pres">
      <dgm:prSet presAssocID="{75E55147-B0A0-4B51-AB5B-0E7E0075355E}" presName="LevelTwoTextNode" presStyleLbl="node3" presStyleIdx="5" presStyleCnt="9" custScaleX="163112">
        <dgm:presLayoutVars>
          <dgm:chPref val="3"/>
        </dgm:presLayoutVars>
      </dgm:prSet>
      <dgm:spPr/>
      <dgm:t>
        <a:bodyPr/>
        <a:lstStyle/>
        <a:p>
          <a:endParaRPr lang="en-US"/>
        </a:p>
      </dgm:t>
    </dgm:pt>
    <dgm:pt modelId="{473A064E-CBB1-4162-B306-976BE2139680}" type="pres">
      <dgm:prSet presAssocID="{75E55147-B0A0-4B51-AB5B-0E7E0075355E}" presName="level3hierChild" presStyleCnt="0"/>
      <dgm:spPr/>
      <dgm:t>
        <a:bodyPr/>
        <a:lstStyle/>
        <a:p>
          <a:endParaRPr lang="fr-FR"/>
        </a:p>
      </dgm:t>
    </dgm:pt>
    <dgm:pt modelId="{C4060063-10F1-47DC-BDD6-8740C4B8A1B4}" type="pres">
      <dgm:prSet presAssocID="{94EC7959-A5F1-407E-BA45-E580F4FDC9E6}" presName="conn2-1" presStyleLbl="parChTrans1D4" presStyleIdx="7" presStyleCnt="10"/>
      <dgm:spPr/>
      <dgm:t>
        <a:bodyPr/>
        <a:lstStyle/>
        <a:p>
          <a:endParaRPr lang="fr-FR"/>
        </a:p>
      </dgm:t>
    </dgm:pt>
    <dgm:pt modelId="{E6E0835C-70C6-4F8D-8FA4-D27085349DBA}" type="pres">
      <dgm:prSet presAssocID="{94EC7959-A5F1-407E-BA45-E580F4FDC9E6}" presName="connTx" presStyleLbl="parChTrans1D4" presStyleIdx="7" presStyleCnt="10"/>
      <dgm:spPr/>
      <dgm:t>
        <a:bodyPr/>
        <a:lstStyle/>
        <a:p>
          <a:endParaRPr lang="fr-FR"/>
        </a:p>
      </dgm:t>
    </dgm:pt>
    <dgm:pt modelId="{C8AAEF82-3CC8-4E48-97A7-1B5E313ADF90}" type="pres">
      <dgm:prSet presAssocID="{A0DC8813-CD9E-4884-A5AA-A81616F70BD6}" presName="root2" presStyleCnt="0"/>
      <dgm:spPr/>
      <dgm:t>
        <a:bodyPr/>
        <a:lstStyle/>
        <a:p>
          <a:endParaRPr lang="fr-FR"/>
        </a:p>
      </dgm:t>
    </dgm:pt>
    <dgm:pt modelId="{B4D4BC37-43D5-4A51-B84F-131B2101F5C4}" type="pres">
      <dgm:prSet presAssocID="{A0DC8813-CD9E-4884-A5AA-A81616F70BD6}" presName="LevelTwoTextNode" presStyleLbl="node4" presStyleIdx="7" presStyleCnt="10" custScaleX="425688" custLinFactNeighborX="70711" custLinFactNeighborY="7883">
        <dgm:presLayoutVars>
          <dgm:chPref val="3"/>
        </dgm:presLayoutVars>
      </dgm:prSet>
      <dgm:spPr/>
      <dgm:t>
        <a:bodyPr/>
        <a:lstStyle/>
        <a:p>
          <a:endParaRPr lang="en-US"/>
        </a:p>
      </dgm:t>
    </dgm:pt>
    <dgm:pt modelId="{01623E14-D68C-4FC0-B7FA-653119450436}" type="pres">
      <dgm:prSet presAssocID="{A0DC8813-CD9E-4884-A5AA-A81616F70BD6}" presName="level3hierChild" presStyleCnt="0"/>
      <dgm:spPr/>
      <dgm:t>
        <a:bodyPr/>
        <a:lstStyle/>
        <a:p>
          <a:endParaRPr lang="fr-FR"/>
        </a:p>
      </dgm:t>
    </dgm:pt>
    <dgm:pt modelId="{11767DAC-E465-47AF-A168-BECB10E544FF}" type="pres">
      <dgm:prSet presAssocID="{18C4E4F1-6FFE-40C7-B98F-CD8AC747D6A9}" presName="conn2-1" presStyleLbl="parChTrans1D3" presStyleIdx="6" presStyleCnt="9"/>
      <dgm:spPr/>
      <dgm:t>
        <a:bodyPr/>
        <a:lstStyle/>
        <a:p>
          <a:endParaRPr lang="fr-FR"/>
        </a:p>
      </dgm:t>
    </dgm:pt>
    <dgm:pt modelId="{35D06866-0351-4C8F-9E03-1F846DF64B86}" type="pres">
      <dgm:prSet presAssocID="{18C4E4F1-6FFE-40C7-B98F-CD8AC747D6A9}" presName="connTx" presStyleLbl="parChTrans1D3" presStyleIdx="6" presStyleCnt="9"/>
      <dgm:spPr/>
      <dgm:t>
        <a:bodyPr/>
        <a:lstStyle/>
        <a:p>
          <a:endParaRPr lang="fr-FR"/>
        </a:p>
      </dgm:t>
    </dgm:pt>
    <dgm:pt modelId="{0569B4F1-0330-4B69-BF79-1222BD0B7D2A}" type="pres">
      <dgm:prSet presAssocID="{90D73243-8D83-4D3B-B5DC-8C34197E2F93}" presName="root2" presStyleCnt="0"/>
      <dgm:spPr/>
      <dgm:t>
        <a:bodyPr/>
        <a:lstStyle/>
        <a:p>
          <a:endParaRPr lang="fr-FR"/>
        </a:p>
      </dgm:t>
    </dgm:pt>
    <dgm:pt modelId="{FCF125C1-8616-4ABD-9AB0-4A1A49D24A67}" type="pres">
      <dgm:prSet presAssocID="{90D73243-8D83-4D3B-B5DC-8C34197E2F93}" presName="LevelTwoTextNode" presStyleLbl="node3" presStyleIdx="6" presStyleCnt="9" custScaleX="163112">
        <dgm:presLayoutVars>
          <dgm:chPref val="3"/>
        </dgm:presLayoutVars>
      </dgm:prSet>
      <dgm:spPr/>
      <dgm:t>
        <a:bodyPr/>
        <a:lstStyle/>
        <a:p>
          <a:endParaRPr lang="en-US"/>
        </a:p>
      </dgm:t>
    </dgm:pt>
    <dgm:pt modelId="{61BD2AEF-BC5E-4318-943E-83B594F59ED0}" type="pres">
      <dgm:prSet presAssocID="{90D73243-8D83-4D3B-B5DC-8C34197E2F93}" presName="level3hierChild" presStyleCnt="0"/>
      <dgm:spPr/>
      <dgm:t>
        <a:bodyPr/>
        <a:lstStyle/>
        <a:p>
          <a:endParaRPr lang="fr-FR"/>
        </a:p>
      </dgm:t>
    </dgm:pt>
    <dgm:pt modelId="{3E66369B-4821-41C1-9911-5AE4B0D73C5A}" type="pres">
      <dgm:prSet presAssocID="{6202B1ED-6E28-4A5B-B4BF-CFC862F69283}" presName="conn2-1" presStyleLbl="parChTrans1D4" presStyleIdx="8" presStyleCnt="10"/>
      <dgm:spPr/>
      <dgm:t>
        <a:bodyPr/>
        <a:lstStyle/>
        <a:p>
          <a:endParaRPr lang="fr-FR"/>
        </a:p>
      </dgm:t>
    </dgm:pt>
    <dgm:pt modelId="{F3B226C5-98DD-485E-968E-64F0568910A6}" type="pres">
      <dgm:prSet presAssocID="{6202B1ED-6E28-4A5B-B4BF-CFC862F69283}" presName="connTx" presStyleLbl="parChTrans1D4" presStyleIdx="8" presStyleCnt="10"/>
      <dgm:spPr/>
      <dgm:t>
        <a:bodyPr/>
        <a:lstStyle/>
        <a:p>
          <a:endParaRPr lang="fr-FR"/>
        </a:p>
      </dgm:t>
    </dgm:pt>
    <dgm:pt modelId="{4056A31D-0D76-4B03-AD62-540F23E5B54C}" type="pres">
      <dgm:prSet presAssocID="{6454A39A-E30E-4EB0-8FEE-46B22D95DE40}" presName="root2" presStyleCnt="0"/>
      <dgm:spPr/>
      <dgm:t>
        <a:bodyPr/>
        <a:lstStyle/>
        <a:p>
          <a:endParaRPr lang="fr-FR"/>
        </a:p>
      </dgm:t>
    </dgm:pt>
    <dgm:pt modelId="{F8EA40AF-547F-4778-ACB0-D2D827FC3D3A}" type="pres">
      <dgm:prSet presAssocID="{6454A39A-E30E-4EB0-8FEE-46B22D95DE40}" presName="LevelTwoTextNode" presStyleLbl="node4" presStyleIdx="8" presStyleCnt="10" custScaleX="425266" custLinFactNeighborX="70711" custLinFactNeighborY="-1980">
        <dgm:presLayoutVars>
          <dgm:chPref val="3"/>
        </dgm:presLayoutVars>
      </dgm:prSet>
      <dgm:spPr/>
      <dgm:t>
        <a:bodyPr/>
        <a:lstStyle/>
        <a:p>
          <a:endParaRPr lang="en-US"/>
        </a:p>
      </dgm:t>
    </dgm:pt>
    <dgm:pt modelId="{F86AD14E-BD1B-427D-BFD9-8BE007E9B695}" type="pres">
      <dgm:prSet presAssocID="{6454A39A-E30E-4EB0-8FEE-46B22D95DE40}" presName="level3hierChild" presStyleCnt="0"/>
      <dgm:spPr/>
      <dgm:t>
        <a:bodyPr/>
        <a:lstStyle/>
        <a:p>
          <a:endParaRPr lang="fr-FR"/>
        </a:p>
      </dgm:t>
    </dgm:pt>
    <dgm:pt modelId="{87F7909A-440D-40AC-876B-2232C1AF2660}" type="pres">
      <dgm:prSet presAssocID="{14A5EC74-9959-4160-B9E4-0B92E2FD7AB3}" presName="conn2-1" presStyleLbl="parChTrans1D3" presStyleIdx="7" presStyleCnt="9"/>
      <dgm:spPr/>
      <dgm:t>
        <a:bodyPr/>
        <a:lstStyle/>
        <a:p>
          <a:endParaRPr lang="fr-FR"/>
        </a:p>
      </dgm:t>
    </dgm:pt>
    <dgm:pt modelId="{A5A96E28-EBAE-4C72-9BD9-7E8E4A6F8BC4}" type="pres">
      <dgm:prSet presAssocID="{14A5EC74-9959-4160-B9E4-0B92E2FD7AB3}" presName="connTx" presStyleLbl="parChTrans1D3" presStyleIdx="7" presStyleCnt="9"/>
      <dgm:spPr/>
      <dgm:t>
        <a:bodyPr/>
        <a:lstStyle/>
        <a:p>
          <a:endParaRPr lang="fr-FR"/>
        </a:p>
      </dgm:t>
    </dgm:pt>
    <dgm:pt modelId="{5A46BCB0-053D-4770-9C0E-A87E7EB4E275}" type="pres">
      <dgm:prSet presAssocID="{DF4CB7B1-5045-4437-87E4-E1CC84BEBD5B}" presName="root2" presStyleCnt="0"/>
      <dgm:spPr/>
      <dgm:t>
        <a:bodyPr/>
        <a:lstStyle/>
        <a:p>
          <a:endParaRPr lang="fr-FR"/>
        </a:p>
      </dgm:t>
    </dgm:pt>
    <dgm:pt modelId="{BEE878CC-66AC-46BB-B254-1430ED20255B}" type="pres">
      <dgm:prSet presAssocID="{DF4CB7B1-5045-4437-87E4-E1CC84BEBD5B}" presName="LevelTwoTextNode" presStyleLbl="node3" presStyleIdx="7" presStyleCnt="9" custScaleX="149852">
        <dgm:presLayoutVars>
          <dgm:chPref val="3"/>
        </dgm:presLayoutVars>
      </dgm:prSet>
      <dgm:spPr/>
      <dgm:t>
        <a:bodyPr/>
        <a:lstStyle/>
        <a:p>
          <a:endParaRPr lang="en-US"/>
        </a:p>
      </dgm:t>
    </dgm:pt>
    <dgm:pt modelId="{B55D41D0-55D0-45FB-9307-BBB20B7DC5C5}" type="pres">
      <dgm:prSet presAssocID="{DF4CB7B1-5045-4437-87E4-E1CC84BEBD5B}" presName="level3hierChild" presStyleCnt="0"/>
      <dgm:spPr/>
      <dgm:t>
        <a:bodyPr/>
        <a:lstStyle/>
        <a:p>
          <a:endParaRPr lang="fr-FR"/>
        </a:p>
      </dgm:t>
    </dgm:pt>
    <dgm:pt modelId="{EA1D241F-E12F-4D7E-BDAB-98F9EC475487}" type="pres">
      <dgm:prSet presAssocID="{13AF1296-7130-4B35-8D2B-004E85C49434}" presName="conn2-1" presStyleLbl="parChTrans1D4" presStyleIdx="9" presStyleCnt="10"/>
      <dgm:spPr/>
      <dgm:t>
        <a:bodyPr/>
        <a:lstStyle/>
        <a:p>
          <a:endParaRPr lang="fr-FR"/>
        </a:p>
      </dgm:t>
    </dgm:pt>
    <dgm:pt modelId="{1DA7B367-DBA7-4C41-9559-471EF152BD59}" type="pres">
      <dgm:prSet presAssocID="{13AF1296-7130-4B35-8D2B-004E85C49434}" presName="connTx" presStyleLbl="parChTrans1D4" presStyleIdx="9" presStyleCnt="10"/>
      <dgm:spPr/>
      <dgm:t>
        <a:bodyPr/>
        <a:lstStyle/>
        <a:p>
          <a:endParaRPr lang="fr-FR"/>
        </a:p>
      </dgm:t>
    </dgm:pt>
    <dgm:pt modelId="{171FC1E7-CD5A-4597-8EBC-BFD1E0AD9411}" type="pres">
      <dgm:prSet presAssocID="{BF3692B0-B2F5-475B-A0E0-09F2750DB354}" presName="root2" presStyleCnt="0"/>
      <dgm:spPr/>
      <dgm:t>
        <a:bodyPr/>
        <a:lstStyle/>
        <a:p>
          <a:endParaRPr lang="fr-FR"/>
        </a:p>
      </dgm:t>
    </dgm:pt>
    <dgm:pt modelId="{0AA5EBEC-F204-4587-AF0F-C5AAAACBECD6}" type="pres">
      <dgm:prSet presAssocID="{BF3692B0-B2F5-475B-A0E0-09F2750DB354}" presName="LevelTwoTextNode" presStyleLbl="node4" presStyleIdx="9" presStyleCnt="10" custScaleX="432935" custLinFactNeighborX="83971" custLinFactNeighborY="5680">
        <dgm:presLayoutVars>
          <dgm:chPref val="3"/>
        </dgm:presLayoutVars>
      </dgm:prSet>
      <dgm:spPr/>
      <dgm:t>
        <a:bodyPr/>
        <a:lstStyle/>
        <a:p>
          <a:endParaRPr lang="en-US"/>
        </a:p>
      </dgm:t>
    </dgm:pt>
    <dgm:pt modelId="{25C533A9-237A-4023-B645-4B49FAA05F59}" type="pres">
      <dgm:prSet presAssocID="{BF3692B0-B2F5-475B-A0E0-09F2750DB354}" presName="level3hierChild" presStyleCnt="0"/>
      <dgm:spPr/>
      <dgm:t>
        <a:bodyPr/>
        <a:lstStyle/>
        <a:p>
          <a:endParaRPr lang="fr-FR"/>
        </a:p>
      </dgm:t>
    </dgm:pt>
    <dgm:pt modelId="{16BE6CC5-03EE-4579-AE70-9EBD1646542A}" type="pres">
      <dgm:prSet presAssocID="{5FE6DC38-6776-41DB-B858-4560A59B33C9}" presName="conn2-1" presStyleLbl="parChTrans1D2" presStyleIdx="5" presStyleCnt="6"/>
      <dgm:spPr/>
      <dgm:t>
        <a:bodyPr/>
        <a:lstStyle/>
        <a:p>
          <a:endParaRPr lang="fr-FR"/>
        </a:p>
      </dgm:t>
    </dgm:pt>
    <dgm:pt modelId="{78256481-66C4-4A91-99FA-69FAAFA9D8B3}" type="pres">
      <dgm:prSet presAssocID="{5FE6DC38-6776-41DB-B858-4560A59B33C9}" presName="connTx" presStyleLbl="parChTrans1D2" presStyleIdx="5" presStyleCnt="6"/>
      <dgm:spPr/>
      <dgm:t>
        <a:bodyPr/>
        <a:lstStyle/>
        <a:p>
          <a:endParaRPr lang="fr-FR"/>
        </a:p>
      </dgm:t>
    </dgm:pt>
    <dgm:pt modelId="{CF801885-5319-45A5-9AB5-20CE8FB7D4AD}" type="pres">
      <dgm:prSet presAssocID="{8842B8E6-2FED-446C-AA95-ECB6BE04C5CF}" presName="root2" presStyleCnt="0"/>
      <dgm:spPr/>
      <dgm:t>
        <a:bodyPr/>
        <a:lstStyle/>
        <a:p>
          <a:endParaRPr lang="fr-FR"/>
        </a:p>
      </dgm:t>
    </dgm:pt>
    <dgm:pt modelId="{93D42AC6-A3DC-4E75-AC1A-64F14A3342BE}" type="pres">
      <dgm:prSet presAssocID="{8842B8E6-2FED-446C-AA95-ECB6BE04C5CF}" presName="LevelTwoTextNode" presStyleLbl="node2" presStyleIdx="5" presStyleCnt="6" custScaleX="116258" custLinFactNeighborX="-33010" custLinFactNeighborY="-4183">
        <dgm:presLayoutVars>
          <dgm:chPref val="3"/>
        </dgm:presLayoutVars>
      </dgm:prSet>
      <dgm:spPr/>
      <dgm:t>
        <a:bodyPr/>
        <a:lstStyle/>
        <a:p>
          <a:endParaRPr lang="en-US"/>
        </a:p>
      </dgm:t>
    </dgm:pt>
    <dgm:pt modelId="{D739457D-0A80-47AB-9142-B33F644CB507}" type="pres">
      <dgm:prSet presAssocID="{8842B8E6-2FED-446C-AA95-ECB6BE04C5CF}" presName="level3hierChild" presStyleCnt="0"/>
      <dgm:spPr/>
      <dgm:t>
        <a:bodyPr/>
        <a:lstStyle/>
        <a:p>
          <a:endParaRPr lang="fr-FR"/>
        </a:p>
      </dgm:t>
    </dgm:pt>
    <dgm:pt modelId="{697138B6-5440-4F79-9A46-846D5EECD3FD}" type="pres">
      <dgm:prSet presAssocID="{B39E708A-4F4D-40E2-8CAB-066D137F0865}" presName="conn2-1" presStyleLbl="parChTrans1D3" presStyleIdx="8" presStyleCnt="9"/>
      <dgm:spPr/>
      <dgm:t>
        <a:bodyPr/>
        <a:lstStyle/>
        <a:p>
          <a:endParaRPr lang="fr-FR"/>
        </a:p>
      </dgm:t>
    </dgm:pt>
    <dgm:pt modelId="{D890A412-ED49-4F6C-955F-73FD46A96135}" type="pres">
      <dgm:prSet presAssocID="{B39E708A-4F4D-40E2-8CAB-066D137F0865}" presName="connTx" presStyleLbl="parChTrans1D3" presStyleIdx="8" presStyleCnt="9"/>
      <dgm:spPr/>
      <dgm:t>
        <a:bodyPr/>
        <a:lstStyle/>
        <a:p>
          <a:endParaRPr lang="fr-FR"/>
        </a:p>
      </dgm:t>
    </dgm:pt>
    <dgm:pt modelId="{F68E8A9F-8402-4D3F-A92A-01FE588BDF41}" type="pres">
      <dgm:prSet presAssocID="{6F0EE3D6-5DC0-4B96-B37E-57BC52C39BF6}" presName="root2" presStyleCnt="0"/>
      <dgm:spPr/>
      <dgm:t>
        <a:bodyPr/>
        <a:lstStyle/>
        <a:p>
          <a:endParaRPr lang="fr-FR"/>
        </a:p>
      </dgm:t>
    </dgm:pt>
    <dgm:pt modelId="{09ED80D0-5939-46D2-868B-CF9B367D33C4}" type="pres">
      <dgm:prSet presAssocID="{6F0EE3D6-5DC0-4B96-B37E-57BC52C39BF6}" presName="LevelTwoTextNode" presStyleLbl="node3" presStyleIdx="8" presStyleCnt="9" custScaleX="432176" custLinFactX="100000" custLinFactNeighborX="159054" custLinFactNeighborY="3403">
        <dgm:presLayoutVars>
          <dgm:chPref val="3"/>
        </dgm:presLayoutVars>
      </dgm:prSet>
      <dgm:spPr/>
      <dgm:t>
        <a:bodyPr/>
        <a:lstStyle/>
        <a:p>
          <a:endParaRPr lang="en-US"/>
        </a:p>
      </dgm:t>
    </dgm:pt>
    <dgm:pt modelId="{FC52123B-7EF0-4D13-8AB9-03B3907372A2}" type="pres">
      <dgm:prSet presAssocID="{6F0EE3D6-5DC0-4B96-B37E-57BC52C39BF6}" presName="level3hierChild" presStyleCnt="0"/>
      <dgm:spPr/>
      <dgm:t>
        <a:bodyPr/>
        <a:lstStyle/>
        <a:p>
          <a:endParaRPr lang="fr-FR"/>
        </a:p>
      </dgm:t>
    </dgm:pt>
  </dgm:ptLst>
  <dgm:cxnLst>
    <dgm:cxn modelId="{7F411627-C92F-4D8C-9915-69B32B8167F1}" type="presOf" srcId="{F2C92844-18BA-429F-BC14-FD565864E3FE}" destId="{31D9BE34-4863-47D3-87B1-A29E94B95567}" srcOrd="1" destOrd="0" presId="urn:microsoft.com/office/officeart/2005/8/layout/hierarchy2"/>
    <dgm:cxn modelId="{3EE63C1B-76E2-4D12-B30B-2980E642FAB0}" type="presOf" srcId="{A9E87F83-58B9-4908-B740-093E5EBC7DD8}" destId="{7744FB9B-1226-4238-A21E-E0C358F318C3}" srcOrd="1" destOrd="0" presId="urn:microsoft.com/office/officeart/2005/8/layout/hierarchy2"/>
    <dgm:cxn modelId="{CB9DD7DC-30FE-49A8-B6A8-07EFA5A3C2B0}" srcId="{15B1BA1E-0BE5-4111-9088-567035F6ADF2}" destId="{A8C23566-4532-4937-B70D-96EEB679EC18}" srcOrd="0" destOrd="0" parTransId="{96B4AF63-BD34-4C99-907A-076A76C40AC1}" sibTransId="{40EA1749-1A7A-4595-A4AB-2D29A76E00D5}"/>
    <dgm:cxn modelId="{57C63B00-5085-46BB-8EE0-8E7F057A3A14}" srcId="{E3C31717-A998-409B-B0F2-24EA2C48B82B}" destId="{90D73243-8D83-4D3B-B5DC-8C34197E2F93}" srcOrd="1" destOrd="0" parTransId="{18C4E4F1-6FFE-40C7-B98F-CD8AC747D6A9}" sibTransId="{2127D8F9-BA28-47A2-9F75-42B690018117}"/>
    <dgm:cxn modelId="{18195A0D-3B32-4BE5-9E17-00E1ACE712BE}" type="presOf" srcId="{94EC7959-A5F1-407E-BA45-E580F4FDC9E6}" destId="{E6E0835C-70C6-4F8D-8FA4-D27085349DBA}" srcOrd="1" destOrd="0" presId="urn:microsoft.com/office/officeart/2005/8/layout/hierarchy2"/>
    <dgm:cxn modelId="{D89A54A0-20E7-4DE5-828D-635CCAFDD3F3}" srcId="{90D73243-8D83-4D3B-B5DC-8C34197E2F93}" destId="{6454A39A-E30E-4EB0-8FEE-46B22D95DE40}" srcOrd="0" destOrd="0" parTransId="{6202B1ED-6E28-4A5B-B4BF-CFC862F69283}" sibTransId="{9687B150-E9E2-41D2-8CF3-856DAEF425C3}"/>
    <dgm:cxn modelId="{F6B03DF3-C332-4172-BC3E-CEC7F8347503}" type="presOf" srcId="{F4C03097-4B08-4AC5-A053-2E376F80E313}" destId="{5B2BDD20-7F77-44FB-B626-426C3506D363}" srcOrd="0" destOrd="0" presId="urn:microsoft.com/office/officeart/2005/8/layout/hierarchy2"/>
    <dgm:cxn modelId="{31968E50-5F21-4E14-BD6C-AC0765C075E7}" srcId="{A8C23566-4532-4937-B70D-96EEB679EC18}" destId="{C384DB3C-1D18-40E5-9144-7A2744677CC4}" srcOrd="1" destOrd="0" parTransId="{099F60C3-6A1D-4019-8D14-F50A8A09C660}" sibTransId="{4210D62D-6E5A-40C5-B85F-1A94EA636C1F}"/>
    <dgm:cxn modelId="{39771F41-37FA-44E5-AEF7-C01E3FC43E72}" srcId="{DF4CB7B1-5045-4437-87E4-E1CC84BEBD5B}" destId="{BF3692B0-B2F5-475B-A0E0-09F2750DB354}" srcOrd="0" destOrd="0" parTransId="{13AF1296-7130-4B35-8D2B-004E85C49434}" sibTransId="{48EF8DA7-6090-4DAC-AE67-DEEC18C5A62C}"/>
    <dgm:cxn modelId="{DBC71433-260B-4220-99C2-DB77AD5FCB04}" srcId="{AC7D7CEA-60A9-4B39-9FE0-FBB48D821DA2}" destId="{9C11D38D-B6EE-4602-B5DC-0E873D6BC312}" srcOrd="0" destOrd="0" parTransId="{E4802F1B-C275-465F-B611-017EA9F4FFD0}" sibTransId="{58D1AB30-A659-4F62-98D2-23A4B59321D5}"/>
    <dgm:cxn modelId="{B1BC92DE-FBB8-4444-8BC9-95A2EC3ED5ED}" type="presOf" srcId="{64850580-2D76-445F-9B82-9BA5722BC486}" destId="{AAB68420-B0D6-42AF-8A12-0559F002729D}" srcOrd="0" destOrd="0" presId="urn:microsoft.com/office/officeart/2005/8/layout/hierarchy2"/>
    <dgm:cxn modelId="{7A6F7A55-1679-4569-814E-6608C4F10DB9}" type="presOf" srcId="{6992EDD1-C975-4FD1-9081-85AF3BD8B1E6}" destId="{B37933A7-581F-4B09-80DC-1A672DC67D19}" srcOrd="0" destOrd="0" presId="urn:microsoft.com/office/officeart/2005/8/layout/hierarchy2"/>
    <dgm:cxn modelId="{C9F154D7-EC8C-4B03-A171-F625DB05C0D3}" srcId="{16D19E56-C5C2-4577-88A6-9E27624927B0}" destId="{E3C31717-A998-409B-B0F2-24EA2C48B82B}" srcOrd="4" destOrd="0" parTransId="{6992EDD1-C975-4FD1-9081-85AF3BD8B1E6}" sibTransId="{1DD2EC39-182A-44E3-9F1D-0BECB21AC125}"/>
    <dgm:cxn modelId="{06511AF4-8F66-4AC7-AF6F-F39E0A082FEE}" type="presOf" srcId="{C3F9611D-6F6D-456A-AD45-7E37C504D0D0}" destId="{150C759A-28F1-46C6-81E2-DBCE69B4B728}" srcOrd="1" destOrd="0" presId="urn:microsoft.com/office/officeart/2005/8/layout/hierarchy2"/>
    <dgm:cxn modelId="{D762D214-71F4-4D9D-8FDE-DEFB66C0A088}" type="presOf" srcId="{75E55147-B0A0-4B51-AB5B-0E7E0075355E}" destId="{6B2B5E9F-2EBF-45B7-A8E0-B8E78CC93865}" srcOrd="0" destOrd="0" presId="urn:microsoft.com/office/officeart/2005/8/layout/hierarchy2"/>
    <dgm:cxn modelId="{37B026F8-28A0-434E-8AED-16C2F0CEF08E}" type="presOf" srcId="{90D73243-8D83-4D3B-B5DC-8C34197E2F93}" destId="{FCF125C1-8616-4ABD-9AB0-4A1A49D24A67}" srcOrd="0" destOrd="0" presId="urn:microsoft.com/office/officeart/2005/8/layout/hierarchy2"/>
    <dgm:cxn modelId="{1D49943D-CFF8-464A-BED4-2AFEEFB98BF9}" type="presOf" srcId="{F46B74CD-E2DF-4E6A-965C-1DA6F85D5BDC}" destId="{ABEC8873-5B36-4646-A7AD-993117EE33D5}" srcOrd="1" destOrd="0" presId="urn:microsoft.com/office/officeart/2005/8/layout/hierarchy2"/>
    <dgm:cxn modelId="{9BCE7B16-64B1-431C-9358-CB6804951DC4}" srcId="{16D19E56-C5C2-4577-88A6-9E27624927B0}" destId="{F6952C61-9C3A-4BE1-A252-93B737E8386B}" srcOrd="0" destOrd="0" parTransId="{5D7D13A5-02B4-451B-A0B5-BB9AD3A5B383}" sibTransId="{6CEFC87E-D954-483B-BA2E-10D84BECFF59}"/>
    <dgm:cxn modelId="{E5B35ADC-862D-45BF-9B14-7BCAA0184F2C}" type="presOf" srcId="{CC907B09-0EBC-4738-8DA3-E51A4909A71A}" destId="{B3126015-186F-4CD5-A1AD-9F9CEC7D117B}" srcOrd="0" destOrd="0" presId="urn:microsoft.com/office/officeart/2005/8/layout/hierarchy2"/>
    <dgm:cxn modelId="{B2595663-A38A-4F6D-808E-41045EC1135B}" srcId="{0B6CE9A0-C6EE-429F-ADDF-EDFE8BC26AEA}" destId="{16D19E56-C5C2-4577-88A6-9E27624927B0}" srcOrd="0" destOrd="0" parTransId="{B412D9D2-BEB6-4D02-86E1-44B1D62A0444}" sibTransId="{F97894F1-DF58-491E-8AAC-F54B0ACF2156}"/>
    <dgm:cxn modelId="{8449E61E-29E3-48E1-83A4-741222D38817}" type="presOf" srcId="{E4802F1B-C275-465F-B611-017EA9F4FFD0}" destId="{95721BC4-E41C-4260-995C-FBD8600082C9}" srcOrd="1" destOrd="0" presId="urn:microsoft.com/office/officeart/2005/8/layout/hierarchy2"/>
    <dgm:cxn modelId="{BFDD43DE-260F-4D3A-8A21-6BEEC3A0FE6D}" type="presOf" srcId="{6202B1ED-6E28-4A5B-B4BF-CFC862F69283}" destId="{F3B226C5-98DD-485E-968E-64F0568910A6}" srcOrd="1" destOrd="0" presId="urn:microsoft.com/office/officeart/2005/8/layout/hierarchy2"/>
    <dgm:cxn modelId="{C51FAAF2-D03B-4F36-94FA-2A5105B6607F}" type="presOf" srcId="{E3C31717-A998-409B-B0F2-24EA2C48B82B}" destId="{F106D733-4D18-44E9-AE84-8729F86F9A7B}" srcOrd="0" destOrd="0" presId="urn:microsoft.com/office/officeart/2005/8/layout/hierarchy2"/>
    <dgm:cxn modelId="{8C306BA0-9388-4DB4-A598-1D6155967838}" type="presOf" srcId="{C6856C97-98D2-4FCE-AA58-6F5D1996FF39}" destId="{9D4B37A4-EF35-41DD-B652-9623C53F69B5}" srcOrd="0" destOrd="0" presId="urn:microsoft.com/office/officeart/2005/8/layout/hierarchy2"/>
    <dgm:cxn modelId="{A9363C94-54E6-4A79-9651-A4CD7CCC4607}" srcId="{885221A3-C986-4F1A-B5D1-5CB7100BCCD6}" destId="{56AD0DD9-BDFD-48CB-B8AD-229B40BE1DA7}" srcOrd="0" destOrd="0" parTransId="{A560B286-F608-4BFD-AA59-E075D6FBB207}" sibTransId="{B4A30BB2-4A6F-4D6B-B7E7-3938FB83587B}"/>
    <dgm:cxn modelId="{0B4453EB-EE04-48E0-A610-ED15EC37341B}" srcId="{8842B8E6-2FED-446C-AA95-ECB6BE04C5CF}" destId="{6F0EE3D6-5DC0-4B96-B37E-57BC52C39BF6}" srcOrd="0" destOrd="0" parTransId="{B39E708A-4F4D-40E2-8CAB-066D137F0865}" sibTransId="{CC1B1915-600B-4178-BB54-14D29C1FC6EB}"/>
    <dgm:cxn modelId="{3B8874A9-05AA-4E0A-ADC2-53DF3AA098D0}" type="presOf" srcId="{0B6CE9A0-C6EE-429F-ADDF-EDFE8BC26AEA}" destId="{51AF58BE-B55C-412E-AF2E-5B03A34A5E58}" srcOrd="0" destOrd="0" presId="urn:microsoft.com/office/officeart/2005/8/layout/hierarchy2"/>
    <dgm:cxn modelId="{F452CF8F-2CD5-4808-AE6A-932F9E7618ED}" type="presOf" srcId="{18C4E4F1-6FFE-40C7-B98F-CD8AC747D6A9}" destId="{35D06866-0351-4C8F-9E03-1F846DF64B86}" srcOrd="1" destOrd="0" presId="urn:microsoft.com/office/officeart/2005/8/layout/hierarchy2"/>
    <dgm:cxn modelId="{E47BC95A-4EDA-480D-BD74-1C37D904595E}" type="presOf" srcId="{B39E708A-4F4D-40E2-8CAB-066D137F0865}" destId="{D890A412-ED49-4F6C-955F-73FD46A96135}" srcOrd="1" destOrd="0" presId="urn:microsoft.com/office/officeart/2005/8/layout/hierarchy2"/>
    <dgm:cxn modelId="{93CEF5E5-71B5-4D30-982E-51A13B758EBC}" type="presOf" srcId="{D42F0D00-8154-42C0-8474-0CB7B1AB1B9B}" destId="{D7797290-2D69-4666-BAC2-F46A2EA90FC3}" srcOrd="0" destOrd="0" presId="urn:microsoft.com/office/officeart/2005/8/layout/hierarchy2"/>
    <dgm:cxn modelId="{97525603-F8FF-4F46-AFA4-1D5F4843D11E}" type="presOf" srcId="{C45DAEAA-8C55-44A1-8683-0B8998291E78}" destId="{EC82294C-BFDC-4F15-8EC7-798716582911}" srcOrd="1" destOrd="0" presId="urn:microsoft.com/office/officeart/2005/8/layout/hierarchy2"/>
    <dgm:cxn modelId="{53D36D37-3AA6-40E0-A0AB-D86F2E009276}" srcId="{AC7D7CEA-60A9-4B39-9FE0-FBB48D821DA2}" destId="{D42F0D00-8154-42C0-8474-0CB7B1AB1B9B}" srcOrd="1" destOrd="0" parTransId="{64850580-2D76-445F-9B82-9BA5722BC486}" sibTransId="{1BF2F211-64B6-4B82-9E14-A6B65EC8EABE}"/>
    <dgm:cxn modelId="{58241CC8-EC18-4597-956B-E66F07C9902D}" type="presOf" srcId="{516907B1-DB25-4C7D-84FF-63492AFE50C3}" destId="{264510F1-D46C-4B9D-A1DA-5D1C72DB4C2C}" srcOrd="0" destOrd="0" presId="urn:microsoft.com/office/officeart/2005/8/layout/hierarchy2"/>
    <dgm:cxn modelId="{9037826B-DB15-48C3-8A53-2DC8FDD15C47}" type="presOf" srcId="{099F60C3-6A1D-4019-8D14-F50A8A09C660}" destId="{82E0188A-130F-4888-B1C4-1466B0FA2C48}" srcOrd="0" destOrd="0" presId="urn:microsoft.com/office/officeart/2005/8/layout/hierarchy2"/>
    <dgm:cxn modelId="{F2E5260D-8025-4514-91D8-B0B97D030E32}" srcId="{A8C23566-4532-4937-B70D-96EEB679EC18}" destId="{6BCF5D66-1CCA-4701-8A72-573A8551EA69}" srcOrd="0" destOrd="0" parTransId="{A9E87F83-58B9-4908-B740-093E5EBC7DD8}" sibTransId="{7B320419-0C53-4CE9-B91A-D282F0B2DE6D}"/>
    <dgm:cxn modelId="{9CB1AD2D-A9BB-4158-A7EC-EC332BB0DA92}" type="presOf" srcId="{5FE6DC38-6776-41DB-B858-4560A59B33C9}" destId="{78256481-66C4-4A91-99FA-69FAAFA9D8B3}" srcOrd="1" destOrd="0" presId="urn:microsoft.com/office/officeart/2005/8/layout/hierarchy2"/>
    <dgm:cxn modelId="{CB41EB0D-DE53-4B9F-A46C-C61F117D4AA4}" type="presOf" srcId="{16D19E56-C5C2-4577-88A6-9E27624927B0}" destId="{8EED4110-D933-465E-906C-A01F6CDFF9F4}" srcOrd="0" destOrd="0" presId="urn:microsoft.com/office/officeart/2005/8/layout/hierarchy2"/>
    <dgm:cxn modelId="{8B199259-E1A0-44D3-91D1-7F1C68AE96B7}" type="presOf" srcId="{15B1BA1E-0BE5-4111-9088-567035F6ADF2}" destId="{0496E2EF-A6C1-4DEF-8F3A-27FC5344D9C2}" srcOrd="0" destOrd="0" presId="urn:microsoft.com/office/officeart/2005/8/layout/hierarchy2"/>
    <dgm:cxn modelId="{A10F5EE1-7CEE-4364-884A-C92D5A6C5889}" type="presOf" srcId="{5634F704-5E38-4869-919B-D1BF893C2A0E}" destId="{D2CF9E6E-EB2D-441D-9C22-D6CB2094DBB8}" srcOrd="0" destOrd="0" presId="urn:microsoft.com/office/officeart/2005/8/layout/hierarchy2"/>
    <dgm:cxn modelId="{9E8F6AEB-F5F5-4852-9FD8-D1DE6A9CB039}" srcId="{16D19E56-C5C2-4577-88A6-9E27624927B0}" destId="{15B1BA1E-0BE5-4111-9088-567035F6ADF2}" srcOrd="1" destOrd="0" parTransId="{F46B74CD-E2DF-4E6A-965C-1DA6F85D5BDC}" sibTransId="{0B30C8DB-C09E-43E8-8053-D148081F8026}"/>
    <dgm:cxn modelId="{B9E62690-9825-4433-A7B7-798E1ECFF2FB}" type="presOf" srcId="{64850580-2D76-445F-9B82-9BA5722BC486}" destId="{F56107AA-6DCE-48B0-AC00-6DB6766E6259}" srcOrd="1" destOrd="0" presId="urn:microsoft.com/office/officeart/2005/8/layout/hierarchy2"/>
    <dgm:cxn modelId="{5FC49F32-F748-4668-A1B0-A669C0775A00}" type="presOf" srcId="{BF3692B0-B2F5-475B-A0E0-09F2750DB354}" destId="{0AA5EBEC-F204-4587-AF0F-C5AAAACBECD6}" srcOrd="0" destOrd="0" presId="urn:microsoft.com/office/officeart/2005/8/layout/hierarchy2"/>
    <dgm:cxn modelId="{8186BB40-7679-4769-9E1E-617510388498}" type="presOf" srcId="{9C11D38D-B6EE-4602-B5DC-0E873D6BC312}" destId="{1F27BB9C-9316-401D-8861-F2A6D8471D15}" srcOrd="0" destOrd="0" presId="urn:microsoft.com/office/officeart/2005/8/layout/hierarchy2"/>
    <dgm:cxn modelId="{CCE6CFFD-5973-41D7-AC24-BC41F0CF8E26}" type="presOf" srcId="{A9E87F83-58B9-4908-B740-093E5EBC7DD8}" destId="{FB173F69-C99F-4321-BE91-B2F74931D9A8}" srcOrd="0" destOrd="0" presId="urn:microsoft.com/office/officeart/2005/8/layout/hierarchy2"/>
    <dgm:cxn modelId="{3A84B68C-43B4-463B-9C8E-A81951201F9E}" type="presOf" srcId="{67448084-02F9-4850-9595-63D1824E8119}" destId="{FD4B4655-D87C-47C8-9492-81F759CC9D82}" srcOrd="1" destOrd="0" presId="urn:microsoft.com/office/officeart/2005/8/layout/hierarchy2"/>
    <dgm:cxn modelId="{08AFB842-A320-4C41-B000-FCD66649F2D9}" type="presOf" srcId="{AC7D7CEA-60A9-4B39-9FE0-FBB48D821DA2}" destId="{EE452D71-66EB-40EF-920A-D1A9A74AC0A9}" srcOrd="0" destOrd="0" presId="urn:microsoft.com/office/officeart/2005/8/layout/hierarchy2"/>
    <dgm:cxn modelId="{4F2EB31D-A453-4348-943F-344D5C26F2EE}" type="presOf" srcId="{5D7D13A5-02B4-451B-A0B5-BB9AD3A5B383}" destId="{86FC432A-7F76-48A4-BF57-69594E158935}" srcOrd="0" destOrd="0" presId="urn:microsoft.com/office/officeart/2005/8/layout/hierarchy2"/>
    <dgm:cxn modelId="{9CE543E4-2576-4642-BCD2-BB77C9125AC7}" type="presOf" srcId="{C45DAEAA-8C55-44A1-8683-0B8998291E78}" destId="{DB9727DF-A505-4539-A942-A4614724AF8B}" srcOrd="0" destOrd="0" presId="urn:microsoft.com/office/officeart/2005/8/layout/hierarchy2"/>
    <dgm:cxn modelId="{CDA369C0-F5FF-4E42-B509-CE5A08713F07}" srcId="{F6952C61-9C3A-4BE1-A252-93B737E8386B}" destId="{885221A3-C986-4F1A-B5D1-5CB7100BCCD6}" srcOrd="0" destOrd="0" parTransId="{C3F9611D-6F6D-456A-AD45-7E37C504D0D0}" sibTransId="{8DF3ACB3-CB06-485A-A47A-63CA24C30517}"/>
    <dgm:cxn modelId="{DF9F087E-C702-46BB-9BCE-ECC9C1A96C80}" type="presOf" srcId="{13AF1296-7130-4B35-8D2B-004E85C49434}" destId="{1DA7B367-DBA7-4C41-9559-471EF152BD59}" srcOrd="1" destOrd="0" presId="urn:microsoft.com/office/officeart/2005/8/layout/hierarchy2"/>
    <dgm:cxn modelId="{B9A0A459-A496-4079-A4DB-EF177D24357C}" type="presOf" srcId="{18C4E4F1-6FFE-40C7-B98F-CD8AC747D6A9}" destId="{11767DAC-E465-47AF-A168-BECB10E544FF}" srcOrd="0" destOrd="0" presId="urn:microsoft.com/office/officeart/2005/8/layout/hierarchy2"/>
    <dgm:cxn modelId="{DCE36AF3-44E5-4C11-A8F2-F331DE948257}" type="presOf" srcId="{099F60C3-6A1D-4019-8D14-F50A8A09C660}" destId="{5866272B-8B55-44A1-98A7-3687E6E1573E}" srcOrd="1" destOrd="0" presId="urn:microsoft.com/office/officeart/2005/8/layout/hierarchy2"/>
    <dgm:cxn modelId="{B4991116-3B52-49AC-A44F-11A48009DE8F}" srcId="{9C11D38D-B6EE-4602-B5DC-0E873D6BC312}" destId="{BDAA4D47-669A-4154-BF1E-184595A23581}" srcOrd="0" destOrd="0" parTransId="{C45DAEAA-8C55-44A1-8683-0B8998291E78}" sibTransId="{BAADF4B7-C867-41E5-8F3B-DEFAC07E1978}"/>
    <dgm:cxn modelId="{C3217E19-B289-4D99-B992-425C7668E9C3}" type="presOf" srcId="{885221A3-C986-4F1A-B5D1-5CB7100BCCD6}" destId="{288B4A58-127B-4EAF-82F9-60F0109C012E}" srcOrd="0" destOrd="0" presId="urn:microsoft.com/office/officeart/2005/8/layout/hierarchy2"/>
    <dgm:cxn modelId="{CA48E87D-482D-4E7F-8299-61B1BE3B6250}" type="presOf" srcId="{52F0D684-9EDC-4C8E-91C6-9243E7B678DE}" destId="{6AADDE6C-968F-4DB9-A276-ADB0D483CF0A}" srcOrd="0" destOrd="0" presId="urn:microsoft.com/office/officeart/2005/8/layout/hierarchy2"/>
    <dgm:cxn modelId="{848ACD91-2D66-4C98-8D0E-4052A6E3FF20}" type="presOf" srcId="{C384DB3C-1D18-40E5-9144-7A2744677CC4}" destId="{BB4EE058-C3ED-43F3-BCD0-CFC3B961A168}" srcOrd="0" destOrd="0" presId="urn:microsoft.com/office/officeart/2005/8/layout/hierarchy2"/>
    <dgm:cxn modelId="{EB29A2A9-E8A5-4FBF-BA56-5187F36DD431}" srcId="{A8C23566-4532-4937-B70D-96EEB679EC18}" destId="{CC907B09-0EBC-4738-8DA3-E51A4909A71A}" srcOrd="2" destOrd="0" parTransId="{F4C03097-4B08-4AC5-A053-2E376F80E313}" sibTransId="{F3DB8824-CE90-4C2E-ACD7-F4856A650F04}"/>
    <dgm:cxn modelId="{E6AD31DB-D30F-418E-9B18-E7014106C3D2}" type="presOf" srcId="{A560B286-F608-4BFD-AA59-E075D6FBB207}" destId="{3380103F-7920-42BF-840B-740FF2A9D9B7}" srcOrd="0" destOrd="0" presId="urn:microsoft.com/office/officeart/2005/8/layout/hierarchy2"/>
    <dgm:cxn modelId="{3EC35809-2DDB-4DAF-A290-57842BD2450C}" srcId="{D42F0D00-8154-42C0-8474-0CB7B1AB1B9B}" destId="{F73C7A69-BB24-4690-B743-4D45CE473802}" srcOrd="0" destOrd="0" parTransId="{5634F704-5E38-4869-919B-D1BF893C2A0E}" sibTransId="{8F9AC238-421C-40E4-A39E-EEDBBBB995CC}"/>
    <dgm:cxn modelId="{6A4B5304-EC41-4F22-B4F4-9A47DA72FFF2}" srcId="{75E55147-B0A0-4B51-AB5B-0E7E0075355E}" destId="{A0DC8813-CD9E-4884-A5AA-A81616F70BD6}" srcOrd="0" destOrd="0" parTransId="{94EC7959-A5F1-407E-BA45-E580F4FDC9E6}" sibTransId="{ABF4BC37-865D-461E-A6BB-27E40458ADAC}"/>
    <dgm:cxn modelId="{4E78A199-036E-4F6D-8F4A-544040751CCF}" type="presOf" srcId="{96B4AF63-BD34-4C99-907A-076A76C40AC1}" destId="{32316891-284F-487A-B750-C5FD37FCD542}" srcOrd="0" destOrd="0" presId="urn:microsoft.com/office/officeart/2005/8/layout/hierarchy2"/>
    <dgm:cxn modelId="{6F69324A-AC5E-49FA-9AC3-28C28E5828E8}" srcId="{52F0D684-9EDC-4C8E-91C6-9243E7B678DE}" destId="{2974A326-5891-4019-8EDC-3284212C991A}" srcOrd="0" destOrd="0" parTransId="{C6856C97-98D2-4FCE-AA58-6F5D1996FF39}" sibTransId="{B2B15F7F-1168-4449-9A7B-68B2562E7430}"/>
    <dgm:cxn modelId="{D850EEB3-5959-4A99-8DDA-F5CCBDAA2546}" srcId="{2974A326-5891-4019-8EDC-3284212C991A}" destId="{C9B6E853-7B9D-482B-A6DA-3CC93E428CBB}" srcOrd="0" destOrd="0" parTransId="{F2C92844-18BA-429F-BC14-FD565864E3FE}" sibTransId="{E4B27800-6FE1-4074-931C-6BA909107949}"/>
    <dgm:cxn modelId="{DD816EC7-77CE-4D51-979F-4D5949CDFA0A}" type="presOf" srcId="{6202B1ED-6E28-4A5B-B4BF-CFC862F69283}" destId="{3E66369B-4821-41C1-9911-5AE4B0D73C5A}" srcOrd="0" destOrd="0" presId="urn:microsoft.com/office/officeart/2005/8/layout/hierarchy2"/>
    <dgm:cxn modelId="{0797ABEA-210E-4B5E-80FC-56AA8FD55A90}" type="presOf" srcId="{6454A39A-E30E-4EB0-8FEE-46B22D95DE40}" destId="{F8EA40AF-547F-4778-ACB0-D2D827FC3D3A}" srcOrd="0" destOrd="0" presId="urn:microsoft.com/office/officeart/2005/8/layout/hierarchy2"/>
    <dgm:cxn modelId="{720A4D97-5736-4DC7-851C-A3BB746B59A8}" type="presOf" srcId="{F46B74CD-E2DF-4E6A-965C-1DA6F85D5BDC}" destId="{0B238363-D373-48C4-840F-8074B7EA5A25}" srcOrd="0" destOrd="0" presId="urn:microsoft.com/office/officeart/2005/8/layout/hierarchy2"/>
    <dgm:cxn modelId="{7DF51461-D1EF-4357-95A9-48C9C472D5FB}" srcId="{E3C31717-A998-409B-B0F2-24EA2C48B82B}" destId="{75E55147-B0A0-4B51-AB5B-0E7E0075355E}" srcOrd="0" destOrd="0" parTransId="{516907B1-DB25-4C7D-84FF-63492AFE50C3}" sibTransId="{2DB87B96-11CD-47F2-B2E4-A2FCD5FADC8B}"/>
    <dgm:cxn modelId="{10B1A8B6-4E49-4C41-B6E5-DDD08A6814B5}" type="presOf" srcId="{BDAA4D47-669A-4154-BF1E-184595A23581}" destId="{BD6EDC37-B8C6-49B7-8269-2127B3FD4BFC}" srcOrd="0" destOrd="0" presId="urn:microsoft.com/office/officeart/2005/8/layout/hierarchy2"/>
    <dgm:cxn modelId="{B4FEF046-07C4-4BFB-95F6-F3C24A52EBED}" type="presOf" srcId="{6992EDD1-C975-4FD1-9081-85AF3BD8B1E6}" destId="{E54FFAC4-0083-4D7C-85A4-651FD575ED50}" srcOrd="1" destOrd="0" presId="urn:microsoft.com/office/officeart/2005/8/layout/hierarchy2"/>
    <dgm:cxn modelId="{F6933BC5-3AE0-4FA5-871C-BB9D972629ED}" srcId="{E3C31717-A998-409B-B0F2-24EA2C48B82B}" destId="{DF4CB7B1-5045-4437-87E4-E1CC84BEBD5B}" srcOrd="2" destOrd="0" parTransId="{14A5EC74-9959-4160-B9E4-0B92E2FD7AB3}" sibTransId="{0CBEC890-61C4-440A-8CBA-B3B0308FFAA0}"/>
    <dgm:cxn modelId="{1A30FF06-7F2F-45D1-A2CC-A79860E9F994}" type="presOf" srcId="{F6952C61-9C3A-4BE1-A252-93B737E8386B}" destId="{72050E30-6843-4C55-BA0A-5C4D757AA1BC}" srcOrd="0" destOrd="0" presId="urn:microsoft.com/office/officeart/2005/8/layout/hierarchy2"/>
    <dgm:cxn modelId="{AB9DDA29-37BF-43F5-A9DD-21A626B38973}" type="presOf" srcId="{5D7D13A5-02B4-451B-A0B5-BB9AD3A5B383}" destId="{FBAF7BD0-5E39-4916-B887-6706A458849A}" srcOrd="1" destOrd="0" presId="urn:microsoft.com/office/officeart/2005/8/layout/hierarchy2"/>
    <dgm:cxn modelId="{315292D3-D1AC-4A01-A569-25EF60F53D7C}" type="presOf" srcId="{6BCF5D66-1CCA-4701-8A72-573A8551EA69}" destId="{E75F7DEC-522E-4BF1-9659-D038AEFA4384}" srcOrd="0" destOrd="0" presId="urn:microsoft.com/office/officeart/2005/8/layout/hierarchy2"/>
    <dgm:cxn modelId="{127D6F9A-EC73-4214-8C90-93413B0EDB00}" type="presOf" srcId="{2974A326-5891-4019-8EDC-3284212C991A}" destId="{025EAD76-AC3D-4DD0-8010-F37484B1515F}" srcOrd="0" destOrd="0" presId="urn:microsoft.com/office/officeart/2005/8/layout/hierarchy2"/>
    <dgm:cxn modelId="{34961994-3923-41E8-8DF0-297B21213C29}" type="presOf" srcId="{B39E708A-4F4D-40E2-8CAB-066D137F0865}" destId="{697138B6-5440-4F79-9A46-846D5EECD3FD}" srcOrd="0" destOrd="0" presId="urn:microsoft.com/office/officeart/2005/8/layout/hierarchy2"/>
    <dgm:cxn modelId="{C160AECE-8347-4366-901C-C1E62FFCCC5B}" type="presOf" srcId="{F4C03097-4B08-4AC5-A053-2E376F80E313}" destId="{62B4E467-65B7-4B2D-8401-C100098041D5}" srcOrd="1" destOrd="0" presId="urn:microsoft.com/office/officeart/2005/8/layout/hierarchy2"/>
    <dgm:cxn modelId="{81D380A6-F7E4-420F-846A-D600AA0D8175}" type="presOf" srcId="{DF4CB7B1-5045-4437-87E4-E1CC84BEBD5B}" destId="{BEE878CC-66AC-46BB-B254-1430ED20255B}" srcOrd="0" destOrd="0" presId="urn:microsoft.com/office/officeart/2005/8/layout/hierarchy2"/>
    <dgm:cxn modelId="{E6408A80-3A64-4B1E-A17E-F5C0C57BB8CF}" type="presOf" srcId="{F2C92844-18BA-429F-BC14-FD565864E3FE}" destId="{53849AAB-7F70-484D-A1A6-B53F1DD8DFE5}" srcOrd="0" destOrd="0" presId="urn:microsoft.com/office/officeart/2005/8/layout/hierarchy2"/>
    <dgm:cxn modelId="{5B045354-950D-4D4C-A3BC-AF1952FD9E0C}" type="presOf" srcId="{5FE6DC38-6776-41DB-B858-4560A59B33C9}" destId="{16BE6CC5-03EE-4579-AE70-9EBD1646542A}" srcOrd="0" destOrd="0" presId="urn:microsoft.com/office/officeart/2005/8/layout/hierarchy2"/>
    <dgm:cxn modelId="{B1292B95-6EB8-49EE-92F2-F4DAAFEA2610}" srcId="{16D19E56-C5C2-4577-88A6-9E27624927B0}" destId="{8842B8E6-2FED-446C-AA95-ECB6BE04C5CF}" srcOrd="5" destOrd="0" parTransId="{5FE6DC38-6776-41DB-B858-4560A59B33C9}" sibTransId="{8731D08B-C26D-4F73-9589-B4201034831C}"/>
    <dgm:cxn modelId="{526B7BEF-D00F-4BE4-A2B8-37449658246B}" srcId="{16D19E56-C5C2-4577-88A6-9E27624927B0}" destId="{AC7D7CEA-60A9-4B39-9FE0-FBB48D821DA2}" srcOrd="2" destOrd="0" parTransId="{67448084-02F9-4850-9595-63D1824E8119}" sibTransId="{52FEDC56-5FA4-4F8E-8610-C16C434DAEB7}"/>
    <dgm:cxn modelId="{E4BBAF54-A694-40DD-9DBB-520FADFE4EA6}" type="presOf" srcId="{96B4AF63-BD34-4C99-907A-076A76C40AC1}" destId="{A002D58C-1F03-4A87-BEE3-1C163E8A8F10}" srcOrd="1" destOrd="0" presId="urn:microsoft.com/office/officeart/2005/8/layout/hierarchy2"/>
    <dgm:cxn modelId="{CA489D2B-1155-486E-9CF2-BB7CCA5B7667}" srcId="{16D19E56-C5C2-4577-88A6-9E27624927B0}" destId="{52F0D684-9EDC-4C8E-91C6-9243E7B678DE}" srcOrd="3" destOrd="0" parTransId="{62E43A7E-A85F-4740-B234-E1AA158AE21D}" sibTransId="{59662C48-3013-4235-AA81-02CB32C3C6AF}"/>
    <dgm:cxn modelId="{7BB02310-623A-4565-A8ED-E6005FBF5ADA}" type="presOf" srcId="{A0DC8813-CD9E-4884-A5AA-A81616F70BD6}" destId="{B4D4BC37-43D5-4A51-B84F-131B2101F5C4}" srcOrd="0" destOrd="0" presId="urn:microsoft.com/office/officeart/2005/8/layout/hierarchy2"/>
    <dgm:cxn modelId="{22F029BB-77D9-421B-97DE-D5FCEEB07F66}" type="presOf" srcId="{E4802F1B-C275-465F-B611-017EA9F4FFD0}" destId="{B993592A-DEED-4F98-9E86-97956F4E7AEA}" srcOrd="0" destOrd="0" presId="urn:microsoft.com/office/officeart/2005/8/layout/hierarchy2"/>
    <dgm:cxn modelId="{CAE3432E-F6FB-4474-8178-2DD3F0A1FE32}" type="presOf" srcId="{C6856C97-98D2-4FCE-AA58-6F5D1996FF39}" destId="{C188FD9E-1C8D-4966-A04D-9D817C25C530}" srcOrd="1" destOrd="0" presId="urn:microsoft.com/office/officeart/2005/8/layout/hierarchy2"/>
    <dgm:cxn modelId="{126633D5-8B9A-4C4D-BA59-6A327F57D8A2}" type="presOf" srcId="{8842B8E6-2FED-446C-AA95-ECB6BE04C5CF}" destId="{93D42AC6-A3DC-4E75-AC1A-64F14A3342BE}" srcOrd="0" destOrd="0" presId="urn:microsoft.com/office/officeart/2005/8/layout/hierarchy2"/>
    <dgm:cxn modelId="{BE92E27D-CA03-466A-AB2A-17ED37987A76}" type="presOf" srcId="{94EC7959-A5F1-407E-BA45-E580F4FDC9E6}" destId="{C4060063-10F1-47DC-BDD6-8740C4B8A1B4}" srcOrd="0" destOrd="0" presId="urn:microsoft.com/office/officeart/2005/8/layout/hierarchy2"/>
    <dgm:cxn modelId="{21FCD000-1FF3-46FB-BC4E-A0E3358E98AC}" type="presOf" srcId="{A8C23566-4532-4937-B70D-96EEB679EC18}" destId="{DCBBB97E-EC3B-4A6C-B046-4F5569B2BCE3}" srcOrd="0" destOrd="0" presId="urn:microsoft.com/office/officeart/2005/8/layout/hierarchy2"/>
    <dgm:cxn modelId="{8339A54C-42F8-42D0-B31F-AC765B58C187}" type="presOf" srcId="{13AF1296-7130-4B35-8D2B-004E85C49434}" destId="{EA1D241F-E12F-4D7E-BDAB-98F9EC475487}" srcOrd="0" destOrd="0" presId="urn:microsoft.com/office/officeart/2005/8/layout/hierarchy2"/>
    <dgm:cxn modelId="{41263C77-BD4D-492A-A1AE-8EF5135E5DE2}" type="presOf" srcId="{516907B1-DB25-4C7D-84FF-63492AFE50C3}" destId="{AE2DB920-B6BF-429E-B3FD-F2D6C0C0B064}" srcOrd="1" destOrd="0" presId="urn:microsoft.com/office/officeart/2005/8/layout/hierarchy2"/>
    <dgm:cxn modelId="{480A35E6-7086-45CD-8C38-24DDBC13CBB2}" type="presOf" srcId="{62E43A7E-A85F-4740-B234-E1AA158AE21D}" destId="{AC7E11D1-A8C3-443B-A886-74722F2DD6AA}" srcOrd="1" destOrd="0" presId="urn:microsoft.com/office/officeart/2005/8/layout/hierarchy2"/>
    <dgm:cxn modelId="{F7420365-A03C-44EE-AA2B-8688F99A8BAC}" type="presOf" srcId="{14A5EC74-9959-4160-B9E4-0B92E2FD7AB3}" destId="{87F7909A-440D-40AC-876B-2232C1AF2660}" srcOrd="0" destOrd="0" presId="urn:microsoft.com/office/officeart/2005/8/layout/hierarchy2"/>
    <dgm:cxn modelId="{E131F058-C31D-4B33-9485-4AA0B4445C6C}" type="presOf" srcId="{A560B286-F608-4BFD-AA59-E075D6FBB207}" destId="{7911A52D-005C-4CFB-A839-DBD92BD59548}" srcOrd="1" destOrd="0" presId="urn:microsoft.com/office/officeart/2005/8/layout/hierarchy2"/>
    <dgm:cxn modelId="{4D567FF5-9F7D-4843-9AF0-D43B33FE4D41}" type="presOf" srcId="{5634F704-5E38-4869-919B-D1BF893C2A0E}" destId="{80378285-1B84-411F-8D05-9358152BE1C5}" srcOrd="1" destOrd="0" presId="urn:microsoft.com/office/officeart/2005/8/layout/hierarchy2"/>
    <dgm:cxn modelId="{31DC3986-405D-4C4E-9C5E-B4044EDB5FC5}" type="presOf" srcId="{56AD0DD9-BDFD-48CB-B8AD-229B40BE1DA7}" destId="{6370C388-798B-4F24-B822-DD7770C24AB0}" srcOrd="0" destOrd="0" presId="urn:microsoft.com/office/officeart/2005/8/layout/hierarchy2"/>
    <dgm:cxn modelId="{6996087E-3DAC-4B35-B411-0548A52E7E3D}" type="presOf" srcId="{6F0EE3D6-5DC0-4B96-B37E-57BC52C39BF6}" destId="{09ED80D0-5939-46D2-868B-CF9B367D33C4}" srcOrd="0" destOrd="0" presId="urn:microsoft.com/office/officeart/2005/8/layout/hierarchy2"/>
    <dgm:cxn modelId="{8CC81006-8107-4296-9831-CB97B09C88C4}" type="presOf" srcId="{67448084-02F9-4850-9595-63D1824E8119}" destId="{954D97EC-4386-455E-97AC-7035A550C583}" srcOrd="0" destOrd="0" presId="urn:microsoft.com/office/officeart/2005/8/layout/hierarchy2"/>
    <dgm:cxn modelId="{1ED75E89-16F4-43B3-A206-C6A005AED9C5}" type="presOf" srcId="{F73C7A69-BB24-4690-B743-4D45CE473802}" destId="{B79364A0-A390-419A-BE03-EDDBD65E4CAD}" srcOrd="0" destOrd="0" presId="urn:microsoft.com/office/officeart/2005/8/layout/hierarchy2"/>
    <dgm:cxn modelId="{D0802E27-48E5-4116-95E0-26D8A49C4DB8}" type="presOf" srcId="{62E43A7E-A85F-4740-B234-E1AA158AE21D}" destId="{66C10D27-2959-45C7-B3C9-1350F956F001}" srcOrd="0" destOrd="0" presId="urn:microsoft.com/office/officeart/2005/8/layout/hierarchy2"/>
    <dgm:cxn modelId="{5D50C74D-E0A9-4335-955A-4C56D357ADA9}" type="presOf" srcId="{C9B6E853-7B9D-482B-A6DA-3CC93E428CBB}" destId="{DD5EBFFC-A722-4AB2-89B0-0B1C4E0C9C86}" srcOrd="0" destOrd="0" presId="urn:microsoft.com/office/officeart/2005/8/layout/hierarchy2"/>
    <dgm:cxn modelId="{B6C5DEA8-AAD9-4209-B62B-11FB541C0C53}" type="presOf" srcId="{C3F9611D-6F6D-456A-AD45-7E37C504D0D0}" destId="{A99B90C1-D2BA-4007-B3A2-86E6FF8390B2}" srcOrd="0" destOrd="0" presId="urn:microsoft.com/office/officeart/2005/8/layout/hierarchy2"/>
    <dgm:cxn modelId="{4748644A-6ECB-4F8A-A241-14431D0B367E}" type="presOf" srcId="{14A5EC74-9959-4160-B9E4-0B92E2FD7AB3}" destId="{A5A96E28-EBAE-4C72-9BD9-7E8E4A6F8BC4}" srcOrd="1" destOrd="0" presId="urn:microsoft.com/office/officeart/2005/8/layout/hierarchy2"/>
    <dgm:cxn modelId="{3C2774C0-4FEF-430D-9AFF-016DF80AF88F}" type="presParOf" srcId="{51AF58BE-B55C-412E-AF2E-5B03A34A5E58}" destId="{4FCA5650-1573-419E-B7C6-AAEC71044674}" srcOrd="0" destOrd="0" presId="urn:microsoft.com/office/officeart/2005/8/layout/hierarchy2"/>
    <dgm:cxn modelId="{DBD440BB-0A87-4093-88A0-F3B038B8C775}" type="presParOf" srcId="{4FCA5650-1573-419E-B7C6-AAEC71044674}" destId="{8EED4110-D933-465E-906C-A01F6CDFF9F4}" srcOrd="0" destOrd="0" presId="urn:microsoft.com/office/officeart/2005/8/layout/hierarchy2"/>
    <dgm:cxn modelId="{333E570D-67EA-4F1F-9DBC-B74033AC70E1}" type="presParOf" srcId="{4FCA5650-1573-419E-B7C6-AAEC71044674}" destId="{FB7261E5-26D4-447B-8423-E423387A1DB7}" srcOrd="1" destOrd="0" presId="urn:microsoft.com/office/officeart/2005/8/layout/hierarchy2"/>
    <dgm:cxn modelId="{99CDEB97-2AE3-48F9-B880-F43C5EEF801A}" type="presParOf" srcId="{FB7261E5-26D4-447B-8423-E423387A1DB7}" destId="{86FC432A-7F76-48A4-BF57-69594E158935}" srcOrd="0" destOrd="0" presId="urn:microsoft.com/office/officeart/2005/8/layout/hierarchy2"/>
    <dgm:cxn modelId="{336A103A-3136-408C-90DF-51960D826297}" type="presParOf" srcId="{86FC432A-7F76-48A4-BF57-69594E158935}" destId="{FBAF7BD0-5E39-4916-B887-6706A458849A}" srcOrd="0" destOrd="0" presId="urn:microsoft.com/office/officeart/2005/8/layout/hierarchy2"/>
    <dgm:cxn modelId="{BCD848EE-7DD8-49C9-9F0D-35582FA5705C}" type="presParOf" srcId="{FB7261E5-26D4-447B-8423-E423387A1DB7}" destId="{DB6AB0BB-F02E-4DF5-B643-F6D86F824E4A}" srcOrd="1" destOrd="0" presId="urn:microsoft.com/office/officeart/2005/8/layout/hierarchy2"/>
    <dgm:cxn modelId="{E1284B8A-C5B5-4967-93FF-9A4B693A8404}" type="presParOf" srcId="{DB6AB0BB-F02E-4DF5-B643-F6D86F824E4A}" destId="{72050E30-6843-4C55-BA0A-5C4D757AA1BC}" srcOrd="0" destOrd="0" presId="urn:microsoft.com/office/officeart/2005/8/layout/hierarchy2"/>
    <dgm:cxn modelId="{3BBF4D0F-BC88-4458-909E-F0BCB2F5E193}" type="presParOf" srcId="{DB6AB0BB-F02E-4DF5-B643-F6D86F824E4A}" destId="{EC04DE26-18C4-46A4-A81A-F26ACF10065E}" srcOrd="1" destOrd="0" presId="urn:microsoft.com/office/officeart/2005/8/layout/hierarchy2"/>
    <dgm:cxn modelId="{85B5AAC2-0D06-4C51-A2B7-37ABD219058E}" type="presParOf" srcId="{EC04DE26-18C4-46A4-A81A-F26ACF10065E}" destId="{A99B90C1-D2BA-4007-B3A2-86E6FF8390B2}" srcOrd="0" destOrd="0" presId="urn:microsoft.com/office/officeart/2005/8/layout/hierarchy2"/>
    <dgm:cxn modelId="{5224C97D-A529-4BDB-94C7-0E300A925E20}" type="presParOf" srcId="{A99B90C1-D2BA-4007-B3A2-86E6FF8390B2}" destId="{150C759A-28F1-46C6-81E2-DBCE69B4B728}" srcOrd="0" destOrd="0" presId="urn:microsoft.com/office/officeart/2005/8/layout/hierarchy2"/>
    <dgm:cxn modelId="{E0D51510-AC5A-4C8B-829A-D112496FE20F}" type="presParOf" srcId="{EC04DE26-18C4-46A4-A81A-F26ACF10065E}" destId="{F9F100EF-CA32-41AA-A5BB-1B72DF038288}" srcOrd="1" destOrd="0" presId="urn:microsoft.com/office/officeart/2005/8/layout/hierarchy2"/>
    <dgm:cxn modelId="{256F9D66-6D67-42F0-9268-0D0E7890E457}" type="presParOf" srcId="{F9F100EF-CA32-41AA-A5BB-1B72DF038288}" destId="{288B4A58-127B-4EAF-82F9-60F0109C012E}" srcOrd="0" destOrd="0" presId="urn:microsoft.com/office/officeart/2005/8/layout/hierarchy2"/>
    <dgm:cxn modelId="{0E8C1EE5-4BCC-4CCE-B7A0-AE9EA33A3354}" type="presParOf" srcId="{F9F100EF-CA32-41AA-A5BB-1B72DF038288}" destId="{FE46E9D5-CAE5-4BD7-8E17-68907DAC7AB4}" srcOrd="1" destOrd="0" presId="urn:microsoft.com/office/officeart/2005/8/layout/hierarchy2"/>
    <dgm:cxn modelId="{E213C997-2065-4143-8C61-6C9B610ADA78}" type="presParOf" srcId="{FE46E9D5-CAE5-4BD7-8E17-68907DAC7AB4}" destId="{3380103F-7920-42BF-840B-740FF2A9D9B7}" srcOrd="0" destOrd="0" presId="urn:microsoft.com/office/officeart/2005/8/layout/hierarchy2"/>
    <dgm:cxn modelId="{75DD0810-6706-4D50-A92E-C0B37122460D}" type="presParOf" srcId="{3380103F-7920-42BF-840B-740FF2A9D9B7}" destId="{7911A52D-005C-4CFB-A839-DBD92BD59548}" srcOrd="0" destOrd="0" presId="urn:microsoft.com/office/officeart/2005/8/layout/hierarchy2"/>
    <dgm:cxn modelId="{460A05EA-4225-463D-A4E0-81A71E4FDFA7}" type="presParOf" srcId="{FE46E9D5-CAE5-4BD7-8E17-68907DAC7AB4}" destId="{A6E4C1A0-32ED-4474-ABD0-2EA7BAF120A7}" srcOrd="1" destOrd="0" presId="urn:microsoft.com/office/officeart/2005/8/layout/hierarchy2"/>
    <dgm:cxn modelId="{405C16B5-52FD-411F-A853-B44BF2F9B455}" type="presParOf" srcId="{A6E4C1A0-32ED-4474-ABD0-2EA7BAF120A7}" destId="{6370C388-798B-4F24-B822-DD7770C24AB0}" srcOrd="0" destOrd="0" presId="urn:microsoft.com/office/officeart/2005/8/layout/hierarchy2"/>
    <dgm:cxn modelId="{B2650003-4B69-47DB-B248-0985DA8C4069}" type="presParOf" srcId="{A6E4C1A0-32ED-4474-ABD0-2EA7BAF120A7}" destId="{2EABA715-879C-4DC0-8AB4-59B082E27F52}" srcOrd="1" destOrd="0" presId="urn:microsoft.com/office/officeart/2005/8/layout/hierarchy2"/>
    <dgm:cxn modelId="{F511CEC6-DA79-4753-8A94-23E73D54AC9B}" type="presParOf" srcId="{FB7261E5-26D4-447B-8423-E423387A1DB7}" destId="{0B238363-D373-48C4-840F-8074B7EA5A25}" srcOrd="2" destOrd="0" presId="urn:microsoft.com/office/officeart/2005/8/layout/hierarchy2"/>
    <dgm:cxn modelId="{ADE03DFC-B2EA-4F8A-ABF4-CEB2914EFB20}" type="presParOf" srcId="{0B238363-D373-48C4-840F-8074B7EA5A25}" destId="{ABEC8873-5B36-4646-A7AD-993117EE33D5}" srcOrd="0" destOrd="0" presId="urn:microsoft.com/office/officeart/2005/8/layout/hierarchy2"/>
    <dgm:cxn modelId="{B46F92E4-B627-498D-AE02-8D8215B922FB}" type="presParOf" srcId="{FB7261E5-26D4-447B-8423-E423387A1DB7}" destId="{CE00666D-C4BB-4F0F-AFA3-AB2709C0AC0C}" srcOrd="3" destOrd="0" presId="urn:microsoft.com/office/officeart/2005/8/layout/hierarchy2"/>
    <dgm:cxn modelId="{26E5629C-54FE-4F49-B817-82668A6B1907}" type="presParOf" srcId="{CE00666D-C4BB-4F0F-AFA3-AB2709C0AC0C}" destId="{0496E2EF-A6C1-4DEF-8F3A-27FC5344D9C2}" srcOrd="0" destOrd="0" presId="urn:microsoft.com/office/officeart/2005/8/layout/hierarchy2"/>
    <dgm:cxn modelId="{F474100C-A0BA-4D9D-87D2-6456CCF8CAF2}" type="presParOf" srcId="{CE00666D-C4BB-4F0F-AFA3-AB2709C0AC0C}" destId="{EB3D55F3-C8CD-4608-8D3C-7A3D96A5B3F8}" srcOrd="1" destOrd="0" presId="urn:microsoft.com/office/officeart/2005/8/layout/hierarchy2"/>
    <dgm:cxn modelId="{1287D05C-0650-4336-B6A4-705A0814B559}" type="presParOf" srcId="{EB3D55F3-C8CD-4608-8D3C-7A3D96A5B3F8}" destId="{32316891-284F-487A-B750-C5FD37FCD542}" srcOrd="0" destOrd="0" presId="urn:microsoft.com/office/officeart/2005/8/layout/hierarchy2"/>
    <dgm:cxn modelId="{C9642218-F961-4ED9-BB72-57BB69BE5D89}" type="presParOf" srcId="{32316891-284F-487A-B750-C5FD37FCD542}" destId="{A002D58C-1F03-4A87-BEE3-1C163E8A8F10}" srcOrd="0" destOrd="0" presId="urn:microsoft.com/office/officeart/2005/8/layout/hierarchy2"/>
    <dgm:cxn modelId="{BDDF8C94-6A4F-4F96-93B6-34D98F64EEE0}" type="presParOf" srcId="{EB3D55F3-C8CD-4608-8D3C-7A3D96A5B3F8}" destId="{EC6C5745-9281-44F6-8292-521DF4688126}" srcOrd="1" destOrd="0" presId="urn:microsoft.com/office/officeart/2005/8/layout/hierarchy2"/>
    <dgm:cxn modelId="{D67B5740-8961-4AFB-9337-A81E934C6026}" type="presParOf" srcId="{EC6C5745-9281-44F6-8292-521DF4688126}" destId="{DCBBB97E-EC3B-4A6C-B046-4F5569B2BCE3}" srcOrd="0" destOrd="0" presId="urn:microsoft.com/office/officeart/2005/8/layout/hierarchy2"/>
    <dgm:cxn modelId="{0DDCE5F3-A8E2-4F79-AAEA-F155B9121CCF}" type="presParOf" srcId="{EC6C5745-9281-44F6-8292-521DF4688126}" destId="{2385B3BE-5915-400B-BF13-D85C514B5A33}" srcOrd="1" destOrd="0" presId="urn:microsoft.com/office/officeart/2005/8/layout/hierarchy2"/>
    <dgm:cxn modelId="{D62480CF-C0A9-4FAE-BF3E-C6089ADAEDF6}" type="presParOf" srcId="{2385B3BE-5915-400B-BF13-D85C514B5A33}" destId="{FB173F69-C99F-4321-BE91-B2F74931D9A8}" srcOrd="0" destOrd="0" presId="urn:microsoft.com/office/officeart/2005/8/layout/hierarchy2"/>
    <dgm:cxn modelId="{15C42ADC-EECF-4B44-A0A8-2837A1108657}" type="presParOf" srcId="{FB173F69-C99F-4321-BE91-B2F74931D9A8}" destId="{7744FB9B-1226-4238-A21E-E0C358F318C3}" srcOrd="0" destOrd="0" presId="urn:microsoft.com/office/officeart/2005/8/layout/hierarchy2"/>
    <dgm:cxn modelId="{2164CD23-35D5-40D4-992E-6032851E6660}" type="presParOf" srcId="{2385B3BE-5915-400B-BF13-D85C514B5A33}" destId="{51F70896-2D6D-4472-B89D-2198D40340C0}" srcOrd="1" destOrd="0" presId="urn:microsoft.com/office/officeart/2005/8/layout/hierarchy2"/>
    <dgm:cxn modelId="{DDF9D83D-14CE-4521-92F8-73810F6B8202}" type="presParOf" srcId="{51F70896-2D6D-4472-B89D-2198D40340C0}" destId="{E75F7DEC-522E-4BF1-9659-D038AEFA4384}" srcOrd="0" destOrd="0" presId="urn:microsoft.com/office/officeart/2005/8/layout/hierarchy2"/>
    <dgm:cxn modelId="{BFB95085-EA3F-4601-80EE-4BCF08B05CE1}" type="presParOf" srcId="{51F70896-2D6D-4472-B89D-2198D40340C0}" destId="{1D5601CE-362D-4979-9FFC-4D6609AA1286}" srcOrd="1" destOrd="0" presId="urn:microsoft.com/office/officeart/2005/8/layout/hierarchy2"/>
    <dgm:cxn modelId="{C668AF92-B77A-435E-925B-81AEAF7BA2CC}" type="presParOf" srcId="{2385B3BE-5915-400B-BF13-D85C514B5A33}" destId="{82E0188A-130F-4888-B1C4-1466B0FA2C48}" srcOrd="2" destOrd="0" presId="urn:microsoft.com/office/officeart/2005/8/layout/hierarchy2"/>
    <dgm:cxn modelId="{680485F4-C5D6-4B2F-897A-7719F3CC5F26}" type="presParOf" srcId="{82E0188A-130F-4888-B1C4-1466B0FA2C48}" destId="{5866272B-8B55-44A1-98A7-3687E6E1573E}" srcOrd="0" destOrd="0" presId="urn:microsoft.com/office/officeart/2005/8/layout/hierarchy2"/>
    <dgm:cxn modelId="{39089874-42A0-4C39-B50D-FC0220EA0636}" type="presParOf" srcId="{2385B3BE-5915-400B-BF13-D85C514B5A33}" destId="{9602DC65-5EC7-41C3-B53D-27D5FBF80E42}" srcOrd="3" destOrd="0" presId="urn:microsoft.com/office/officeart/2005/8/layout/hierarchy2"/>
    <dgm:cxn modelId="{3BCBDF4D-50A7-43E6-8595-A102682F05EA}" type="presParOf" srcId="{9602DC65-5EC7-41C3-B53D-27D5FBF80E42}" destId="{BB4EE058-C3ED-43F3-BCD0-CFC3B961A168}" srcOrd="0" destOrd="0" presId="urn:microsoft.com/office/officeart/2005/8/layout/hierarchy2"/>
    <dgm:cxn modelId="{539C231A-3BF4-4398-AA10-489A6CB70674}" type="presParOf" srcId="{9602DC65-5EC7-41C3-B53D-27D5FBF80E42}" destId="{863499E5-2E7A-42B9-B98A-5C55BF4CE9BE}" srcOrd="1" destOrd="0" presId="urn:microsoft.com/office/officeart/2005/8/layout/hierarchy2"/>
    <dgm:cxn modelId="{BD2EB9C1-3D7E-4BFD-92DB-433FE4CC5EA6}" type="presParOf" srcId="{2385B3BE-5915-400B-BF13-D85C514B5A33}" destId="{5B2BDD20-7F77-44FB-B626-426C3506D363}" srcOrd="4" destOrd="0" presId="urn:microsoft.com/office/officeart/2005/8/layout/hierarchy2"/>
    <dgm:cxn modelId="{EC04613A-33A4-4A4E-AFEC-7D92B6853956}" type="presParOf" srcId="{5B2BDD20-7F77-44FB-B626-426C3506D363}" destId="{62B4E467-65B7-4B2D-8401-C100098041D5}" srcOrd="0" destOrd="0" presId="urn:microsoft.com/office/officeart/2005/8/layout/hierarchy2"/>
    <dgm:cxn modelId="{38375189-B5DF-4881-A5F6-8486017A23FE}" type="presParOf" srcId="{2385B3BE-5915-400B-BF13-D85C514B5A33}" destId="{AB0DFE78-7802-4490-A4F0-B3581A00F2EB}" srcOrd="5" destOrd="0" presId="urn:microsoft.com/office/officeart/2005/8/layout/hierarchy2"/>
    <dgm:cxn modelId="{C9282F70-F9D8-45AC-AB44-C2A605351D42}" type="presParOf" srcId="{AB0DFE78-7802-4490-A4F0-B3581A00F2EB}" destId="{B3126015-186F-4CD5-A1AD-9F9CEC7D117B}" srcOrd="0" destOrd="0" presId="urn:microsoft.com/office/officeart/2005/8/layout/hierarchy2"/>
    <dgm:cxn modelId="{54F0A949-C760-48EE-B139-465583D67B0A}" type="presParOf" srcId="{AB0DFE78-7802-4490-A4F0-B3581A00F2EB}" destId="{BDF73B4E-BA8B-4EF8-9B45-4C7CBBD4F039}" srcOrd="1" destOrd="0" presId="urn:microsoft.com/office/officeart/2005/8/layout/hierarchy2"/>
    <dgm:cxn modelId="{28E82F45-4CD0-4223-9EFC-2AE7DFCA2AFA}" type="presParOf" srcId="{FB7261E5-26D4-447B-8423-E423387A1DB7}" destId="{954D97EC-4386-455E-97AC-7035A550C583}" srcOrd="4" destOrd="0" presId="urn:microsoft.com/office/officeart/2005/8/layout/hierarchy2"/>
    <dgm:cxn modelId="{818AEEB7-2933-4F91-AF88-C693C2317601}" type="presParOf" srcId="{954D97EC-4386-455E-97AC-7035A550C583}" destId="{FD4B4655-D87C-47C8-9492-81F759CC9D82}" srcOrd="0" destOrd="0" presId="urn:microsoft.com/office/officeart/2005/8/layout/hierarchy2"/>
    <dgm:cxn modelId="{56E5D7D5-C307-4AF1-92E7-6EDC4FA90ABA}" type="presParOf" srcId="{FB7261E5-26D4-447B-8423-E423387A1DB7}" destId="{74D9B49F-C4C3-49B8-9069-8BD2F5D7C46F}" srcOrd="5" destOrd="0" presId="urn:microsoft.com/office/officeart/2005/8/layout/hierarchy2"/>
    <dgm:cxn modelId="{26D0C69E-F6FB-4904-8274-B5D3028891D9}" type="presParOf" srcId="{74D9B49F-C4C3-49B8-9069-8BD2F5D7C46F}" destId="{EE452D71-66EB-40EF-920A-D1A9A74AC0A9}" srcOrd="0" destOrd="0" presId="urn:microsoft.com/office/officeart/2005/8/layout/hierarchy2"/>
    <dgm:cxn modelId="{CBBE66EF-50F7-420E-A126-537E023112EF}" type="presParOf" srcId="{74D9B49F-C4C3-49B8-9069-8BD2F5D7C46F}" destId="{07F74432-4F08-4B7E-A31A-B6F85FE248C1}" srcOrd="1" destOrd="0" presId="urn:microsoft.com/office/officeart/2005/8/layout/hierarchy2"/>
    <dgm:cxn modelId="{AE14213B-9CAC-4E01-8AE9-3A398D6D9154}" type="presParOf" srcId="{07F74432-4F08-4B7E-A31A-B6F85FE248C1}" destId="{B993592A-DEED-4F98-9E86-97956F4E7AEA}" srcOrd="0" destOrd="0" presId="urn:microsoft.com/office/officeart/2005/8/layout/hierarchy2"/>
    <dgm:cxn modelId="{79FD4C63-481C-4C92-8D57-DAB66C800AAA}" type="presParOf" srcId="{B993592A-DEED-4F98-9E86-97956F4E7AEA}" destId="{95721BC4-E41C-4260-995C-FBD8600082C9}" srcOrd="0" destOrd="0" presId="urn:microsoft.com/office/officeart/2005/8/layout/hierarchy2"/>
    <dgm:cxn modelId="{D487BBFB-94C3-4D48-BA3F-5391A95EC556}" type="presParOf" srcId="{07F74432-4F08-4B7E-A31A-B6F85FE248C1}" destId="{8F48610C-0025-4C3E-B169-1E7F60EEC7CF}" srcOrd="1" destOrd="0" presId="urn:microsoft.com/office/officeart/2005/8/layout/hierarchy2"/>
    <dgm:cxn modelId="{0856C614-EB45-4EF3-87EB-AABB895542E4}" type="presParOf" srcId="{8F48610C-0025-4C3E-B169-1E7F60EEC7CF}" destId="{1F27BB9C-9316-401D-8861-F2A6D8471D15}" srcOrd="0" destOrd="0" presId="urn:microsoft.com/office/officeart/2005/8/layout/hierarchy2"/>
    <dgm:cxn modelId="{FF012748-BD67-4651-BF1E-3CDB521CBC22}" type="presParOf" srcId="{8F48610C-0025-4C3E-B169-1E7F60EEC7CF}" destId="{800267A5-3DC2-498A-8937-81D0E53C9AEB}" srcOrd="1" destOrd="0" presId="urn:microsoft.com/office/officeart/2005/8/layout/hierarchy2"/>
    <dgm:cxn modelId="{1C279DF4-F4E9-4850-A0FB-98AF1A513581}" type="presParOf" srcId="{800267A5-3DC2-498A-8937-81D0E53C9AEB}" destId="{DB9727DF-A505-4539-A942-A4614724AF8B}" srcOrd="0" destOrd="0" presId="urn:microsoft.com/office/officeart/2005/8/layout/hierarchy2"/>
    <dgm:cxn modelId="{DD27089D-0EF5-401C-97C5-C3A45C41C5E1}" type="presParOf" srcId="{DB9727DF-A505-4539-A942-A4614724AF8B}" destId="{EC82294C-BFDC-4F15-8EC7-798716582911}" srcOrd="0" destOrd="0" presId="urn:microsoft.com/office/officeart/2005/8/layout/hierarchy2"/>
    <dgm:cxn modelId="{9B0EA21C-9894-4D92-9941-2994D3D95C68}" type="presParOf" srcId="{800267A5-3DC2-498A-8937-81D0E53C9AEB}" destId="{E22A9DD5-7C04-45BF-A87D-3FDEF3F5CECB}" srcOrd="1" destOrd="0" presId="urn:microsoft.com/office/officeart/2005/8/layout/hierarchy2"/>
    <dgm:cxn modelId="{16D90A3C-FC13-4838-98DB-C2E6AEAD229B}" type="presParOf" srcId="{E22A9DD5-7C04-45BF-A87D-3FDEF3F5CECB}" destId="{BD6EDC37-B8C6-49B7-8269-2127B3FD4BFC}" srcOrd="0" destOrd="0" presId="urn:microsoft.com/office/officeart/2005/8/layout/hierarchy2"/>
    <dgm:cxn modelId="{040B381B-BA80-4AEE-AC80-06139C81DFD9}" type="presParOf" srcId="{E22A9DD5-7C04-45BF-A87D-3FDEF3F5CECB}" destId="{C29A5BF5-2577-4979-AB57-2DA8F9B2A6BD}" srcOrd="1" destOrd="0" presId="urn:microsoft.com/office/officeart/2005/8/layout/hierarchy2"/>
    <dgm:cxn modelId="{DD1038F4-408E-40D7-9880-ACE14A361BC1}" type="presParOf" srcId="{07F74432-4F08-4B7E-A31A-B6F85FE248C1}" destId="{AAB68420-B0D6-42AF-8A12-0559F002729D}" srcOrd="2" destOrd="0" presId="urn:microsoft.com/office/officeart/2005/8/layout/hierarchy2"/>
    <dgm:cxn modelId="{DBE12F03-B90B-40BC-9661-9AAD4AF819E1}" type="presParOf" srcId="{AAB68420-B0D6-42AF-8A12-0559F002729D}" destId="{F56107AA-6DCE-48B0-AC00-6DB6766E6259}" srcOrd="0" destOrd="0" presId="urn:microsoft.com/office/officeart/2005/8/layout/hierarchy2"/>
    <dgm:cxn modelId="{68A10E6E-BCFC-4CEC-A811-A49C4A7A420A}" type="presParOf" srcId="{07F74432-4F08-4B7E-A31A-B6F85FE248C1}" destId="{AF4C0606-175B-467F-B441-0E35403809E5}" srcOrd="3" destOrd="0" presId="urn:microsoft.com/office/officeart/2005/8/layout/hierarchy2"/>
    <dgm:cxn modelId="{0203D94D-A9C4-483D-8CA2-1AAFBCFD38F9}" type="presParOf" srcId="{AF4C0606-175B-467F-B441-0E35403809E5}" destId="{D7797290-2D69-4666-BAC2-F46A2EA90FC3}" srcOrd="0" destOrd="0" presId="urn:microsoft.com/office/officeart/2005/8/layout/hierarchy2"/>
    <dgm:cxn modelId="{2CAC8917-14D3-462C-9FF5-0D3427C6F2A2}" type="presParOf" srcId="{AF4C0606-175B-467F-B441-0E35403809E5}" destId="{CFDC0F2E-B9FD-42A6-99C3-42DB7E84C1B4}" srcOrd="1" destOrd="0" presId="urn:microsoft.com/office/officeart/2005/8/layout/hierarchy2"/>
    <dgm:cxn modelId="{0A36B97D-3D9B-468E-8A32-D54F3D860A88}" type="presParOf" srcId="{CFDC0F2E-B9FD-42A6-99C3-42DB7E84C1B4}" destId="{D2CF9E6E-EB2D-441D-9C22-D6CB2094DBB8}" srcOrd="0" destOrd="0" presId="urn:microsoft.com/office/officeart/2005/8/layout/hierarchy2"/>
    <dgm:cxn modelId="{A9AB9CDF-FC78-4972-8991-B4E7C827F0E4}" type="presParOf" srcId="{D2CF9E6E-EB2D-441D-9C22-D6CB2094DBB8}" destId="{80378285-1B84-411F-8D05-9358152BE1C5}" srcOrd="0" destOrd="0" presId="urn:microsoft.com/office/officeart/2005/8/layout/hierarchy2"/>
    <dgm:cxn modelId="{4DBF95C8-B86F-4FBA-AD6F-34C28B68D772}" type="presParOf" srcId="{CFDC0F2E-B9FD-42A6-99C3-42DB7E84C1B4}" destId="{9D0C8A50-888F-4FCF-80D6-1CB908214FBF}" srcOrd="1" destOrd="0" presId="urn:microsoft.com/office/officeart/2005/8/layout/hierarchy2"/>
    <dgm:cxn modelId="{354494F4-1849-49BB-B3CA-77A419CFCC44}" type="presParOf" srcId="{9D0C8A50-888F-4FCF-80D6-1CB908214FBF}" destId="{B79364A0-A390-419A-BE03-EDDBD65E4CAD}" srcOrd="0" destOrd="0" presId="urn:microsoft.com/office/officeart/2005/8/layout/hierarchy2"/>
    <dgm:cxn modelId="{1AFA21B3-3C16-4336-BB80-52C01206A4A3}" type="presParOf" srcId="{9D0C8A50-888F-4FCF-80D6-1CB908214FBF}" destId="{AFA0A058-8ACD-4B9E-9A2F-BDEB80B60B9A}" srcOrd="1" destOrd="0" presId="urn:microsoft.com/office/officeart/2005/8/layout/hierarchy2"/>
    <dgm:cxn modelId="{70637BBC-5B2C-47C0-A0B1-8CCCDFE46F3E}" type="presParOf" srcId="{FB7261E5-26D4-447B-8423-E423387A1DB7}" destId="{66C10D27-2959-45C7-B3C9-1350F956F001}" srcOrd="6" destOrd="0" presId="urn:microsoft.com/office/officeart/2005/8/layout/hierarchy2"/>
    <dgm:cxn modelId="{32AF194A-1F56-4789-BB25-A497EDCA59CF}" type="presParOf" srcId="{66C10D27-2959-45C7-B3C9-1350F956F001}" destId="{AC7E11D1-A8C3-443B-A886-74722F2DD6AA}" srcOrd="0" destOrd="0" presId="urn:microsoft.com/office/officeart/2005/8/layout/hierarchy2"/>
    <dgm:cxn modelId="{D2193501-6370-4267-85BB-A957AD29C804}" type="presParOf" srcId="{FB7261E5-26D4-447B-8423-E423387A1DB7}" destId="{A89E1423-0C52-4E06-AB10-954C5D39086D}" srcOrd="7" destOrd="0" presId="urn:microsoft.com/office/officeart/2005/8/layout/hierarchy2"/>
    <dgm:cxn modelId="{69F95550-9DBA-4546-AAB4-6ED7062BA8D5}" type="presParOf" srcId="{A89E1423-0C52-4E06-AB10-954C5D39086D}" destId="{6AADDE6C-968F-4DB9-A276-ADB0D483CF0A}" srcOrd="0" destOrd="0" presId="urn:microsoft.com/office/officeart/2005/8/layout/hierarchy2"/>
    <dgm:cxn modelId="{7DBCEEF4-4B09-4EE2-9F82-B2D0C7E53A13}" type="presParOf" srcId="{A89E1423-0C52-4E06-AB10-954C5D39086D}" destId="{DB723DAB-FF4D-4FE0-A0C6-1721094B20F8}" srcOrd="1" destOrd="0" presId="urn:microsoft.com/office/officeart/2005/8/layout/hierarchy2"/>
    <dgm:cxn modelId="{61427606-F92C-48AF-AB46-E44AA90CAD7C}" type="presParOf" srcId="{DB723DAB-FF4D-4FE0-A0C6-1721094B20F8}" destId="{9D4B37A4-EF35-41DD-B652-9623C53F69B5}" srcOrd="0" destOrd="0" presId="urn:microsoft.com/office/officeart/2005/8/layout/hierarchy2"/>
    <dgm:cxn modelId="{38DB9177-4E30-4E98-B37A-796A3F69CA05}" type="presParOf" srcId="{9D4B37A4-EF35-41DD-B652-9623C53F69B5}" destId="{C188FD9E-1C8D-4966-A04D-9D817C25C530}" srcOrd="0" destOrd="0" presId="urn:microsoft.com/office/officeart/2005/8/layout/hierarchy2"/>
    <dgm:cxn modelId="{540F5EFC-EBB7-43CF-AB14-B38C1F410732}" type="presParOf" srcId="{DB723DAB-FF4D-4FE0-A0C6-1721094B20F8}" destId="{D828FED6-1DCD-4F54-936E-342AA904F8A2}" srcOrd="1" destOrd="0" presId="urn:microsoft.com/office/officeart/2005/8/layout/hierarchy2"/>
    <dgm:cxn modelId="{D4DE170B-17A5-4F23-9CE5-13855DFCC0B6}" type="presParOf" srcId="{D828FED6-1DCD-4F54-936E-342AA904F8A2}" destId="{025EAD76-AC3D-4DD0-8010-F37484B1515F}" srcOrd="0" destOrd="0" presId="urn:microsoft.com/office/officeart/2005/8/layout/hierarchy2"/>
    <dgm:cxn modelId="{FCC99BCA-2AEF-4330-A4A7-98A696C1F853}" type="presParOf" srcId="{D828FED6-1DCD-4F54-936E-342AA904F8A2}" destId="{0C68AFF5-B9AA-4692-8C60-E7194F966614}" srcOrd="1" destOrd="0" presId="urn:microsoft.com/office/officeart/2005/8/layout/hierarchy2"/>
    <dgm:cxn modelId="{C3E122CA-B0FF-4ECF-A675-BD5B14F3D23D}" type="presParOf" srcId="{0C68AFF5-B9AA-4692-8C60-E7194F966614}" destId="{53849AAB-7F70-484D-A1A6-B53F1DD8DFE5}" srcOrd="0" destOrd="0" presId="urn:microsoft.com/office/officeart/2005/8/layout/hierarchy2"/>
    <dgm:cxn modelId="{556017A3-E45C-4B39-9862-BA80B603E57D}" type="presParOf" srcId="{53849AAB-7F70-484D-A1A6-B53F1DD8DFE5}" destId="{31D9BE34-4863-47D3-87B1-A29E94B95567}" srcOrd="0" destOrd="0" presId="urn:microsoft.com/office/officeart/2005/8/layout/hierarchy2"/>
    <dgm:cxn modelId="{C2F83CED-E7DC-413B-86D1-AA6F2C2CDCD1}" type="presParOf" srcId="{0C68AFF5-B9AA-4692-8C60-E7194F966614}" destId="{7EE1203E-0FC7-45FC-85B7-43ED2C0114A4}" srcOrd="1" destOrd="0" presId="urn:microsoft.com/office/officeart/2005/8/layout/hierarchy2"/>
    <dgm:cxn modelId="{3A0313E3-0E16-44F0-BD16-C36DC3FE5695}" type="presParOf" srcId="{7EE1203E-0FC7-45FC-85B7-43ED2C0114A4}" destId="{DD5EBFFC-A722-4AB2-89B0-0B1C4E0C9C86}" srcOrd="0" destOrd="0" presId="urn:microsoft.com/office/officeart/2005/8/layout/hierarchy2"/>
    <dgm:cxn modelId="{986600B1-E9C5-422B-A86B-EAB3CE9499FC}" type="presParOf" srcId="{7EE1203E-0FC7-45FC-85B7-43ED2C0114A4}" destId="{FA8C07EE-30FE-4005-829A-54EFF7A01760}" srcOrd="1" destOrd="0" presId="urn:microsoft.com/office/officeart/2005/8/layout/hierarchy2"/>
    <dgm:cxn modelId="{B2A4B460-213D-4060-A282-18FA1315334C}" type="presParOf" srcId="{FB7261E5-26D4-447B-8423-E423387A1DB7}" destId="{B37933A7-581F-4B09-80DC-1A672DC67D19}" srcOrd="8" destOrd="0" presId="urn:microsoft.com/office/officeart/2005/8/layout/hierarchy2"/>
    <dgm:cxn modelId="{88861790-AFB6-427A-A435-E568301E4739}" type="presParOf" srcId="{B37933A7-581F-4B09-80DC-1A672DC67D19}" destId="{E54FFAC4-0083-4D7C-85A4-651FD575ED50}" srcOrd="0" destOrd="0" presId="urn:microsoft.com/office/officeart/2005/8/layout/hierarchy2"/>
    <dgm:cxn modelId="{C317125B-AEA9-4094-8D75-413A14E2BB70}" type="presParOf" srcId="{FB7261E5-26D4-447B-8423-E423387A1DB7}" destId="{222C4F13-4F12-4E3E-9AAF-DD9D410FF8EF}" srcOrd="9" destOrd="0" presId="urn:microsoft.com/office/officeart/2005/8/layout/hierarchy2"/>
    <dgm:cxn modelId="{AD71C010-CA7D-414D-815D-41BD3BC3AA05}" type="presParOf" srcId="{222C4F13-4F12-4E3E-9AAF-DD9D410FF8EF}" destId="{F106D733-4D18-44E9-AE84-8729F86F9A7B}" srcOrd="0" destOrd="0" presId="urn:microsoft.com/office/officeart/2005/8/layout/hierarchy2"/>
    <dgm:cxn modelId="{528BCA25-B1B0-43A3-AE1D-62A0FC9136D0}" type="presParOf" srcId="{222C4F13-4F12-4E3E-9AAF-DD9D410FF8EF}" destId="{D9BA8342-BCD9-45EA-9618-EEB73F745314}" srcOrd="1" destOrd="0" presId="urn:microsoft.com/office/officeart/2005/8/layout/hierarchy2"/>
    <dgm:cxn modelId="{D25156FA-59F9-41F4-8D88-38FA95DCFE5C}" type="presParOf" srcId="{D9BA8342-BCD9-45EA-9618-EEB73F745314}" destId="{264510F1-D46C-4B9D-A1DA-5D1C72DB4C2C}" srcOrd="0" destOrd="0" presId="urn:microsoft.com/office/officeart/2005/8/layout/hierarchy2"/>
    <dgm:cxn modelId="{93708AA4-80E3-491E-AFB6-6D87A290F241}" type="presParOf" srcId="{264510F1-D46C-4B9D-A1DA-5D1C72DB4C2C}" destId="{AE2DB920-B6BF-429E-B3FD-F2D6C0C0B064}" srcOrd="0" destOrd="0" presId="urn:microsoft.com/office/officeart/2005/8/layout/hierarchy2"/>
    <dgm:cxn modelId="{CB96B593-E11F-458F-A7DB-1B0807E73187}" type="presParOf" srcId="{D9BA8342-BCD9-45EA-9618-EEB73F745314}" destId="{67C1C12D-F255-49A7-82EA-2F8203598E86}" srcOrd="1" destOrd="0" presId="urn:microsoft.com/office/officeart/2005/8/layout/hierarchy2"/>
    <dgm:cxn modelId="{886468AF-413C-417D-B06C-DEC6C3968312}" type="presParOf" srcId="{67C1C12D-F255-49A7-82EA-2F8203598E86}" destId="{6B2B5E9F-2EBF-45B7-A8E0-B8E78CC93865}" srcOrd="0" destOrd="0" presId="urn:microsoft.com/office/officeart/2005/8/layout/hierarchy2"/>
    <dgm:cxn modelId="{1F4B5022-B507-452F-A593-C7B74B5C5D6F}" type="presParOf" srcId="{67C1C12D-F255-49A7-82EA-2F8203598E86}" destId="{473A064E-CBB1-4162-B306-976BE2139680}" srcOrd="1" destOrd="0" presId="urn:microsoft.com/office/officeart/2005/8/layout/hierarchy2"/>
    <dgm:cxn modelId="{75E5A77C-1949-4A18-99B6-50EB9FCBFD4C}" type="presParOf" srcId="{473A064E-CBB1-4162-B306-976BE2139680}" destId="{C4060063-10F1-47DC-BDD6-8740C4B8A1B4}" srcOrd="0" destOrd="0" presId="urn:microsoft.com/office/officeart/2005/8/layout/hierarchy2"/>
    <dgm:cxn modelId="{D8E012A1-18B6-421B-A917-8AC4FFC1DCB3}" type="presParOf" srcId="{C4060063-10F1-47DC-BDD6-8740C4B8A1B4}" destId="{E6E0835C-70C6-4F8D-8FA4-D27085349DBA}" srcOrd="0" destOrd="0" presId="urn:microsoft.com/office/officeart/2005/8/layout/hierarchy2"/>
    <dgm:cxn modelId="{F25A3E44-DABB-4087-9B70-C20D4689ADB1}" type="presParOf" srcId="{473A064E-CBB1-4162-B306-976BE2139680}" destId="{C8AAEF82-3CC8-4E48-97A7-1B5E313ADF90}" srcOrd="1" destOrd="0" presId="urn:microsoft.com/office/officeart/2005/8/layout/hierarchy2"/>
    <dgm:cxn modelId="{64E7E2CF-DD1E-4C7A-BC4E-74D8B90E1ECB}" type="presParOf" srcId="{C8AAEF82-3CC8-4E48-97A7-1B5E313ADF90}" destId="{B4D4BC37-43D5-4A51-B84F-131B2101F5C4}" srcOrd="0" destOrd="0" presId="urn:microsoft.com/office/officeart/2005/8/layout/hierarchy2"/>
    <dgm:cxn modelId="{455CA7D3-218A-4298-818D-141B2F7A1B6D}" type="presParOf" srcId="{C8AAEF82-3CC8-4E48-97A7-1B5E313ADF90}" destId="{01623E14-D68C-4FC0-B7FA-653119450436}" srcOrd="1" destOrd="0" presId="urn:microsoft.com/office/officeart/2005/8/layout/hierarchy2"/>
    <dgm:cxn modelId="{F1C0A759-1ABE-46D4-AB18-DC294ACC72D8}" type="presParOf" srcId="{D9BA8342-BCD9-45EA-9618-EEB73F745314}" destId="{11767DAC-E465-47AF-A168-BECB10E544FF}" srcOrd="2" destOrd="0" presId="urn:microsoft.com/office/officeart/2005/8/layout/hierarchy2"/>
    <dgm:cxn modelId="{A7348AF7-BA06-4CB8-A341-309E420AE906}" type="presParOf" srcId="{11767DAC-E465-47AF-A168-BECB10E544FF}" destId="{35D06866-0351-4C8F-9E03-1F846DF64B86}" srcOrd="0" destOrd="0" presId="urn:microsoft.com/office/officeart/2005/8/layout/hierarchy2"/>
    <dgm:cxn modelId="{14F4FDC9-BF3A-4819-8A1D-C8F46C9C39A4}" type="presParOf" srcId="{D9BA8342-BCD9-45EA-9618-EEB73F745314}" destId="{0569B4F1-0330-4B69-BF79-1222BD0B7D2A}" srcOrd="3" destOrd="0" presId="urn:microsoft.com/office/officeart/2005/8/layout/hierarchy2"/>
    <dgm:cxn modelId="{7759355F-B901-4E36-AE69-1D09615CD283}" type="presParOf" srcId="{0569B4F1-0330-4B69-BF79-1222BD0B7D2A}" destId="{FCF125C1-8616-4ABD-9AB0-4A1A49D24A67}" srcOrd="0" destOrd="0" presId="urn:microsoft.com/office/officeart/2005/8/layout/hierarchy2"/>
    <dgm:cxn modelId="{13AEA9A7-6AFD-4831-8E21-02C159B9C0BD}" type="presParOf" srcId="{0569B4F1-0330-4B69-BF79-1222BD0B7D2A}" destId="{61BD2AEF-BC5E-4318-943E-83B594F59ED0}" srcOrd="1" destOrd="0" presId="urn:microsoft.com/office/officeart/2005/8/layout/hierarchy2"/>
    <dgm:cxn modelId="{B8BAF0B0-7FFC-4E8F-8C05-C48CFF9A4061}" type="presParOf" srcId="{61BD2AEF-BC5E-4318-943E-83B594F59ED0}" destId="{3E66369B-4821-41C1-9911-5AE4B0D73C5A}" srcOrd="0" destOrd="0" presId="urn:microsoft.com/office/officeart/2005/8/layout/hierarchy2"/>
    <dgm:cxn modelId="{CA352844-AEDF-464A-B613-616866647044}" type="presParOf" srcId="{3E66369B-4821-41C1-9911-5AE4B0D73C5A}" destId="{F3B226C5-98DD-485E-968E-64F0568910A6}" srcOrd="0" destOrd="0" presId="urn:microsoft.com/office/officeart/2005/8/layout/hierarchy2"/>
    <dgm:cxn modelId="{D7C75BE0-C0DB-4FB3-A739-2C7190F24E21}" type="presParOf" srcId="{61BD2AEF-BC5E-4318-943E-83B594F59ED0}" destId="{4056A31D-0D76-4B03-AD62-540F23E5B54C}" srcOrd="1" destOrd="0" presId="urn:microsoft.com/office/officeart/2005/8/layout/hierarchy2"/>
    <dgm:cxn modelId="{FA7E8A84-737E-4ABE-869F-1E4AC7968A64}" type="presParOf" srcId="{4056A31D-0D76-4B03-AD62-540F23E5B54C}" destId="{F8EA40AF-547F-4778-ACB0-D2D827FC3D3A}" srcOrd="0" destOrd="0" presId="urn:microsoft.com/office/officeart/2005/8/layout/hierarchy2"/>
    <dgm:cxn modelId="{5708D754-4D87-4416-BCE7-EC3FF078B7B8}" type="presParOf" srcId="{4056A31D-0D76-4B03-AD62-540F23E5B54C}" destId="{F86AD14E-BD1B-427D-BFD9-8BE007E9B695}" srcOrd="1" destOrd="0" presId="urn:microsoft.com/office/officeart/2005/8/layout/hierarchy2"/>
    <dgm:cxn modelId="{98662596-DBC8-42D9-AA0E-26978DB85F5C}" type="presParOf" srcId="{D9BA8342-BCD9-45EA-9618-EEB73F745314}" destId="{87F7909A-440D-40AC-876B-2232C1AF2660}" srcOrd="4" destOrd="0" presId="urn:microsoft.com/office/officeart/2005/8/layout/hierarchy2"/>
    <dgm:cxn modelId="{131A0823-7B9F-4580-A165-A19BB96453F3}" type="presParOf" srcId="{87F7909A-440D-40AC-876B-2232C1AF2660}" destId="{A5A96E28-EBAE-4C72-9BD9-7E8E4A6F8BC4}" srcOrd="0" destOrd="0" presId="urn:microsoft.com/office/officeart/2005/8/layout/hierarchy2"/>
    <dgm:cxn modelId="{FFC598B5-F519-478B-BC81-FFBCF2E266EB}" type="presParOf" srcId="{D9BA8342-BCD9-45EA-9618-EEB73F745314}" destId="{5A46BCB0-053D-4770-9C0E-A87E7EB4E275}" srcOrd="5" destOrd="0" presId="urn:microsoft.com/office/officeart/2005/8/layout/hierarchy2"/>
    <dgm:cxn modelId="{BE1C78C9-133B-4E82-AED5-71EF98905CD5}" type="presParOf" srcId="{5A46BCB0-053D-4770-9C0E-A87E7EB4E275}" destId="{BEE878CC-66AC-46BB-B254-1430ED20255B}" srcOrd="0" destOrd="0" presId="urn:microsoft.com/office/officeart/2005/8/layout/hierarchy2"/>
    <dgm:cxn modelId="{F6122305-E38C-4CB4-B6C2-1C371A6024C6}" type="presParOf" srcId="{5A46BCB0-053D-4770-9C0E-A87E7EB4E275}" destId="{B55D41D0-55D0-45FB-9307-BBB20B7DC5C5}" srcOrd="1" destOrd="0" presId="urn:microsoft.com/office/officeart/2005/8/layout/hierarchy2"/>
    <dgm:cxn modelId="{37663CF9-3E9A-4459-819B-A9C16726B91E}" type="presParOf" srcId="{B55D41D0-55D0-45FB-9307-BBB20B7DC5C5}" destId="{EA1D241F-E12F-4D7E-BDAB-98F9EC475487}" srcOrd="0" destOrd="0" presId="urn:microsoft.com/office/officeart/2005/8/layout/hierarchy2"/>
    <dgm:cxn modelId="{36F4A056-C3AB-4E06-A3DE-0407A0E96904}" type="presParOf" srcId="{EA1D241F-E12F-4D7E-BDAB-98F9EC475487}" destId="{1DA7B367-DBA7-4C41-9559-471EF152BD59}" srcOrd="0" destOrd="0" presId="urn:microsoft.com/office/officeart/2005/8/layout/hierarchy2"/>
    <dgm:cxn modelId="{100C08D9-C701-4E15-86E8-B3B20F57D2C9}" type="presParOf" srcId="{B55D41D0-55D0-45FB-9307-BBB20B7DC5C5}" destId="{171FC1E7-CD5A-4597-8EBC-BFD1E0AD9411}" srcOrd="1" destOrd="0" presId="urn:microsoft.com/office/officeart/2005/8/layout/hierarchy2"/>
    <dgm:cxn modelId="{7DD42D85-A1C3-43C3-A638-1FC38CC10A27}" type="presParOf" srcId="{171FC1E7-CD5A-4597-8EBC-BFD1E0AD9411}" destId="{0AA5EBEC-F204-4587-AF0F-C5AAAACBECD6}" srcOrd="0" destOrd="0" presId="urn:microsoft.com/office/officeart/2005/8/layout/hierarchy2"/>
    <dgm:cxn modelId="{F71268A5-62BB-4150-8CF4-5CBBB6444111}" type="presParOf" srcId="{171FC1E7-CD5A-4597-8EBC-BFD1E0AD9411}" destId="{25C533A9-237A-4023-B645-4B49FAA05F59}" srcOrd="1" destOrd="0" presId="urn:microsoft.com/office/officeart/2005/8/layout/hierarchy2"/>
    <dgm:cxn modelId="{DD4B4771-1178-4F88-B5F0-7C5BFCF46945}" type="presParOf" srcId="{FB7261E5-26D4-447B-8423-E423387A1DB7}" destId="{16BE6CC5-03EE-4579-AE70-9EBD1646542A}" srcOrd="10" destOrd="0" presId="urn:microsoft.com/office/officeart/2005/8/layout/hierarchy2"/>
    <dgm:cxn modelId="{23BDA2BF-49F8-4D12-86DB-B685C14DDC54}" type="presParOf" srcId="{16BE6CC5-03EE-4579-AE70-9EBD1646542A}" destId="{78256481-66C4-4A91-99FA-69FAAFA9D8B3}" srcOrd="0" destOrd="0" presId="urn:microsoft.com/office/officeart/2005/8/layout/hierarchy2"/>
    <dgm:cxn modelId="{162D120B-75D5-4D2D-99E6-8762A28B2BB9}" type="presParOf" srcId="{FB7261E5-26D4-447B-8423-E423387A1DB7}" destId="{CF801885-5319-45A5-9AB5-20CE8FB7D4AD}" srcOrd="11" destOrd="0" presId="urn:microsoft.com/office/officeart/2005/8/layout/hierarchy2"/>
    <dgm:cxn modelId="{1C987465-E409-4AD6-8671-3BDE4E870E3C}" type="presParOf" srcId="{CF801885-5319-45A5-9AB5-20CE8FB7D4AD}" destId="{93D42AC6-A3DC-4E75-AC1A-64F14A3342BE}" srcOrd="0" destOrd="0" presId="urn:microsoft.com/office/officeart/2005/8/layout/hierarchy2"/>
    <dgm:cxn modelId="{B57A6844-6469-4421-9B2A-46B5FBD0D3B9}" type="presParOf" srcId="{CF801885-5319-45A5-9AB5-20CE8FB7D4AD}" destId="{D739457D-0A80-47AB-9142-B33F644CB507}" srcOrd="1" destOrd="0" presId="urn:microsoft.com/office/officeart/2005/8/layout/hierarchy2"/>
    <dgm:cxn modelId="{F94FF54A-BF4D-4A65-A868-EA5E344B94A6}" type="presParOf" srcId="{D739457D-0A80-47AB-9142-B33F644CB507}" destId="{697138B6-5440-4F79-9A46-846D5EECD3FD}" srcOrd="0" destOrd="0" presId="urn:microsoft.com/office/officeart/2005/8/layout/hierarchy2"/>
    <dgm:cxn modelId="{AEB6746E-48D5-4E04-9E7F-864E601DBFAE}" type="presParOf" srcId="{697138B6-5440-4F79-9A46-846D5EECD3FD}" destId="{D890A412-ED49-4F6C-955F-73FD46A96135}" srcOrd="0" destOrd="0" presId="urn:microsoft.com/office/officeart/2005/8/layout/hierarchy2"/>
    <dgm:cxn modelId="{F85D4049-194B-44A2-98CD-682D0FE7AE18}" type="presParOf" srcId="{D739457D-0A80-47AB-9142-B33F644CB507}" destId="{F68E8A9F-8402-4D3F-A92A-01FE588BDF41}" srcOrd="1" destOrd="0" presId="urn:microsoft.com/office/officeart/2005/8/layout/hierarchy2"/>
    <dgm:cxn modelId="{3E9E3F4C-BEDA-4614-9FD2-711E68314EDC}" type="presParOf" srcId="{F68E8A9F-8402-4D3F-A92A-01FE588BDF41}" destId="{09ED80D0-5939-46D2-868B-CF9B367D33C4}" srcOrd="0" destOrd="0" presId="urn:microsoft.com/office/officeart/2005/8/layout/hierarchy2"/>
    <dgm:cxn modelId="{6EA55209-033A-4D2D-911E-7B9BB4D21D06}" type="presParOf" srcId="{F68E8A9F-8402-4D3F-A92A-01FE588BDF41}" destId="{FC52123B-7EF0-4D13-8AB9-03B3907372A2}" srcOrd="1" destOrd="0" presId="urn:microsoft.com/office/officeart/2005/8/layout/hierarchy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6C17DC97-4B84-42CC-8608-5ACB29579431}" type="datetimeFigureOut">
              <a:rPr lang="fr-FR" altLang="ko-KR"/>
              <a:pPr>
                <a:defRPr/>
              </a:pPr>
              <a:t>12/9/09</a:t>
            </a:fld>
            <a:endParaRPr lang="fr-FR" altLang="ko-KR"/>
          </a:p>
        </p:txBody>
      </p:sp>
      <p:sp>
        <p:nvSpPr>
          <p:cNvPr id="4" name="Espace réservé du pied de page 3"/>
          <p:cNvSpPr>
            <a:spLocks noGrp="1"/>
          </p:cNvSpPr>
          <p:nvPr>
            <p:ph type="ftr" sz="quarter" idx="2"/>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B9CC12F9-B888-4AF8-A335-C6A146F444F2}" type="slidenum">
              <a:rPr lang="fr-FR" altLang="ko-KR"/>
              <a:pPr>
                <a:defRPr/>
              </a:pPr>
              <a:t>‹#›</a:t>
            </a:fld>
            <a:endParaRPr lang="fr-FR" altLang="ko-KR"/>
          </a:p>
        </p:txBody>
      </p:sp>
    </p:spTree>
    <p:extLst>
      <p:ext uri="{BB962C8B-B14F-4D97-AF65-F5344CB8AC3E}">
        <p14:creationId xmlns:p14="http://schemas.microsoft.com/office/powerpoint/2007/7/12/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val="3216856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3" name="Espace réservé de la date 2"/>
          <p:cNvSpPr>
            <a:spLocks noGrp="1"/>
          </p:cNvSpPr>
          <p:nvPr>
            <p:ph type="dt"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smtClean="0">
                <a:latin typeface="Calibri" pitchFamily="34" charset="0"/>
                <a:ea typeface="굴림" charset="-127"/>
              </a:defRPr>
            </a:lvl1pPr>
          </a:lstStyle>
          <a:p>
            <a:pPr>
              <a:defRPr/>
            </a:pPr>
            <a:fld id="{ACB14907-70F0-4113-A698-2FD1A8B85D7F}" type="datetimeFigureOut">
              <a:rPr lang="fr-FR" altLang="ko-KR"/>
              <a:pPr>
                <a:defRPr/>
              </a:pPr>
              <a:t>12/9/09</a:t>
            </a:fld>
            <a:endParaRPr lang="fr-FR" altLang="ko-K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fr-FR" noProof="0"/>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smtClean="0">
                <a:latin typeface="Calibri" pitchFamily="34" charset="0"/>
              </a:defRPr>
            </a:lvl1pPr>
          </a:lstStyle>
          <a:p>
            <a:pPr>
              <a:defRPr/>
            </a:pPr>
            <a:endParaRPr lang="ko-KR" altLang="ko-K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smtClean="0">
                <a:latin typeface="Calibri" pitchFamily="34" charset="0"/>
                <a:ea typeface="굴림" charset="-127"/>
              </a:defRPr>
            </a:lvl1pPr>
          </a:lstStyle>
          <a:p>
            <a:pPr>
              <a:defRPr/>
            </a:pPr>
            <a:fld id="{8BBA4D75-12B9-468F-AA45-2284F9C64867}" type="slidenum">
              <a:rPr lang="fr-FR" altLang="ko-KR"/>
              <a:pPr>
                <a:defRPr/>
              </a:pPr>
              <a:t>‹#›</a:t>
            </a:fld>
            <a:endParaRPr lang="fr-FR" altLang="ko-KR"/>
          </a:p>
        </p:txBody>
      </p:sp>
    </p:spTree>
    <p:extLst>
      <p:ext uri="{BB962C8B-B14F-4D97-AF65-F5344CB8AC3E}">
        <p14:creationId xmlns:p14="http://schemas.microsoft.com/office/powerpoint/2007/7/12/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val="3483236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Titre">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3214688"/>
          </a:xfrm>
          <a:prstGeom prst="rect">
            <a:avLst/>
          </a:prstGeom>
          <a:solidFill>
            <a:schemeClr val="tx2">
              <a:lumMod val="40000"/>
              <a:lumOff val="60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5"/>
          <p:cNvSpPr/>
          <p:nvPr userDrawn="1"/>
        </p:nvSpPr>
        <p:spPr>
          <a:xfrm>
            <a:off x="0" y="4357688"/>
            <a:ext cx="9144000" cy="71437"/>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7" name="Rectangle 10"/>
          <p:cNvSpPr/>
          <p:nvPr/>
        </p:nvSpPr>
        <p:spPr>
          <a:xfrm>
            <a:off x="0" y="2928938"/>
            <a:ext cx="9144000" cy="1428750"/>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8" name="Rectangle 3"/>
          <p:cNvSpPr txBox="1">
            <a:spLocks/>
          </p:cNvSpPr>
          <p:nvPr userDrawn="1"/>
        </p:nvSpPr>
        <p:spPr>
          <a:xfrm>
            <a:off x="6429375" y="6357938"/>
            <a:ext cx="2643188" cy="357187"/>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pPr algn="r" fontAlgn="auto">
              <a:spcBef>
                <a:spcPct val="20000"/>
              </a:spcBef>
              <a:spcAft>
                <a:spcPts val="0"/>
              </a:spcAft>
              <a:defRPr/>
            </a:pPr>
            <a:r>
              <a:rPr sz="1800" b="0" smtClean="0">
                <a:solidFill>
                  <a:schemeClr val="bg1">
                    <a:lumMod val="50000"/>
                  </a:schemeClr>
                </a:solidFill>
                <a:latin typeface="+mn-lt"/>
                <a:cs typeface="+mn-cs"/>
              </a:rPr>
              <a:t>December 10th, </a:t>
            </a:r>
            <a:r>
              <a:rPr sz="1800" b="0" dirty="0" smtClean="0">
                <a:solidFill>
                  <a:schemeClr val="bg1">
                    <a:lumMod val="50000"/>
                  </a:schemeClr>
                </a:solidFill>
                <a:latin typeface="+mn-lt"/>
                <a:cs typeface="+mn-cs"/>
              </a:rPr>
              <a:t>2009</a:t>
            </a:r>
            <a:endParaRPr sz="1800" b="0" kern="0" dirty="0">
              <a:solidFill>
                <a:schemeClr val="bg1">
                  <a:lumMod val="50000"/>
                </a:schemeClr>
              </a:solidFill>
              <a:latin typeface="+mn-lt"/>
              <a:cs typeface="+mn-cs"/>
            </a:endParaRPr>
          </a:p>
        </p:txBody>
      </p:sp>
      <p:sp>
        <p:nvSpPr>
          <p:cNvPr id="3" name="Rectangle 3"/>
          <p:cNvSpPr>
            <a:spLocks noGrp="1"/>
          </p:cNvSpPr>
          <p:nvPr>
            <p:ph type="subTitle" idx="1"/>
          </p:nvPr>
        </p:nvSpPr>
        <p:spPr>
          <a:xfrm>
            <a:off x="0" y="4786322"/>
            <a:ext cx="9144000" cy="642942"/>
          </a:xfrm>
          <a:prstGeom prst="rect">
            <a:avLst/>
          </a:prstGeom>
          <a:solidFill>
            <a:schemeClr val="bg1"/>
          </a:solidFill>
        </p:spPr>
        <p:txBody>
          <a:bodyPr/>
          <a:lstStyle>
            <a:lvl1pPr marL="0" indent="0" algn="ctr" eaLnBrk="1" latinLnBrk="0" hangingPunct="1">
              <a:buNone/>
              <a:defRPr kumimoji="0" lang="fr-FR" sz="2400" b="1">
                <a:solidFill>
                  <a:schemeClr val="accent4">
                    <a:shade val="50000"/>
                  </a:schemeClr>
                </a:solidFill>
                <a:effectLst>
                  <a:outerShdw blurRad="50800" dist="38100" dir="2700000" algn="tl" rotWithShape="0">
                    <a:prstClr val="black">
                      <a:alpha val="40000"/>
                    </a:prstClr>
                  </a:outerShdw>
                </a:effectLst>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r>
              <a:rPr lang="fr-FR" smtClean="0"/>
              <a:t>Cliquez pour modifier le style des sous-titres du masque</a:t>
            </a:r>
            <a:endParaRPr lang="fr-FR" dirty="0"/>
          </a:p>
        </p:txBody>
      </p:sp>
      <p:sp>
        <p:nvSpPr>
          <p:cNvPr id="2" name="Rectangle 2"/>
          <p:cNvSpPr>
            <a:spLocks noGrp="1"/>
          </p:cNvSpPr>
          <p:nvPr>
            <p:ph type="ctrTitle"/>
          </p:nvPr>
        </p:nvSpPr>
        <p:spPr>
          <a:xfrm>
            <a:off x="214282" y="3571876"/>
            <a:ext cx="8629680"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19" name="Espace réservé du contenu 18"/>
          <p:cNvSpPr>
            <a:spLocks noGrp="1"/>
          </p:cNvSpPr>
          <p:nvPr>
            <p:ph sz="quarter" idx="11"/>
          </p:nvPr>
        </p:nvSpPr>
        <p:spPr>
          <a:xfrm>
            <a:off x="285750" y="6357940"/>
            <a:ext cx="5286382" cy="571522"/>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sz="2000">
                <a:solidFill>
                  <a:schemeClr val="accent4">
                    <a:lumMod val="75000"/>
                  </a:schemeClr>
                </a:solidFill>
              </a:defRPr>
            </a:lvl1pPr>
          </a:lstStyle>
          <a:p>
            <a:pPr lvl="0"/>
            <a:r>
              <a:rPr lang="fr-FR" smtClean="0"/>
              <a:t>Cliquez pour modifier les styles du texte du masque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userDrawn="1">
  <p:cSld name="Sommaire">
    <p:spTree>
      <p:nvGrpSpPr>
        <p:cNvPr id="1" name=""/>
        <p:cNvGrpSpPr/>
        <p:nvPr/>
      </p:nvGrpSpPr>
      <p:grpSpPr>
        <a:xfrm>
          <a:off x="0" y="0"/>
          <a:ext cx="0" cy="0"/>
          <a:chOff x="0" y="0"/>
          <a:chExt cx="0" cy="0"/>
        </a:xfrm>
      </p:grpSpPr>
      <p:sp>
        <p:nvSpPr>
          <p:cNvPr id="4" name="Rectangle 3"/>
          <p:cNvSpPr/>
          <p:nvPr userDrawn="1"/>
        </p:nvSpPr>
        <p:spPr>
          <a:xfrm>
            <a:off x="0" y="1285875"/>
            <a:ext cx="9144000" cy="7143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10"/>
          <p:cNvSpPr/>
          <p:nvPr userDrawn="1"/>
        </p:nvSpPr>
        <p:spPr>
          <a:xfrm>
            <a:off x="0" y="357188"/>
            <a:ext cx="9144000" cy="928687"/>
          </a:xfrm>
          <a:prstGeom prst="rect">
            <a:avLst/>
          </a:prstGeom>
          <a:solidFill>
            <a:schemeClr val="accent6">
              <a:shade val="75000"/>
            </a:schemeClr>
          </a:solidFill>
          <a:ln w="25400" cap="rnd" cmpd="sng" algn="ctr">
            <a:noFill/>
            <a:prstDash val="solid"/>
          </a:ln>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6" name="Rectangle 2"/>
          <p:cNvSpPr>
            <a:spLocks noGrp="1"/>
          </p:cNvSpPr>
          <p:nvPr>
            <p:ph type="ctrTitle"/>
          </p:nvPr>
        </p:nvSpPr>
        <p:spPr>
          <a:xfrm>
            <a:off x="300038" y="357166"/>
            <a:ext cx="8629680" cy="819152"/>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eaLnBrk="1" latinLnBrk="0" hangingPunct="1">
              <a:defRPr kumimoji="0" lang="fr-FR" sz="4000" b="1" cap="all" spc="0" baseline="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defRPr>
            </a:lvl1pPr>
          </a:lstStyle>
          <a:p>
            <a:r>
              <a:rPr lang="fr-FR" smtClean="0"/>
              <a:t>Cliquez pour modifier le style du titre</a:t>
            </a:r>
            <a:endParaRPr/>
          </a:p>
        </p:txBody>
      </p:sp>
      <p:sp>
        <p:nvSpPr>
          <p:cNvPr id="8" name="Espace réservé du texte 7"/>
          <p:cNvSpPr>
            <a:spLocks noGrp="1"/>
          </p:cNvSpPr>
          <p:nvPr>
            <p:ph type="body" sz="quarter" idx="10"/>
          </p:nvPr>
        </p:nvSpPr>
        <p:spPr>
          <a:xfrm>
            <a:off x="285750" y="1857364"/>
            <a:ext cx="8501063" cy="4714886"/>
          </a:xfrm>
          <a:prstGeom prst="rect">
            <a:avLst/>
          </a:prstGeom>
        </p:spPr>
        <p:txBody>
          <a:bodyPr/>
          <a:lstStyle>
            <a:lvl1pPr marL="0" indent="354013">
              <a:buClr>
                <a:srgbClr val="DA7E18"/>
              </a:buClr>
              <a:buSzPct val="120000"/>
              <a:buFont typeface="+mj-lt"/>
              <a:buAutoNum type="arabicPeriod"/>
              <a:defRPr sz="2400"/>
            </a:lvl1pPr>
            <a:lvl2pPr marL="633413" indent="354013">
              <a:buClr>
                <a:srgbClr val="E5AB1B"/>
              </a:buClr>
              <a:buSzPct val="120000"/>
              <a:buFont typeface="+mj-lt"/>
              <a:buAutoNum type="arabicPeriod"/>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Diapo classique">
    <p:spTree>
      <p:nvGrpSpPr>
        <p:cNvPr id="1" name=""/>
        <p:cNvGrpSpPr/>
        <p:nvPr/>
      </p:nvGrpSpPr>
      <p:grpSpPr>
        <a:xfrm>
          <a:off x="0" y="0"/>
          <a:ext cx="0" cy="0"/>
          <a:chOff x="0" y="0"/>
          <a:chExt cx="0" cy="0"/>
        </a:xfrm>
      </p:grpSpPr>
      <p:sp>
        <p:nvSpPr>
          <p:cNvPr id="4" name="Rectangle 3"/>
          <p:cNvSpPr/>
          <p:nvPr userDrawn="1"/>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5" name="Rectangle 3"/>
          <p:cNvSpPr txBox="1">
            <a:spLocks/>
          </p:cNvSpPr>
          <p:nvPr userDrawn="1"/>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27" name="Rectangle 2"/>
          <p:cNvSpPr>
            <a:spLocks noGrp="1"/>
          </p:cNvSpPr>
          <p:nvPr>
            <p:ph type="ctrTitle"/>
          </p:nvPr>
        </p:nvSpPr>
        <p:spPr>
          <a:xfrm>
            <a:off x="300038" y="323832"/>
            <a:ext cx="8486804" cy="533400"/>
          </a:xfrm>
          <a:prstGeom prst="rect">
            <a:avLst/>
          </a:prstGeom>
          <a:noFill/>
        </p:spPr>
        <p:txBody>
          <a:bodyPr vert="horz">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l" eaLnBrk="1" latinLnBrk="0" hangingPunct="1">
              <a:defRPr kumimoji="0" lang="fr-FR" sz="3200" b="1" cap="all" spc="0" baseline="0">
                <a:ln/>
                <a:solidFill>
                  <a:schemeClr val="bg1"/>
                </a:solidFill>
                <a:effectLst>
                  <a:outerShdw blurRad="60007" dist="310007" dir="7680000" sy="30000" kx="1300200" algn="ctr" rotWithShape="0">
                    <a:prstClr val="black">
                      <a:alpha val="32000"/>
                    </a:prstClr>
                  </a:outerShdw>
                </a:effectLst>
              </a:defRPr>
            </a:lvl1pPr>
          </a:lstStyle>
          <a:p>
            <a:r>
              <a:rPr lang="fr-FR" smtClean="0"/>
              <a:t>Cliquez pour modifier le style du titre</a:t>
            </a:r>
            <a:endParaRPr/>
          </a:p>
        </p:txBody>
      </p:sp>
      <p:sp>
        <p:nvSpPr>
          <p:cNvPr id="7" name="Espace réservé du texte 7"/>
          <p:cNvSpPr>
            <a:spLocks noGrp="1"/>
          </p:cNvSpPr>
          <p:nvPr>
            <p:ph type="body" sz="quarter" idx="10"/>
          </p:nvPr>
        </p:nvSpPr>
        <p:spPr>
          <a:xfrm>
            <a:off x="285750" y="1214422"/>
            <a:ext cx="8643968" cy="5357828"/>
          </a:xfrm>
          <a:prstGeom prst="rect">
            <a:avLst/>
          </a:prstGeom>
        </p:spPr>
        <p:txBody>
          <a:bodyPr/>
          <a:lstStyle>
            <a:lvl1pPr marL="0" indent="354013">
              <a:buClr>
                <a:srgbClr val="DA7E18"/>
              </a:buClr>
              <a:buSzPct val="70000"/>
              <a:buFont typeface="Wingdings" pitchFamily="2" charset="2"/>
              <a:buChar char="q"/>
              <a:defRPr sz="2400" baseline="0"/>
            </a:lvl1pPr>
            <a:lvl2pPr>
              <a:buClr>
                <a:srgbClr val="E5AB1B"/>
              </a:buClr>
              <a:buSzPct val="70000"/>
              <a:buFont typeface="Wingdings" pitchFamily="2" charset="2"/>
              <a:buChar char="q"/>
              <a:defRPr sz="2000">
                <a:solidFill>
                  <a:schemeClr val="tx1">
                    <a:lumMod val="75000"/>
                    <a:lumOff val="25000"/>
                  </a:schemeClr>
                </a:solidFill>
              </a:defRPr>
            </a:lvl2pPr>
            <a:lvl3pPr>
              <a:defRPr sz="1600">
                <a:solidFill>
                  <a:schemeClr val="tx1">
                    <a:lumMod val="65000"/>
                    <a:lumOff val="35000"/>
                  </a:schemeClr>
                </a:solidFill>
              </a:defRPr>
            </a:lvl3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Disposition personnalisée">
    <p:spTree>
      <p:nvGrpSpPr>
        <p:cNvPr id="1" name=""/>
        <p:cNvGrpSpPr/>
        <p:nvPr/>
      </p:nvGrpSpPr>
      <p:grpSpPr>
        <a:xfrm>
          <a:off x="0" y="0"/>
          <a:ext cx="0" cy="0"/>
          <a:chOff x="0" y="0"/>
          <a:chExt cx="0" cy="0"/>
        </a:xfrm>
      </p:grpSpPr>
      <p:sp>
        <p:nvSpPr>
          <p:cNvPr id="5" name="Rectangle 10"/>
          <p:cNvSpPr/>
          <p:nvPr userDrawn="1"/>
        </p:nvSpPr>
        <p:spPr>
          <a:xfrm>
            <a:off x="0" y="6000768"/>
            <a:ext cx="9144000" cy="857232"/>
          </a:xfrm>
          <a:prstGeom prst="rect">
            <a:avLst/>
          </a:prstGeom>
          <a:solidFill>
            <a:schemeClr val="bg1"/>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dirty="0"/>
          </a:p>
        </p:txBody>
      </p:sp>
      <p:sp>
        <p:nvSpPr>
          <p:cNvPr id="4" name="Rectangle 10"/>
          <p:cNvSpPr/>
          <p:nvPr userDrawn="1"/>
        </p:nvSpPr>
        <p:spPr>
          <a:xfrm>
            <a:off x="0" y="0"/>
            <a:ext cx="9144000" cy="6000768"/>
          </a:xfrm>
          <a:prstGeom prst="rect">
            <a:avLst/>
          </a:prstGeom>
          <a:gradFill flip="none" rotWithShape="1">
            <a:gsLst>
              <a:gs pos="0">
                <a:schemeClr val="bg1">
                  <a:lumMod val="95000"/>
                </a:schemeClr>
              </a:gs>
              <a:gs pos="50000">
                <a:schemeClr val="bg1">
                  <a:lumMod val="95000"/>
                  <a:shade val="67500"/>
                  <a:satMod val="115000"/>
                </a:schemeClr>
              </a:gs>
              <a:gs pos="100000">
                <a:schemeClr val="bg1">
                  <a:lumMod val="95000"/>
                  <a:shade val="100000"/>
                  <a:satMod val="115000"/>
                </a:schemeClr>
              </a:gs>
            </a:gsLst>
            <a:lin ang="5400000" scaled="1"/>
            <a:tileRect/>
          </a:gradFill>
          <a:ln w="25400" cap="rnd" cmpd="sng" algn="ctr">
            <a:noFill/>
            <a:prstDash val="solid"/>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9" name="Rectangle 16"/>
          <p:cNvSpPr>
            <a:spLocks noChangeArrowheads="1"/>
          </p:cNvSpPr>
          <p:nvPr userDrawn="1"/>
        </p:nvSpPr>
        <p:spPr bwMode="auto">
          <a:xfrm>
            <a:off x="0" y="709602"/>
            <a:ext cx="7929586" cy="1219200"/>
          </a:xfrm>
          <a:prstGeom prst="rect">
            <a:avLst/>
          </a:prstGeom>
          <a:solidFill>
            <a:schemeClr val="accent6"/>
          </a:solidFill>
          <a:ln w="9525">
            <a:noFill/>
            <a:miter lim="800000"/>
            <a:headEnd/>
            <a:tailEnd/>
          </a:ln>
          <a:effectLst>
            <a:outerShdw blurRad="50800" dist="38100" dir="2700000" algn="tl" rotWithShape="0">
              <a:prstClr val="black">
                <a:alpha val="40000"/>
              </a:prstClr>
            </a:outerShdw>
          </a:effectLst>
        </p:spPr>
        <p:txBody>
          <a:bodyPr/>
          <a:lstStyle/>
          <a:p>
            <a:endParaRPr lang="fr-FR"/>
          </a:p>
        </p:txBody>
      </p:sp>
      <p:sp>
        <p:nvSpPr>
          <p:cNvPr id="15" name="Rectangle 14"/>
          <p:cNvSpPr/>
          <p:nvPr userDrawn="1"/>
        </p:nvSpPr>
        <p:spPr>
          <a:xfrm>
            <a:off x="0" y="1910240"/>
            <a:ext cx="7929586" cy="90000"/>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endParaRPr kumimoji="0" lang="fr-FR"/>
          </a:p>
        </p:txBody>
      </p:sp>
      <p:sp>
        <p:nvSpPr>
          <p:cNvPr id="24" name="Text Box 11"/>
          <p:cNvSpPr txBox="1">
            <a:spLocks noChangeArrowheads="1"/>
          </p:cNvSpPr>
          <p:nvPr userDrawn="1"/>
        </p:nvSpPr>
        <p:spPr bwMode="auto">
          <a:xfrm>
            <a:off x="7380312" y="4509120"/>
            <a:ext cx="1709726" cy="1481944"/>
          </a:xfrm>
          <a:prstGeom prst="rect">
            <a:avLst/>
          </a:prstGeom>
          <a:noFill/>
          <a:ln w="9525">
            <a:noFill/>
            <a:miter lim="800000"/>
            <a:headEnd/>
            <a:tailEnd/>
          </a:ln>
          <a:effectLst/>
        </p:spPr>
        <p:txBody>
          <a:bodyPr wrap="square">
            <a:spAutoFit/>
          </a:bodyPr>
          <a:lstStyle/>
          <a:p>
            <a:pPr algn="r">
              <a:lnSpc>
                <a:spcPct val="70000"/>
              </a:lnSpc>
              <a:spcBef>
                <a:spcPct val="50000"/>
              </a:spcBef>
            </a:pPr>
            <a:r>
              <a:rPr lang="fr-FR" sz="1050" b="1" baseline="0" dirty="0" smtClean="0">
                <a:solidFill>
                  <a:schemeClr val="bg1">
                    <a:lumMod val="50000"/>
                  </a:schemeClr>
                </a:solidFill>
                <a:latin typeface="+mn-lt"/>
              </a:rPr>
              <a:t>Project 2</a:t>
            </a:r>
          </a:p>
          <a:p>
            <a:pPr algn="r">
              <a:lnSpc>
                <a:spcPct val="70000"/>
              </a:lnSpc>
              <a:spcBef>
                <a:spcPct val="50000"/>
              </a:spcBef>
            </a:pPr>
            <a:r>
              <a:rPr lang="fr-FR" sz="1050" b="1" baseline="0" dirty="0" err="1" smtClean="0">
                <a:solidFill>
                  <a:schemeClr val="bg1">
                    <a:lumMod val="50000"/>
                  </a:schemeClr>
                </a:solidFill>
                <a:latin typeface="+mn-lt"/>
              </a:rPr>
              <a:t>November</a:t>
            </a:r>
            <a:r>
              <a:rPr lang="fr-FR" sz="1050" b="1" baseline="0" dirty="0" smtClean="0">
                <a:solidFill>
                  <a:schemeClr val="bg1">
                    <a:lumMod val="50000"/>
                  </a:schemeClr>
                </a:solidFill>
                <a:latin typeface="+mn-lt"/>
              </a:rPr>
              <a:t> 19th, 2009</a:t>
            </a:r>
          </a:p>
          <a:p>
            <a:pPr algn="r">
              <a:lnSpc>
                <a:spcPct val="70000"/>
              </a:lnSpc>
              <a:spcBef>
                <a:spcPct val="50000"/>
              </a:spcBef>
            </a:pPr>
            <a:endParaRPr lang="fr-FR" sz="1050" b="1" baseline="0" dirty="0" smtClean="0">
              <a:solidFill>
                <a:schemeClr val="bg1">
                  <a:lumMod val="50000"/>
                </a:schemeClr>
              </a:solidFill>
              <a:latin typeface="+mn-lt"/>
            </a:endParaRPr>
          </a:p>
          <a:p>
            <a:pPr algn="r">
              <a:lnSpc>
                <a:spcPct val="70000"/>
              </a:lnSpc>
              <a:spcBef>
                <a:spcPct val="50000"/>
              </a:spcBef>
            </a:pPr>
            <a:r>
              <a:rPr lang="fr-FR" sz="1050" b="1" baseline="0" dirty="0" smtClean="0">
                <a:solidFill>
                  <a:schemeClr val="bg1">
                    <a:lumMod val="50000"/>
                  </a:schemeClr>
                </a:solidFill>
                <a:latin typeface="+mn-lt"/>
              </a:rPr>
              <a:t>AHVENNIEMI</a:t>
            </a:r>
          </a:p>
          <a:p>
            <a:pPr algn="r">
              <a:lnSpc>
                <a:spcPct val="70000"/>
              </a:lnSpc>
              <a:spcBef>
                <a:spcPct val="50000"/>
              </a:spcBef>
            </a:pPr>
            <a:r>
              <a:rPr lang="fr-FR" sz="1050" b="1" baseline="0" dirty="0" smtClean="0">
                <a:solidFill>
                  <a:schemeClr val="bg1">
                    <a:lumMod val="50000"/>
                  </a:schemeClr>
                </a:solidFill>
                <a:latin typeface="+mn-lt"/>
              </a:rPr>
              <a:t>ALAUZET</a:t>
            </a:r>
          </a:p>
          <a:p>
            <a:pPr algn="r">
              <a:lnSpc>
                <a:spcPct val="70000"/>
              </a:lnSpc>
              <a:spcBef>
                <a:spcPct val="50000"/>
              </a:spcBef>
            </a:pPr>
            <a:r>
              <a:rPr lang="fr-FR" sz="1050" b="1" baseline="0" dirty="0" smtClean="0">
                <a:solidFill>
                  <a:schemeClr val="bg1">
                    <a:lumMod val="50000"/>
                  </a:schemeClr>
                </a:solidFill>
                <a:latin typeface="+mn-lt"/>
              </a:rPr>
              <a:t>COLIN</a:t>
            </a:r>
          </a:p>
          <a:p>
            <a:pPr algn="r">
              <a:lnSpc>
                <a:spcPct val="70000"/>
              </a:lnSpc>
              <a:spcBef>
                <a:spcPct val="50000"/>
              </a:spcBef>
            </a:pPr>
            <a:r>
              <a:rPr lang="fr-FR" sz="1050" b="1" baseline="0" dirty="0" smtClean="0">
                <a:solidFill>
                  <a:schemeClr val="bg1">
                    <a:lumMod val="50000"/>
                  </a:schemeClr>
                </a:solidFill>
                <a:latin typeface="+mn-lt"/>
              </a:rPr>
              <a:t>STARCK</a:t>
            </a:r>
            <a:br>
              <a:rPr lang="fr-FR" sz="1050" b="1" baseline="0" dirty="0" smtClean="0">
                <a:solidFill>
                  <a:schemeClr val="bg1">
                    <a:lumMod val="50000"/>
                  </a:schemeClr>
                </a:solidFill>
                <a:latin typeface="+mn-lt"/>
              </a:rPr>
            </a:br>
            <a:endParaRPr lang="fr-FR" sz="1050" b="1" baseline="0" dirty="0">
              <a:solidFill>
                <a:schemeClr val="bg1">
                  <a:lumMod val="50000"/>
                </a:schemeClr>
              </a:solidFill>
              <a:latin typeface="+mn-lt"/>
            </a:endParaRPr>
          </a:p>
        </p:txBody>
      </p:sp>
      <p:sp>
        <p:nvSpPr>
          <p:cNvPr id="26" name="Espace réservé du texte 25"/>
          <p:cNvSpPr>
            <a:spLocks noGrp="1"/>
          </p:cNvSpPr>
          <p:nvPr>
            <p:ph type="body" sz="quarter" idx="10" hasCustomPrompt="1"/>
          </p:nvPr>
        </p:nvSpPr>
        <p:spPr>
          <a:xfrm>
            <a:off x="142844" y="714356"/>
            <a:ext cx="7643866" cy="1143008"/>
          </a:xfrm>
          <a:prstGeom prst="rect">
            <a:avLst/>
          </a:prstGeom>
        </p:spPr>
        <p:txBody>
          <a:bodyPr/>
          <a:lstStyle>
            <a:lvl1pPr marL="0" indent="0">
              <a:buNone/>
              <a:defRPr sz="3600"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pPr lvl="0"/>
            <a:r>
              <a:rPr lang="fr-FR" dirty="0" smtClean="0"/>
              <a:t>Titre</a:t>
            </a:r>
            <a:endParaRPr lang="fr-FR" dirty="0"/>
          </a:p>
        </p:txBody>
      </p:sp>
      <p:grpSp>
        <p:nvGrpSpPr>
          <p:cNvPr id="3" name="Group 2"/>
          <p:cNvGrpSpPr/>
          <p:nvPr userDrawn="1"/>
        </p:nvGrpSpPr>
        <p:grpSpPr>
          <a:xfrm>
            <a:off x="0" y="441306"/>
            <a:ext cx="7929586" cy="273050"/>
            <a:chOff x="0" y="441306"/>
            <a:chExt cx="7929586" cy="273050"/>
          </a:xfrm>
        </p:grpSpPr>
        <p:pic>
          <p:nvPicPr>
            <p:cNvPr id="8" name="Picture 7" descr="bandeau"/>
            <p:cNvPicPr>
              <a:picLocks noChangeAspect="1" noChangeArrowheads="1"/>
            </p:cNvPicPr>
            <p:nvPr userDrawn="1"/>
          </p:nvPicPr>
          <p:blipFill>
            <a:blip r:embed="rId2" cstate="print"/>
            <a:srcRect/>
            <a:stretch>
              <a:fillRect/>
            </a:stretch>
          </p:blipFill>
          <p:spPr bwMode="auto">
            <a:xfrm>
              <a:off x="0" y="441306"/>
              <a:ext cx="7929586" cy="273050"/>
            </a:xfrm>
            <a:prstGeom prst="rect">
              <a:avLst/>
            </a:prstGeom>
            <a:noFill/>
            <a:effectLst>
              <a:outerShdw blurRad="50800" dist="38100" dir="18900000" algn="bl" rotWithShape="0">
                <a:prstClr val="black">
                  <a:alpha val="40000"/>
                </a:prstClr>
              </a:outerShdw>
            </a:effectLst>
          </p:spPr>
        </p:pic>
        <p:sp>
          <p:nvSpPr>
            <p:cNvPr id="2" name="Rectangle 1"/>
            <p:cNvSpPr/>
            <p:nvPr userDrawn="1"/>
          </p:nvSpPr>
          <p:spPr>
            <a:xfrm>
              <a:off x="467544" y="476672"/>
              <a:ext cx="453650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6" name="Picture 2" descr="D:\Bureau\ci.gif"/>
          <p:cNvPicPr>
            <a:picLocks noChangeAspect="1" noChangeArrowheads="1"/>
          </p:cNvPicPr>
          <p:nvPr userDrawn="1"/>
        </p:nvPicPr>
        <p:blipFill>
          <a:blip r:embed="rId3" cstate="print"/>
          <a:srcRect/>
          <a:stretch>
            <a:fillRect/>
          </a:stretch>
        </p:blipFill>
        <p:spPr bwMode="auto">
          <a:xfrm>
            <a:off x="7679754" y="6093296"/>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07/7/7/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val="0"/>
              </a:ext>
            </a:extLst>
          </a:blip>
          <a:srcRect/>
          <a:stretch>
            <a:fillRect/>
          </a:stretch>
        </p:blipFill>
        <p:spPr bwMode="auto">
          <a:xfrm>
            <a:off x="35496" y="6237312"/>
            <a:ext cx="4310063" cy="530225"/>
          </a:xfrm>
          <a:prstGeom prst="rect">
            <a:avLst/>
          </a:prstGeom>
          <a:noFill/>
          <a:extLst>
            <a:ext uri="{909E8E84-426E-40dd-AFC4-6F175D3DCCD1}">
              <a14:hiddenFill xmlns:a14="http://schemas.microsoft.com/office/drawing/2007/7/7/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a:solidFill>
                  <a:schemeClr val="accent1"/>
                </a:solidFill>
              </a14:hiddenFill>
            </a:ext>
            <a:ext uri="{91240B29-F687-4f45-9708-019B960494DF}">
              <a14:hiddenLine xmlns:a14="http://schemas.microsoft.com/office/drawing/2007/7/7/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w="9525">
                <a:solidFill>
                  <a:schemeClr val="tx1"/>
                </a:solidFill>
                <a:miter lim="800000"/>
                <a:headEnd/>
                <a:tailEnd/>
              </a14:hiddenLine>
            </a:ext>
            <a:ext uri="{AF507438-7753-43e0-B8FC-AC1667EBCBE1}">
              <a14:hiddenEffects xmlns:a14="http://schemas.microsoft.com/office/drawing/2007/7/7/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a:effectLst>
                  <a:outerShdw dist="35921" dir="2700000" algn="ctr" rotWithShape="0">
                    <a:schemeClr val="bg2"/>
                  </a:outerShdw>
                </a:effectLst>
              </a14:hiddenEffects>
            </a:ext>
          </a:extLst>
        </p:spPr>
      </p:pic>
    </p:spTree>
    <p:extLst>
      <p:ext uri="{BB962C8B-B14F-4D97-AF65-F5344CB8AC3E}">
        <p14:creationId xmlns:p14="http://schemas.microsoft.com/office/powerpoint/2007/7/12/main" xmlns="" xmlns:mv="urn:schemas-microsoft-com:mac:vml" xmlns:mc="http://schemas.openxmlformats.org/markup-compatibility/2006" xmlns:p="http://schemas.openxmlformats.org/presentationml/2006/main" xmlns:r="http://schemas.openxmlformats.org/officeDocument/2006/relationships" xmlns:a="http://schemas.openxmlformats.org/drawingml/2006/main" val="10663280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Ref idx="1003">
        <a:schemeClr val="bg1"/>
      </p:bgRef>
    </p:bg>
    <p:spTree>
      <p:nvGrpSpPr>
        <p:cNvPr id="1" name=""/>
        <p:cNvGrpSpPr/>
        <p:nvPr/>
      </p:nvGrpSpPr>
      <p:grpSpPr>
        <a:xfrm>
          <a:off x="0" y="0"/>
          <a:ext cx="0" cy="0"/>
          <a:chOff x="0" y="0"/>
          <a:chExt cx="0" cy="0"/>
        </a:xfrm>
      </p:grpSpPr>
      <p:sp>
        <p:nvSpPr>
          <p:cNvPr id="23" name="Rectangle 22"/>
          <p:cNvSpPr/>
          <p:nvPr/>
        </p:nvSpPr>
        <p:spPr>
          <a:xfrm>
            <a:off x="0" y="319088"/>
            <a:ext cx="9144000" cy="609600"/>
          </a:xfrm>
          <a:prstGeom prst="rect">
            <a:avLst/>
          </a:prstGeom>
          <a:solidFill>
            <a:schemeClr val="accent6">
              <a:shade val="75000"/>
            </a:schemeClr>
          </a:solidFill>
          <a:ln w="25400" cap="rnd" cmpd="sng" algn="ctr">
            <a:noFill/>
            <a:prstDash val="solid"/>
          </a:ln>
          <a:effectLst>
            <a:outerShdw blurRad="50800" dist="38100" dir="16200000"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6" name="Rectangle 25"/>
          <p:cNvSpPr/>
          <p:nvPr/>
        </p:nvSpPr>
        <p:spPr>
          <a:xfrm>
            <a:off x="0" y="901700"/>
            <a:ext cx="9144000" cy="26988"/>
          </a:xfrm>
          <a:prstGeom prst="rect">
            <a:avLst/>
          </a:prstGeom>
          <a:solidFill>
            <a:schemeClr val="accent4"/>
          </a:solidFill>
          <a:ln w="25400" cap="rnd" cmpd="sng" algn="ctr">
            <a:noFill/>
            <a:prstDash val="soli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27" name="Rectangle 26"/>
          <p:cNvSpPr/>
          <p:nvPr/>
        </p:nvSpPr>
        <p:spPr>
          <a:xfrm>
            <a:off x="0" y="0"/>
            <a:ext cx="76200" cy="6858000"/>
          </a:xfrm>
          <a:prstGeom prst="rect">
            <a:avLst/>
          </a:prstGeom>
          <a:solidFill>
            <a:schemeClr val="accent4"/>
          </a:solidFill>
          <a:ln w="25400" cap="rnd" cmpd="sng" algn="ctr">
            <a:noFill/>
            <a:prstDash val="solid"/>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a:defRPr/>
            </a:pPr>
            <a:endParaRPr lang="ko-KR" altLang="ko-KR">
              <a:solidFill>
                <a:srgbClr val="000000"/>
              </a:solidFill>
              <a:cs typeface="Arial" charset="0"/>
            </a:endParaRPr>
          </a:p>
        </p:txBody>
      </p:sp>
      <p:sp>
        <p:nvSpPr>
          <p:cNvPr id="30" name="Rectangle 3"/>
          <p:cNvSpPr txBox="1">
            <a:spLocks/>
          </p:cNvSpPr>
          <p:nvPr/>
        </p:nvSpPr>
        <p:spPr>
          <a:xfrm>
            <a:off x="4000500" y="6624638"/>
            <a:ext cx="1214438" cy="304800"/>
          </a:xfrm>
          <a:prstGeom prst="rect">
            <a:avLst/>
          </a:prstGeom>
        </p:spPr>
        <p:txBody>
          <a:bodyPr anchor="ctr"/>
          <a:lstStyle/>
          <a:p>
            <a:pPr>
              <a:defRPr/>
            </a:pPr>
            <a:endParaRPr lang="ko-KR" altLang="ko-KR" sz="1100" b="1">
              <a:solidFill>
                <a:srgbClr val="A0A0A0"/>
              </a:solidFill>
              <a:latin typeface="Calibri" pitchFamily="34" charset="0"/>
            </a:endParaRPr>
          </a:p>
        </p:txBody>
      </p:sp>
      <p:sp>
        <p:nvSpPr>
          <p:cNvPr id="35" name="Espace réservé du texte 18"/>
          <p:cNvSpPr txBox="1">
            <a:spLocks/>
          </p:cNvSpPr>
          <p:nvPr/>
        </p:nvSpPr>
        <p:spPr>
          <a:xfrm>
            <a:off x="142875" y="6643688"/>
            <a:ext cx="3357563" cy="214312"/>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vl2pPr>
              <a:defRPr sz="1000" b="1" baseline="0"/>
            </a:lvl2pPr>
          </a:lstStyle>
          <a:p>
            <a:pPr>
              <a:spcBef>
                <a:spcPct val="20000"/>
              </a:spcBef>
              <a:defRPr/>
            </a:pPr>
            <a:r>
              <a:rPr lang="fr-FR" sz="800" b="1" kern="0" dirty="0" smtClean="0">
                <a:solidFill>
                  <a:schemeClr val="bg1">
                    <a:lumMod val="50000"/>
                  </a:schemeClr>
                </a:solidFill>
              </a:rPr>
              <a:t>Alauzet Pierre, </a:t>
            </a:r>
            <a:r>
              <a:rPr lang="fr-FR" sz="800" b="1" kern="0" dirty="0" err="1" smtClean="0">
                <a:solidFill>
                  <a:schemeClr val="bg1">
                    <a:lumMod val="50000"/>
                  </a:schemeClr>
                </a:solidFill>
              </a:rPr>
              <a:t>Ahvenniemi</a:t>
            </a:r>
            <a:r>
              <a:rPr lang="fr-FR" sz="800" b="1" kern="0" dirty="0" smtClean="0">
                <a:solidFill>
                  <a:schemeClr val="bg1">
                    <a:lumMod val="50000"/>
                  </a:schemeClr>
                </a:solidFill>
              </a:rPr>
              <a:t> Mikko, Colin Julien, Starck Benoit</a:t>
            </a:r>
          </a:p>
        </p:txBody>
      </p:sp>
      <p:sp>
        <p:nvSpPr>
          <p:cNvPr id="36" name="Espace réservé du texte 20"/>
          <p:cNvSpPr txBox="1">
            <a:spLocks/>
          </p:cNvSpPr>
          <p:nvPr/>
        </p:nvSpPr>
        <p:spPr>
          <a:xfrm>
            <a:off x="1928794" y="6643688"/>
            <a:ext cx="5643562" cy="214312"/>
          </a:xfrm>
          <a:prstGeom prst="rect">
            <a:avLst/>
          </a:prstGeom>
        </p:spPr>
        <p:txBody>
          <a:bodyPr/>
          <a:lstStyle/>
          <a:p>
            <a:pPr algn="ctr">
              <a:defRPr/>
            </a:pPr>
            <a:r>
              <a:rPr lang="fr-FR" altLang="ko-KR" sz="900" dirty="0" smtClean="0">
                <a:solidFill>
                  <a:srgbClr val="7F7F7F"/>
                </a:solidFill>
                <a:ea typeface="굴림" charset="-127"/>
              </a:rPr>
              <a:t>CS554</a:t>
            </a:r>
            <a:r>
              <a:rPr lang="fr-FR" altLang="ko-KR" sz="900" baseline="0" dirty="0" smtClean="0">
                <a:solidFill>
                  <a:srgbClr val="7F7F7F"/>
                </a:solidFill>
                <a:ea typeface="굴림" charset="-127"/>
              </a:rPr>
              <a:t> - Project 2</a:t>
            </a:r>
            <a:endParaRPr lang="fr-FR" altLang="ko-KR" sz="900" dirty="0">
              <a:solidFill>
                <a:srgbClr val="7F7F7F"/>
              </a:solidFill>
              <a:ea typeface="굴림" charset="-127"/>
            </a:endParaRPr>
          </a:p>
        </p:txBody>
      </p:sp>
      <p:sp>
        <p:nvSpPr>
          <p:cNvPr id="38" name="Espace réservé du texte 24"/>
          <p:cNvSpPr txBox="1">
            <a:spLocks/>
          </p:cNvSpPr>
          <p:nvPr/>
        </p:nvSpPr>
        <p:spPr>
          <a:xfrm>
            <a:off x="8072438" y="0"/>
            <a:ext cx="1071562" cy="357188"/>
          </a:xfrm>
          <a:prstGeom prst="rect">
            <a:avLst/>
          </a:prstGeom>
        </p:spPr>
        <p:txBody>
          <a:bodyPr/>
          <a:lstStyle>
            <a:lvl1pPr>
              <a:defRPr>
                <a:solidFill>
                  <a:schemeClr val="bg1">
                    <a:lumMod val="95000"/>
                  </a:schemeClr>
                </a:solidFill>
              </a:defRPr>
            </a:lvl1pPr>
          </a:lstStyle>
          <a:p>
            <a:pPr algn="r" fontAlgn="auto">
              <a:spcBef>
                <a:spcPct val="20000"/>
              </a:spcBef>
              <a:spcAft>
                <a:spcPts val="0"/>
              </a:spcAft>
              <a:defRPr/>
            </a:pPr>
            <a:fld id="{5B45F942-9198-423E-A13B-B11A075A58C2}" type="slidenum">
              <a:rPr lang="fr-FR" sz="1100" b="1" kern="0" smtClean="0">
                <a:solidFill>
                  <a:schemeClr val="bg1">
                    <a:lumMod val="65000"/>
                  </a:schemeClr>
                </a:solidFill>
                <a:latin typeface="+mn-lt"/>
                <a:cs typeface="+mn-cs"/>
              </a:rPr>
              <a:pPr algn="r" fontAlgn="auto">
                <a:spcBef>
                  <a:spcPct val="20000"/>
                </a:spcBef>
                <a:spcAft>
                  <a:spcPts val="0"/>
                </a:spcAft>
                <a:defRPr/>
              </a:pPr>
              <a:t>‹#›</a:t>
            </a:fld>
            <a:r>
              <a:rPr lang="fr-FR" sz="1100" b="1" kern="0" dirty="0" smtClean="0">
                <a:solidFill>
                  <a:schemeClr val="bg1">
                    <a:lumMod val="65000"/>
                  </a:schemeClr>
                </a:solidFill>
                <a:latin typeface="+mn-lt"/>
                <a:cs typeface="+mn-cs"/>
              </a:rPr>
              <a:t> / 28    </a:t>
            </a:r>
            <a:endParaRPr lang="fr-FR" sz="1100" b="1" kern="0" dirty="0">
              <a:solidFill>
                <a:schemeClr val="bg1">
                  <a:lumMod val="65000"/>
                </a:schemeClr>
              </a:solidFill>
              <a:latin typeface="+mn-lt"/>
              <a:cs typeface="+mn-cs"/>
            </a:endParaRPr>
          </a:p>
        </p:txBody>
      </p:sp>
      <p:cxnSp>
        <p:nvCxnSpPr>
          <p:cNvPr id="45" name="Connecteur droit 44"/>
          <p:cNvCxnSpPr/>
          <p:nvPr/>
        </p:nvCxnSpPr>
        <p:spPr>
          <a:xfrm>
            <a:off x="71438" y="6643688"/>
            <a:ext cx="9072562" cy="1587"/>
          </a:xfrm>
          <a:prstGeom prst="line">
            <a:avLst/>
          </a:prstGeom>
          <a:ln w="3175">
            <a:solidFill>
              <a:schemeClr val="accent4"/>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7797758" y="6643688"/>
            <a:ext cx="1287532" cy="246221"/>
          </a:xfrm>
          <a:prstGeom prst="rect">
            <a:avLst/>
          </a:prstGeom>
          <a:noFill/>
        </p:spPr>
        <p:txBody>
          <a:bodyPr wrap="none">
            <a:spAutoFit/>
          </a:bodyPr>
          <a:lstStyle/>
          <a:p>
            <a:pPr algn="r">
              <a:spcBef>
                <a:spcPct val="20000"/>
              </a:spcBef>
              <a:defRPr/>
            </a:pPr>
            <a:r>
              <a:rPr lang="fr-FR" altLang="ko-KR" sz="1000" dirty="0" err="1" smtClean="0">
                <a:solidFill>
                  <a:srgbClr val="7F7F7F"/>
                </a:solidFill>
                <a:latin typeface="Calibri" pitchFamily="34" charset="0"/>
                <a:ea typeface="굴림" charset="-127"/>
              </a:rPr>
              <a:t>December</a:t>
            </a:r>
            <a:r>
              <a:rPr lang="fr-FR" altLang="ko-KR" sz="1000" dirty="0" smtClean="0">
                <a:solidFill>
                  <a:srgbClr val="7F7F7F"/>
                </a:solidFill>
                <a:latin typeface="Calibri" pitchFamily="34" charset="0"/>
                <a:ea typeface="굴림" charset="-127"/>
              </a:rPr>
              <a:t> 10th </a:t>
            </a:r>
            <a:r>
              <a:rPr lang="fr-FR" altLang="ko-KR" sz="1000" dirty="0">
                <a:solidFill>
                  <a:srgbClr val="7F7F7F"/>
                </a:solidFill>
                <a:latin typeface="Calibri" pitchFamily="34" charset="0"/>
                <a:ea typeface="굴림" charset="-127"/>
              </a:rPr>
              <a:t>2009</a:t>
            </a:r>
            <a:endParaRPr lang="fr-FR" altLang="ko-KR" sz="900" dirty="0">
              <a:solidFill>
                <a:srgbClr val="7F7F7F"/>
              </a:solidFill>
              <a:latin typeface="Calibri" pitchFamily="34" charset="0"/>
              <a:ea typeface="굴림" charset="-127"/>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fr-FR" sz="2400" cap="small">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Calibri" pitchFamily="34" charset="0"/>
        </a:defRPr>
      </a:lvl2pPr>
      <a:lvl3pPr algn="l" rtl="0" eaLnBrk="0" fontAlgn="base" hangingPunct="0">
        <a:spcBef>
          <a:spcPct val="0"/>
        </a:spcBef>
        <a:spcAft>
          <a:spcPct val="0"/>
        </a:spcAft>
        <a:defRPr sz="2400">
          <a:solidFill>
            <a:schemeClr val="bg1"/>
          </a:solidFill>
          <a:latin typeface="Calibri" pitchFamily="34" charset="0"/>
        </a:defRPr>
      </a:lvl3pPr>
      <a:lvl4pPr algn="l" rtl="0" eaLnBrk="0" fontAlgn="base" hangingPunct="0">
        <a:spcBef>
          <a:spcPct val="0"/>
        </a:spcBef>
        <a:spcAft>
          <a:spcPct val="0"/>
        </a:spcAft>
        <a:defRPr sz="2400">
          <a:solidFill>
            <a:schemeClr val="bg1"/>
          </a:solidFill>
          <a:latin typeface="Calibri" pitchFamily="34" charset="0"/>
        </a:defRPr>
      </a:lvl4pPr>
      <a:lvl5pPr algn="l" rtl="0" eaLnBrk="0" fontAlgn="base" hangingPunct="0">
        <a:spcBef>
          <a:spcPct val="0"/>
        </a:spcBef>
        <a:spcAft>
          <a:spcPct val="0"/>
        </a:spcAft>
        <a:defRPr sz="2400">
          <a:solidFill>
            <a:schemeClr val="bg1"/>
          </a:solidFill>
          <a:latin typeface="Calibri" pitchFamily="34" charset="0"/>
        </a:defRPr>
      </a:lvl5pPr>
      <a:lvl6pPr marL="457200" algn="l" rtl="0" fontAlgn="base">
        <a:spcBef>
          <a:spcPct val="0"/>
        </a:spcBef>
        <a:spcAft>
          <a:spcPct val="0"/>
        </a:spcAft>
        <a:defRPr sz="2400">
          <a:solidFill>
            <a:schemeClr val="bg1"/>
          </a:solidFill>
          <a:latin typeface="Calibri" pitchFamily="34" charset="0"/>
        </a:defRPr>
      </a:lvl6pPr>
      <a:lvl7pPr marL="914400" algn="l" rtl="0" fontAlgn="base">
        <a:spcBef>
          <a:spcPct val="0"/>
        </a:spcBef>
        <a:spcAft>
          <a:spcPct val="0"/>
        </a:spcAft>
        <a:defRPr sz="2400">
          <a:solidFill>
            <a:schemeClr val="bg1"/>
          </a:solidFill>
          <a:latin typeface="Calibri" pitchFamily="34" charset="0"/>
        </a:defRPr>
      </a:lvl7pPr>
      <a:lvl8pPr marL="1371600" algn="l" rtl="0" fontAlgn="base">
        <a:spcBef>
          <a:spcPct val="0"/>
        </a:spcBef>
        <a:spcAft>
          <a:spcPct val="0"/>
        </a:spcAft>
        <a:defRPr sz="2400">
          <a:solidFill>
            <a:schemeClr val="bg1"/>
          </a:solidFill>
          <a:latin typeface="Calibri" pitchFamily="34" charset="0"/>
        </a:defRPr>
      </a:lvl8pPr>
      <a:lvl9pPr marL="1828800" algn="l" rtl="0" fontAlgn="base">
        <a:spcBef>
          <a:spcPct val="0"/>
        </a:spcBef>
        <a:spcAft>
          <a:spcPct val="0"/>
        </a:spcAft>
        <a:defRPr sz="2400">
          <a:solidFill>
            <a:schemeClr val="bg1"/>
          </a:solidFill>
          <a:latin typeface="Calibri" pitchFamily="34" charset="0"/>
        </a:defRPr>
      </a:lvl9pPr>
    </p:titleStyle>
    <p:bodyStyle>
      <a:lvl1pPr marL="342900" indent="-342900" algn="l" rtl="0" eaLnBrk="0" fontAlgn="base" hangingPunct="0">
        <a:spcBef>
          <a:spcPct val="20000"/>
        </a:spcBef>
        <a:spcAft>
          <a:spcPct val="0"/>
        </a:spcAft>
        <a:buChar char="•"/>
        <a:defRPr lang="fr-FR" sz="1100">
          <a:solidFill>
            <a:schemeClr val="tx1"/>
          </a:solidFill>
          <a:latin typeface="+mn-lt"/>
          <a:ea typeface="+mn-ea"/>
          <a:cs typeface="+mn-cs"/>
        </a:defRPr>
      </a:lvl1pPr>
      <a:lvl2pPr marL="742950" indent="-285750" algn="l" rtl="0" eaLnBrk="0" fontAlgn="base" hangingPunct="0">
        <a:spcBef>
          <a:spcPct val="20000"/>
        </a:spcBef>
        <a:spcAft>
          <a:spcPct val="0"/>
        </a:spcAft>
        <a:buChar char="–"/>
        <a:defRPr lang="fr-FR" sz="1100">
          <a:solidFill>
            <a:schemeClr val="tx1"/>
          </a:solidFill>
          <a:latin typeface="+mn-lt"/>
          <a:ea typeface="+mn-ea"/>
          <a:cs typeface="+mn-cs"/>
        </a:defRPr>
      </a:lvl2pPr>
      <a:lvl3pPr marL="1143000" indent="-228600" algn="l" rtl="0" eaLnBrk="0" fontAlgn="base" hangingPunct="0">
        <a:spcBef>
          <a:spcPct val="20000"/>
        </a:spcBef>
        <a:spcAft>
          <a:spcPct val="0"/>
        </a:spcAft>
        <a:buChar char="•"/>
        <a:defRPr lang="fr-FR" sz="1100">
          <a:solidFill>
            <a:schemeClr val="tx1"/>
          </a:solidFill>
          <a:latin typeface="+mn-lt"/>
          <a:ea typeface="+mn-ea"/>
          <a:cs typeface="+mn-cs"/>
        </a:defRPr>
      </a:lvl3pPr>
      <a:lvl4pPr marL="1600200" indent="-228600" algn="l" rtl="0" eaLnBrk="0" fontAlgn="base" hangingPunct="0">
        <a:spcBef>
          <a:spcPct val="20000"/>
        </a:spcBef>
        <a:spcAft>
          <a:spcPct val="0"/>
        </a:spcAft>
        <a:buChar char="–"/>
        <a:defRPr lang="fr-FR" sz="1100">
          <a:solidFill>
            <a:schemeClr val="tx1"/>
          </a:solidFill>
          <a:latin typeface="+mn-lt"/>
          <a:ea typeface="+mn-ea"/>
          <a:cs typeface="+mn-cs"/>
        </a:defRPr>
      </a:lvl4pPr>
      <a:lvl5pPr marL="2057400" indent="-228600" algn="l" rtl="0" eaLnBrk="0" fontAlgn="base" hangingPunct="0">
        <a:spcBef>
          <a:spcPct val="20000"/>
        </a:spcBef>
        <a:spcAft>
          <a:spcPct val="0"/>
        </a:spcAft>
        <a:buChar char="»"/>
        <a:defRPr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4" Type="http://schemas.openxmlformats.org/officeDocument/2006/relationships/diagramQuickStyle" Target="../diagrams/quickStyle1.xml"/><Relationship Id="rId1" Type="http://schemas.openxmlformats.org/officeDocument/2006/relationships/slideLayout" Target="../slideLayouts/slideLayout3.xml"/><Relationship Id="rId2" Type="http://schemas.openxmlformats.org/officeDocument/2006/relationships/diagramData" Target="../diagrams/data1.xml"/><Relationship Id="rId3" Type="http://schemas.openxmlformats.org/officeDocument/2006/relationships/diagramLayout" Target="../diagrams/layout1.xml"/><Relationship Id="rId5" Type="http://schemas.openxmlformats.org/officeDocument/2006/relationships/diagramColors" Target="../diagrams/colors1.xml"/></Relationships>
</file>

<file path=ppt/slides/_rels/slide8.xml.rels><?xml version="1.0" encoding="UTF-8" standalone="yes"?>
<Relationships xmlns="http://schemas.openxmlformats.org/package/2006/relationships"><Relationship Id="rId4" Type="http://schemas.openxmlformats.org/officeDocument/2006/relationships/diagramQuickStyle" Target="../diagrams/quickStyle2.xml"/><Relationship Id="rId1" Type="http://schemas.openxmlformats.org/officeDocument/2006/relationships/slideLayout" Target="../slideLayouts/slideLayout3.xml"/><Relationship Id="rId2" Type="http://schemas.openxmlformats.org/officeDocument/2006/relationships/diagramData" Target="../diagrams/data2.xml"/><Relationship Id="rId3" Type="http://schemas.openxmlformats.org/officeDocument/2006/relationships/diagramLayout" Target="../diagrams/layout2.xml"/><Relationship Id="rId5" Type="http://schemas.openxmlformats.org/officeDocument/2006/relationships/diagramColors" Target="../diagrams/colors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Final </a:t>
            </a:r>
            <a:r>
              <a:rPr lang="fr-FR" b="1" dirty="0" err="1" smtClean="0">
                <a:effectLst>
                  <a:outerShdw blurRad="38100" dist="38100" dir="2700000" algn="tl">
                    <a:srgbClr val="000000">
                      <a:alpha val="43137"/>
                    </a:srgbClr>
                  </a:outerShdw>
                </a:effectLst>
              </a:rPr>
              <a:t>presentation</a:t>
            </a:r>
            <a:endParaRPr lang="fr-FR" b="1" dirty="0" smtClean="0">
              <a:effectLst>
                <a:outerShdw blurRad="38100" dist="38100" dir="2700000" algn="tl">
                  <a:srgbClr val="000000">
                    <a:alpha val="43137"/>
                  </a:srgbClr>
                </a:outerShdw>
              </a:effectLst>
            </a:endParaRP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err="1" smtClean="0"/>
              <a:t>Critical</a:t>
            </a:r>
            <a:r>
              <a:rPr lang="fr-FR" dirty="0" smtClean="0"/>
              <a:t> architectural </a:t>
            </a:r>
            <a:r>
              <a:rPr lang="fr-FR" dirty="0" err="1" smtClean="0"/>
              <a:t>decisions</a:t>
            </a:r>
            <a:endParaRPr lang="fr-FR" dirty="0"/>
          </a:p>
        </p:txBody>
      </p:sp>
      <p:sp>
        <p:nvSpPr>
          <p:cNvPr id="5" name="Espace réservé du texte 4"/>
          <p:cNvSpPr>
            <a:spLocks noGrp="1"/>
          </p:cNvSpPr>
          <p:nvPr>
            <p:ph type="body" sz="quarter" idx="10"/>
          </p:nvPr>
        </p:nvSpPr>
        <p:spPr>
          <a:xfrm>
            <a:off x="285750" y="1071546"/>
            <a:ext cx="8858250" cy="5500704"/>
          </a:xfrm>
        </p:spPr>
        <p:txBody>
          <a:bodyPr/>
          <a:lstStyle/>
          <a:p>
            <a:r>
              <a:rPr lang="en-US" sz="2600" dirty="0" smtClean="0"/>
              <a:t>Architectural approach</a:t>
            </a:r>
          </a:p>
          <a:p>
            <a:pPr lvl="1"/>
            <a:r>
              <a:rPr lang="en-US" sz="2200" dirty="0" smtClean="0"/>
              <a:t>Enables asynchronous processing</a:t>
            </a:r>
          </a:p>
          <a:p>
            <a:pPr lvl="1"/>
            <a:r>
              <a:rPr lang="en-US" sz="2200" dirty="0" smtClean="0"/>
              <a:t>High potential for resilience in case of failure</a:t>
            </a:r>
          </a:p>
          <a:p>
            <a:pPr lvl="1"/>
            <a:r>
              <a:rPr lang="en-US" sz="2200" dirty="0" smtClean="0"/>
              <a:t>Load can be balanced efficiently between systems</a:t>
            </a:r>
          </a:p>
          <a:p>
            <a:pPr lvl="1"/>
            <a:endParaRPr lang="en-US" sz="2200" dirty="0" smtClean="0"/>
          </a:p>
          <a:p>
            <a:r>
              <a:rPr lang="en-US" sz="2600" dirty="0" smtClean="0"/>
              <a:t>Utility tree</a:t>
            </a:r>
          </a:p>
          <a:p>
            <a:pPr lvl="1"/>
            <a:r>
              <a:rPr lang="en-US" sz="2200" dirty="0" smtClean="0"/>
              <a:t>Availability</a:t>
            </a:r>
          </a:p>
          <a:p>
            <a:pPr lvl="1"/>
            <a:r>
              <a:rPr lang="en-US" sz="2200" dirty="0" smtClean="0"/>
              <a:t>Reliability</a:t>
            </a:r>
          </a:p>
          <a:p>
            <a:pPr lvl="1"/>
            <a:r>
              <a:rPr lang="en-US" sz="2200" dirty="0" smtClean="0"/>
              <a:t>Recoverability</a:t>
            </a:r>
          </a:p>
          <a:p>
            <a:pPr lvl="1"/>
            <a:endParaRPr lang="en-US" sz="2200" dirty="0" smtClean="0"/>
          </a:p>
          <a:p>
            <a:r>
              <a:rPr lang="en-US" sz="2600" dirty="0" smtClean="0"/>
              <a:t>Scenarios</a:t>
            </a:r>
          </a:p>
          <a:p>
            <a:pPr lvl="1"/>
            <a:r>
              <a:rPr lang="en-US" sz="2200" dirty="0" smtClean="0"/>
              <a:t>Use case scenarios: </a:t>
            </a:r>
            <a:r>
              <a:rPr lang="en-US" sz="1800" dirty="0" smtClean="0"/>
              <a:t>user action should be done at any moment</a:t>
            </a:r>
            <a:endParaRPr lang="en-US" sz="2200" dirty="0" smtClean="0"/>
          </a:p>
          <a:p>
            <a:pPr lvl="1"/>
            <a:r>
              <a:rPr lang="en-US" sz="2200" dirty="0" smtClean="0"/>
              <a:t>Exploratory scenario: </a:t>
            </a:r>
            <a:r>
              <a:rPr lang="en-US" sz="1800" dirty="0" smtClean="0"/>
              <a:t>if a FDIR sub-system is crashing, FDIR should still work</a:t>
            </a:r>
            <a:endParaRPr lang="en-US" sz="2200" dirty="0" smtClean="0"/>
          </a:p>
          <a:p>
            <a:pPr lvl="1"/>
            <a:endParaRPr lang="en-US" sz="2200" dirty="0" smtClean="0"/>
          </a:p>
          <a:p>
            <a:pPr lvl="1"/>
            <a:endParaRPr lang="en-US" sz="2200" dirty="0" smtClean="0"/>
          </a:p>
          <a:p>
            <a:endParaRPr smtClean="0"/>
          </a:p>
        </p:txBody>
      </p:sp>
      <p:sp>
        <p:nvSpPr>
          <p:cNvPr id="6" name="ZoneTexte 5"/>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7" name="ZoneTexte 6"/>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8" name="ZoneTexte 7"/>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9" name="ZoneTexte 8"/>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 name="Rectangle 20"/>
          <p:cNvSpPr/>
          <p:nvPr/>
        </p:nvSpPr>
        <p:spPr>
          <a:xfrm>
            <a:off x="357158" y="3571876"/>
            <a:ext cx="8501122" cy="2786082"/>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t>Architectural design proposition (cont.)</a:t>
            </a:r>
            <a:endParaRPr lang="fr-FR" dirty="0"/>
          </a:p>
        </p:txBody>
      </p:sp>
      <p:sp>
        <p:nvSpPr>
          <p:cNvPr id="5" name="Espace réservé du texte 4"/>
          <p:cNvSpPr>
            <a:spLocks noGrp="1"/>
          </p:cNvSpPr>
          <p:nvPr>
            <p:ph type="body" sz="quarter" idx="10"/>
          </p:nvPr>
        </p:nvSpPr>
        <p:spPr>
          <a:xfrm>
            <a:off x="285750" y="1214422"/>
            <a:ext cx="8858250" cy="5357828"/>
          </a:xfrm>
        </p:spPr>
        <p:txBody>
          <a:bodyPr/>
          <a:lstStyle/>
          <a:p>
            <a:r>
              <a:rPr smtClean="0"/>
              <a:t>Architectural context</a:t>
            </a:r>
          </a:p>
          <a:p>
            <a:pPr lvl="1"/>
            <a:r>
              <a:rPr smtClean="0"/>
              <a:t>Centralized system</a:t>
            </a:r>
          </a:p>
          <a:p>
            <a:pPr lvl="1"/>
            <a:endParaRPr smtClean="0"/>
          </a:p>
          <a:p>
            <a:pPr lvl="1"/>
            <a:endParaRPr smtClean="0"/>
          </a:p>
          <a:p>
            <a:pPr lvl="1"/>
            <a:endParaRPr smtClean="0"/>
          </a:p>
          <a:p>
            <a:pPr lvl="1"/>
            <a:endParaRPr smtClean="0"/>
          </a:p>
          <a:p>
            <a:pPr lvl="1"/>
            <a:endParaRPr smtClean="0"/>
          </a:p>
          <a:p>
            <a:pPr lvl="1"/>
            <a:r>
              <a:rPr sz="2400" b="1" smtClean="0">
                <a:solidFill>
                  <a:srgbClr val="C00000"/>
                </a:solidFill>
                <a:effectLst>
                  <a:outerShdw blurRad="38100" dist="38100" dir="2700000" algn="tl">
                    <a:srgbClr val="000000">
                      <a:alpha val="43137"/>
                    </a:srgbClr>
                  </a:outerShdw>
                </a:effectLst>
              </a:rPr>
              <a:t>Distributed system</a:t>
            </a:r>
          </a:p>
        </p:txBody>
      </p:sp>
      <p:sp>
        <p:nvSpPr>
          <p:cNvPr id="7" name="Rectangle 6"/>
          <p:cNvSpPr/>
          <p:nvPr/>
        </p:nvSpPr>
        <p:spPr>
          <a:xfrm>
            <a:off x="78578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8" name="Rectangle 7"/>
          <p:cNvSpPr/>
          <p:nvPr/>
        </p:nvSpPr>
        <p:spPr>
          <a:xfrm>
            <a:off x="3643306"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Broker</a:t>
            </a:r>
            <a:endParaRPr lang="fr-FR" dirty="0"/>
          </a:p>
        </p:txBody>
      </p:sp>
      <p:sp>
        <p:nvSpPr>
          <p:cNvPr id="9" name="Rectangle 8"/>
          <p:cNvSpPr/>
          <p:nvPr/>
        </p:nvSpPr>
        <p:spPr>
          <a:xfrm>
            <a:off x="6572264" y="2500306"/>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1" name="Connecteur droit avec flèche 10"/>
          <p:cNvCxnSpPr>
            <a:stCxn id="7" idx="3"/>
            <a:endCxn id="8" idx="1"/>
          </p:cNvCxnSpPr>
          <p:nvPr/>
        </p:nvCxnSpPr>
        <p:spPr>
          <a:xfrm>
            <a:off x="2571736" y="2821777"/>
            <a:ext cx="107157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13" name="Connecteur droit avec flèche 12"/>
          <p:cNvCxnSpPr>
            <a:stCxn id="8" idx="3"/>
            <a:endCxn id="9" idx="1"/>
          </p:cNvCxnSpPr>
          <p:nvPr/>
        </p:nvCxnSpPr>
        <p:spPr>
          <a:xfrm>
            <a:off x="5429256" y="2821777"/>
            <a:ext cx="1143008"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6" name="Rectangle 15"/>
          <p:cNvSpPr/>
          <p:nvPr/>
        </p:nvSpPr>
        <p:spPr>
          <a:xfrm>
            <a:off x="20716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Producer </a:t>
            </a:r>
            <a:endParaRPr lang="fr-FR" dirty="0"/>
          </a:p>
        </p:txBody>
      </p:sp>
      <p:sp>
        <p:nvSpPr>
          <p:cNvPr id="17" name="Rectangle 16"/>
          <p:cNvSpPr/>
          <p:nvPr/>
        </p:nvSpPr>
        <p:spPr>
          <a:xfrm>
            <a:off x="5643570" y="4857760"/>
            <a:ext cx="1785950" cy="64294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dirty="0" smtClean="0"/>
              <a:t>Consumer</a:t>
            </a:r>
            <a:endParaRPr lang="fr-FR" dirty="0"/>
          </a:p>
        </p:txBody>
      </p:sp>
      <p:cxnSp>
        <p:nvCxnSpPr>
          <p:cNvPr id="18" name="Connecteur droit avec flèche 17"/>
          <p:cNvCxnSpPr>
            <a:stCxn id="16" idx="3"/>
            <a:endCxn id="17" idx="1"/>
          </p:cNvCxnSpPr>
          <p:nvPr/>
        </p:nvCxnSpPr>
        <p:spPr>
          <a:xfrm>
            <a:off x="3857620" y="5179231"/>
            <a:ext cx="1785950" cy="1588"/>
          </a:xfrm>
          <a:prstGeom prst="straightConnector1">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14" name="ZoneTexte 1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15" name="ZoneTexte 1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19" name="ZoneTexte 1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20" name="ZoneTexte 1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smtClean="0"/>
              <a:t>Architectural types: available families in ACME Studio are</a:t>
            </a:r>
          </a:p>
          <a:p>
            <a:pPr lvl="1"/>
            <a:r>
              <a:rPr lang="en-US" dirty="0" smtClean="0"/>
              <a:t>Tiered</a:t>
            </a:r>
          </a:p>
          <a:p>
            <a:pPr lvl="1"/>
            <a:r>
              <a:rPr lang="en-US" dirty="0" smtClean="0"/>
              <a:t>Pipe &amp; filters</a:t>
            </a:r>
          </a:p>
          <a:p>
            <a:pPr lvl="1"/>
            <a:r>
              <a:rPr lang="en-US" dirty="0" smtClean="0"/>
              <a:t>Client &amp; servers</a:t>
            </a:r>
          </a:p>
          <a:p>
            <a:pPr lvl="1"/>
            <a:r>
              <a:rPr lang="en-US" dirty="0" smtClean="0"/>
              <a:t>Shared data</a:t>
            </a:r>
          </a:p>
          <a:p>
            <a:pPr lvl="1"/>
            <a:r>
              <a:rPr lang="en-US" dirty="0" smtClean="0"/>
              <a:t>Three-tiered</a:t>
            </a:r>
          </a:p>
          <a:p>
            <a:pPr lvl="1"/>
            <a:r>
              <a:rPr lang="en-US" sz="2400" b="1" dirty="0" smtClean="0">
                <a:solidFill>
                  <a:srgbClr val="C00000"/>
                </a:solidFill>
                <a:effectLst>
                  <a:outerShdw blurRad="38100" dist="38100" dir="2700000" algn="tl">
                    <a:srgbClr val="000000">
                      <a:alpha val="43137"/>
                    </a:srgbClr>
                  </a:outerShdw>
                </a:effectLst>
              </a:rPr>
              <a:t>Pub-Sub</a:t>
            </a:r>
          </a:p>
          <a:p>
            <a:pPr marL="906463" lvl="2"/>
            <a:r>
              <a:rPr lang="en-US" sz="1800" dirty="0" smtClean="0">
                <a:solidFill>
                  <a:srgbClr val="000000"/>
                </a:solidFill>
              </a:rPr>
              <a:t>Event based architecture where publishers and subscribers don’t know each others.</a:t>
            </a:r>
          </a:p>
          <a:p>
            <a:pPr marL="1363663" lvl="4">
              <a:buFont typeface="Arial"/>
              <a:buChar char="•"/>
            </a:pPr>
            <a:r>
              <a:rPr lang="en-US" sz="1600" dirty="0" smtClean="0"/>
              <a:t>publishers notifies subscribers about news</a:t>
            </a:r>
          </a:p>
          <a:p>
            <a:pPr marL="1363663" lvl="4">
              <a:buFont typeface="Arial"/>
              <a:buChar char="•"/>
            </a:pPr>
            <a:r>
              <a:rPr lang="en-US" sz="1600" dirty="0" smtClean="0"/>
              <a:t>subscribers are submitting their interest in particular news</a:t>
            </a:r>
          </a:p>
          <a:p>
            <a:pPr marL="906463" lvl="3">
              <a:buFont typeface="Arial"/>
              <a:buChar char="•"/>
            </a:pPr>
            <a:endParaRPr lang="en-US" dirty="0" smtClean="0">
              <a:solidFill>
                <a:schemeClr val="tx1">
                  <a:lumMod val="65000"/>
                  <a:lumOff val="35000"/>
                </a:schemeClr>
              </a:solidFill>
            </a:endParaRPr>
          </a:p>
          <a:p>
            <a:pPr marL="906463" lvl="2">
              <a:buFont typeface="Arial"/>
              <a:buChar char="•"/>
            </a:pPr>
            <a:r>
              <a:rPr lang="en-US" sz="1800" dirty="0" smtClean="0">
                <a:solidFill>
                  <a:srgbClr val="000000"/>
                </a:solidFill>
              </a:rPr>
              <a:t>This architectural style is :</a:t>
            </a:r>
          </a:p>
          <a:p>
            <a:pPr marL="1260475" lvl="4" indent="-125413">
              <a:buFont typeface="Arial"/>
              <a:buChar char="•"/>
            </a:pPr>
            <a:r>
              <a:rPr lang="en-US" sz="1600" dirty="0" smtClean="0"/>
              <a:t>space-decoupled : </a:t>
            </a:r>
            <a:r>
              <a:rPr lang="en-US" sz="1400" dirty="0" smtClean="0"/>
              <a:t>the event service links publishers and subscribers that don’t know each others</a:t>
            </a:r>
            <a:endParaRPr lang="en-US" sz="1600" dirty="0" smtClean="0"/>
          </a:p>
          <a:p>
            <a:pPr marL="1260475" lvl="4" indent="-125413">
              <a:buFont typeface="Arial"/>
              <a:buChar char="•"/>
            </a:pPr>
            <a:r>
              <a:rPr lang="en-US" sz="1600" dirty="0" smtClean="0"/>
              <a:t>time-decoupled : </a:t>
            </a:r>
            <a:r>
              <a:rPr lang="en-US" sz="1400" dirty="0" smtClean="0"/>
              <a:t>publishers can send notifications while subscribers are not running and vice versa</a:t>
            </a:r>
            <a:endParaRPr lang="en-US" sz="1600" dirty="0" smtClean="0"/>
          </a:p>
          <a:p>
            <a:pPr marL="1260475" lvl="4" indent="-125413">
              <a:buFont typeface="Arial"/>
              <a:buChar char="•"/>
            </a:pPr>
            <a:r>
              <a:rPr lang="en-US" sz="1600" dirty="0" smtClean="0"/>
              <a:t>synchronization-decoupled : </a:t>
            </a:r>
            <a:r>
              <a:rPr lang="en-US" sz="1400" dirty="0" smtClean="0"/>
              <a:t>concurrent activities can be performed by publishers and subscribers</a:t>
            </a:r>
            <a:endParaRPr lang="en-US" sz="1600" dirty="0" smtClean="0"/>
          </a:p>
          <a:p>
            <a:pPr lvl="1"/>
            <a:endParaRPr smtClean="0"/>
          </a:p>
        </p:txBody>
      </p:sp>
      <p:sp>
        <p:nvSpPr>
          <p:cNvPr id="6" name="Rectangle 5"/>
          <p:cNvSpPr/>
          <p:nvPr/>
        </p:nvSpPr>
        <p:spPr>
          <a:xfrm>
            <a:off x="142844" y="3500438"/>
            <a:ext cx="8929718" cy="307183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smtClean="0"/>
              <a:t>Architectural design proposition (cont.)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858250" cy="5357828"/>
          </a:xfrm>
        </p:spPr>
        <p:txBody>
          <a:bodyPr/>
          <a:lstStyle/>
          <a:p>
            <a:r>
              <a:rPr lang="fr-FR" dirty="0" err="1" smtClean="0"/>
              <a:t>Pub-sub</a:t>
            </a:r>
            <a:r>
              <a:rPr lang="fr-FR" dirty="0" smtClean="0"/>
              <a:t> (</a:t>
            </a:r>
            <a:r>
              <a:rPr lang="fr-FR" dirty="0" err="1" smtClean="0"/>
              <a:t>Publish</a:t>
            </a:r>
            <a:r>
              <a:rPr lang="fr-FR" dirty="0" smtClean="0"/>
              <a:t> /</a:t>
            </a:r>
            <a:r>
              <a:rPr lang="fr-FR" dirty="0" err="1" smtClean="0"/>
              <a:t>Subscribes</a:t>
            </a:r>
            <a:r>
              <a:rPr lang="fr-FR" dirty="0" smtClean="0"/>
              <a:t>)</a:t>
            </a:r>
            <a:endParaRPr dirty="0" smtClean="0"/>
          </a:p>
          <a:p>
            <a:pPr lvl="2"/>
            <a:endParaRPr lang="en-US" dirty="0" smtClean="0"/>
          </a:p>
          <a:p>
            <a:pPr lvl="1"/>
            <a:r>
              <a:rPr lang="en-US" dirty="0" smtClean="0">
                <a:solidFill>
                  <a:schemeClr val="tx1"/>
                </a:solidFill>
              </a:rPr>
              <a:t>Content based</a:t>
            </a:r>
          </a:p>
          <a:p>
            <a:pPr lvl="2"/>
            <a:r>
              <a:rPr lang="en-US" dirty="0" smtClean="0">
                <a:solidFill>
                  <a:schemeClr val="tx1"/>
                </a:solidFill>
              </a:rPr>
              <a:t>Subscription system based on a defined type of content</a:t>
            </a:r>
          </a:p>
          <a:p>
            <a:pPr lvl="2"/>
            <a:r>
              <a:rPr lang="en-US" dirty="0" smtClean="0">
                <a:solidFill>
                  <a:schemeClr val="tx1"/>
                </a:solidFill>
              </a:rPr>
              <a:t>Subscribers declare the types of event they are interested to, by using filters</a:t>
            </a:r>
          </a:p>
          <a:p>
            <a:pPr lvl="2"/>
            <a:r>
              <a:rPr lang="en-US" dirty="0" smtClean="0">
                <a:solidFill>
                  <a:schemeClr val="tx1"/>
                </a:solidFill>
              </a:rPr>
              <a:t>Possible to define combination of several types, but complex protocol </a:t>
            </a:r>
            <a:endParaRPr lang="en-US" dirty="0" smtClean="0">
              <a:solidFill>
                <a:srgbClr val="FF0000"/>
              </a:solidFill>
            </a:endParaRPr>
          </a:p>
          <a:p>
            <a:pPr lvl="1"/>
            <a:endParaRPr lang="en-US" dirty="0" smtClean="0"/>
          </a:p>
          <a:p>
            <a:pPr lvl="1"/>
            <a:endParaRPr lang="en-US" dirty="0" smtClean="0"/>
          </a:p>
          <a:p>
            <a:pPr lvl="1"/>
            <a:r>
              <a:rPr lang="en-US" sz="2400" b="1" dirty="0" smtClean="0">
                <a:solidFill>
                  <a:srgbClr val="FF0000"/>
                </a:solidFill>
              </a:rPr>
              <a:t>Topic based</a:t>
            </a:r>
          </a:p>
          <a:p>
            <a:pPr lvl="2"/>
            <a:r>
              <a:rPr lang="en-US" sz="1800" dirty="0" smtClean="0">
                <a:solidFill>
                  <a:srgbClr val="000000"/>
                </a:solidFill>
              </a:rPr>
              <a:t>Bundle communication peers, with methods to characterize &amp; classify event content (divided by keys in a string shape). </a:t>
            </a:r>
          </a:p>
          <a:p>
            <a:pPr lvl="2"/>
            <a:r>
              <a:rPr lang="en-US" sz="1800" dirty="0" smtClean="0">
                <a:solidFill>
                  <a:srgbClr val="000000"/>
                </a:solidFill>
              </a:rPr>
              <a:t>Each topic is linked to an individual communication channel</a:t>
            </a:r>
          </a:p>
          <a:p>
            <a:pPr lvl="2"/>
            <a:r>
              <a:rPr lang="en-US" sz="1800" dirty="0" smtClean="0">
                <a:solidFill>
                  <a:srgbClr val="000000"/>
                </a:solidFill>
              </a:rPr>
              <a:t>Every topic is a static and primitive kind of event that a subscriber subscribes to</a:t>
            </a:r>
          </a:p>
          <a:p>
            <a:pPr lvl="1"/>
            <a:endParaRPr dirty="0" smtClean="0"/>
          </a:p>
        </p:txBody>
      </p:sp>
      <p:sp>
        <p:nvSpPr>
          <p:cNvPr id="6" name="Rectangle 5"/>
          <p:cNvSpPr/>
          <p:nvPr/>
        </p:nvSpPr>
        <p:spPr>
          <a:xfrm>
            <a:off x="285720" y="3886200"/>
            <a:ext cx="8763000" cy="1900254"/>
          </a:xfrm>
          <a:prstGeom prst="rect">
            <a:avLst/>
          </a:prstGeom>
          <a:solidFill>
            <a:srgbClr val="FF0000">
              <a:alpha val="8000"/>
            </a:srgbClr>
          </a:solidFill>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Espace réservé du texte 4"/>
          <p:cNvSpPr>
            <a:spLocks noGrp="1"/>
          </p:cNvSpPr>
          <p:nvPr>
            <p:ph type="body" sz="quarter" idx="10"/>
          </p:nvPr>
        </p:nvSpPr>
        <p:spPr>
          <a:xfrm>
            <a:off x="285750" y="1214422"/>
            <a:ext cx="8286778" cy="5012179"/>
          </a:xfrm>
        </p:spPr>
        <p:txBody>
          <a:bodyPr/>
          <a:lstStyle/>
          <a:p>
            <a:pPr lvl="1"/>
            <a:endParaRPr dirty="0" smtClean="0"/>
          </a:p>
        </p:txBody>
      </p:sp>
      <p:sp>
        <p:nvSpPr>
          <p:cNvPr id="4" name="Titre 3"/>
          <p:cNvSpPr>
            <a:spLocks noGrp="1"/>
          </p:cNvSpPr>
          <p:nvPr>
            <p:ph type="ctrTitle"/>
          </p:nvPr>
        </p:nvSpPr>
        <p:spPr/>
        <p:txBody>
          <a:bodyPr/>
          <a:lstStyle/>
          <a:p>
            <a:r>
              <a:rPr lang="fr-FR" dirty="0" smtClean="0"/>
              <a:t>Design architecture proposition (</a:t>
            </a:r>
            <a:r>
              <a:rPr lang="fr-FR" dirty="0" err="1" smtClean="0"/>
              <a:t>cont</a:t>
            </a:r>
            <a:r>
              <a:rPr lang="fr-FR" dirty="0" smtClean="0"/>
              <a:t>.)</a:t>
            </a:r>
            <a:endParaRPr lang="fr-FR" dirty="0"/>
          </a:p>
        </p:txBody>
      </p:sp>
      <p:sp>
        <p:nvSpPr>
          <p:cNvPr id="7" name="ZoneTexte 6"/>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8" name="ZoneTexte 7"/>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9" name="ZoneTexte 8"/>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10" name="ZoneTexte 9"/>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5122" name="Picture 2"/>
          <p:cNvPicPr>
            <a:picLocks noChangeAspect="1" noChangeArrowheads="1"/>
          </p:cNvPicPr>
          <p:nvPr/>
        </p:nvPicPr>
        <p:blipFill>
          <a:blip r:embed="rId2"/>
          <a:srcRect b="6250"/>
          <a:stretch>
            <a:fillRect/>
          </a:stretch>
        </p:blipFill>
        <p:spPr bwMode="auto">
          <a:xfrm>
            <a:off x="214282" y="1500174"/>
            <a:ext cx="8674160" cy="4572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1026" name="Picture 2" descr="C:\Users\Benoit\Desktop\trest.jpg"/>
          <p:cNvPicPr>
            <a:picLocks noChangeAspect="1" noChangeArrowheads="1"/>
          </p:cNvPicPr>
          <p:nvPr/>
        </p:nvPicPr>
        <p:blipFill>
          <a:blip r:embed="rId2"/>
          <a:srcRect/>
          <a:stretch>
            <a:fillRect/>
          </a:stretch>
        </p:blipFill>
        <p:spPr bwMode="auto">
          <a:xfrm>
            <a:off x="342837" y="1000108"/>
            <a:ext cx="8801163" cy="550072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lang="fr-FR" dirty="0" smtClean="0"/>
              <a:t>A</a:t>
            </a:r>
            <a:r>
              <a:rPr smtClean="0"/>
              <a:t>rchitecture :  </a:t>
            </a:r>
            <a:r>
              <a:rPr sz="2800" smtClean="0">
                <a:solidFill>
                  <a:schemeClr val="tx1"/>
                </a:solidFill>
              </a:rPr>
              <a:t>Control system &amp; fault analyzer</a:t>
            </a:r>
            <a:endParaRPr lang="fr-FR"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3074" name="Picture 2" descr="C:\Users\Benoit\Desktop\test2.jpg"/>
          <p:cNvPicPr>
            <a:picLocks noChangeAspect="1" noChangeArrowheads="1"/>
          </p:cNvPicPr>
          <p:nvPr/>
        </p:nvPicPr>
        <p:blipFill>
          <a:blip r:embed="rId2">
            <a:clrChange>
              <a:clrFrom>
                <a:srgbClr val="FFFFFF"/>
              </a:clrFrom>
              <a:clrTo>
                <a:srgbClr val="FFFFFF">
                  <a:alpha val="0"/>
                </a:srgbClr>
              </a:clrTo>
            </a:clrChange>
          </a:blip>
          <a:srcRect r="42709"/>
          <a:stretch>
            <a:fillRect/>
          </a:stretch>
        </p:blipFill>
        <p:spPr bwMode="auto">
          <a:xfrm>
            <a:off x="214282" y="1928802"/>
            <a:ext cx="8696374" cy="4452952"/>
          </a:xfrm>
          <a:prstGeom prst="rect">
            <a:avLst/>
          </a:prstGeom>
          <a:noFill/>
        </p:spPr>
      </p:pic>
      <p:cxnSp>
        <p:nvCxnSpPr>
          <p:cNvPr id="10" name="Connecteur droit 9"/>
          <p:cNvCxnSpPr/>
          <p:nvPr/>
        </p:nvCxnSpPr>
        <p:spPr>
          <a:xfrm rot="10800000" flipV="1">
            <a:off x="1500166" y="2714620"/>
            <a:ext cx="1785950" cy="28575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10800000">
            <a:off x="1571604" y="4357694"/>
            <a:ext cx="1785950" cy="3571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rot="10800000">
            <a:off x="5643570" y="2714620"/>
            <a:ext cx="2428892" cy="85725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4214810" y="5214950"/>
            <a:ext cx="285752"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FDIR SYSTEM representation</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1026" name="Picture 2" descr="C:\Users\Benoit\Desktop\trest.jpg"/>
          <p:cNvPicPr>
            <a:picLocks noChangeAspect="1" noChangeArrowheads="1"/>
          </p:cNvPicPr>
          <p:nvPr/>
        </p:nvPicPr>
        <p:blipFill>
          <a:blip r:embed="rId2"/>
          <a:srcRect/>
          <a:stretch>
            <a:fillRect/>
          </a:stretch>
        </p:blipFill>
        <p:spPr bwMode="auto">
          <a:xfrm>
            <a:off x="342837" y="1000108"/>
            <a:ext cx="8801163" cy="5500726"/>
          </a:xfrm>
          <a:prstGeom prst="rect">
            <a:avLst/>
          </a:prstGeom>
          <a:noFill/>
        </p:spPr>
      </p:pic>
    </p:spTree>
  </p:cSld>
  <p:clrMapOvr>
    <a:masterClrMapping/>
  </p:clrMapOvr>
  <p:transition>
    <p:push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rchitecture :  </a:t>
            </a:r>
            <a:r>
              <a:rPr sz="2800" smtClean="0">
                <a:solidFill>
                  <a:schemeClr val="tx1"/>
                </a:solidFill>
              </a:rPr>
              <a:t>code sample</a:t>
            </a:r>
            <a:endParaRPr lang="fr-FR" sz="2800" dirty="0">
              <a:solidFill>
                <a:schemeClr val="tx1"/>
              </a:solidFill>
            </a:endParaRPr>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62416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2</a:t>
            </a:r>
            <a:r>
              <a:rPr kumimoji="0" lang="fr-FR" sz="1200" b="1" i="0" u="sng" strike="noStrike" kern="0" cap="none" spc="0" normalizeH="0" baseline="0" noProof="0" dirty="0" smtClean="0">
                <a:ln>
                  <a:noFill/>
                </a:ln>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r="24202" b="5759"/>
          <a:stretch>
            <a:fillRect/>
          </a:stretch>
        </p:blipFill>
        <p:spPr bwMode="auto">
          <a:xfrm>
            <a:off x="500034" y="928670"/>
            <a:ext cx="8215370" cy="574278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R</a:t>
            </a:r>
            <a:r>
              <a:rPr smtClean="0"/>
              <a:t>equirements compliance</a:t>
            </a:r>
            <a:endParaRPr lang="fr-FR" dirty="0"/>
          </a:p>
        </p:txBody>
      </p:sp>
      <p:sp>
        <p:nvSpPr>
          <p:cNvPr id="3" name="Espace réservé du texte 2"/>
          <p:cNvSpPr>
            <a:spLocks noGrp="1"/>
          </p:cNvSpPr>
          <p:nvPr>
            <p:ph type="body" sz="quarter" idx="10"/>
          </p:nvPr>
        </p:nvSpPr>
        <p:spPr>
          <a:xfrm>
            <a:off x="285750" y="1285860"/>
            <a:ext cx="8643968" cy="5286390"/>
          </a:xfrm>
        </p:spPr>
        <p:txBody>
          <a:bodyPr/>
          <a:lstStyle/>
          <a:p>
            <a:pPr eaLnBrk="1" hangingPunct="1">
              <a:buFont typeface="Wingdings" charset="2"/>
              <a:buChar char="q"/>
            </a:pPr>
            <a:r>
              <a:rPr altLang="ko-KR" smtClean="0">
                <a:ea typeface="굴림" charset="-127"/>
              </a:rPr>
              <a:t>Thanks to Publish/Subscribe pattern</a:t>
            </a:r>
          </a:p>
          <a:p>
            <a:pPr lvl="1" eaLnBrk="1" hangingPunct="1">
              <a:buFont typeface="Wingdings" charset="2"/>
              <a:buChar char="q"/>
            </a:pPr>
            <a:r>
              <a:rPr altLang="ko-KR" smtClean="0">
                <a:ea typeface="굴림" charset="-127"/>
              </a:rPr>
              <a:t>FDIR is a monitoring system involving several interaction between several componenets</a:t>
            </a:r>
          </a:p>
          <a:p>
            <a:pPr lvl="2" eaLnBrk="1" hangingPunct="1">
              <a:buFont typeface="Arial" pitchFamily="34" charset="0"/>
              <a:buChar char="•"/>
            </a:pPr>
            <a:r>
              <a:rPr altLang="ko-KR" smtClean="0">
                <a:ea typeface="굴림" charset="-127"/>
              </a:rPr>
              <a:t>Event-based architecture</a:t>
            </a:r>
          </a:p>
          <a:p>
            <a:pPr lvl="1" eaLnBrk="1" hangingPunct="1">
              <a:buFont typeface="Wingdings" charset="2"/>
              <a:buChar char="q"/>
            </a:pPr>
            <a:r>
              <a:rPr altLang="ko-KR" smtClean="0">
                <a:ea typeface="굴림" charset="-127"/>
              </a:rPr>
              <a:t>Publish/Suscribe architectural style meet the need of asynchronous communication</a:t>
            </a:r>
          </a:p>
          <a:p>
            <a:pPr lvl="1" eaLnBrk="1" hangingPunct="1">
              <a:buFont typeface="Wingdings" charset="2"/>
              <a:buChar char="q"/>
            </a:pPr>
            <a:r>
              <a:rPr altLang="ko-KR" smtClean="0">
                <a:ea typeface="굴림" charset="-127"/>
              </a:rPr>
              <a:t>The topic-based aspect allows us to focus on a limited number of kind of event </a:t>
            </a:r>
          </a:p>
          <a:p>
            <a:pPr lvl="2" eaLnBrk="1" hangingPunct="1">
              <a:buFont typeface="Arial" pitchFamily="34" charset="0"/>
              <a:buChar char="•"/>
            </a:pPr>
            <a:r>
              <a:rPr altLang="ko-KR" smtClean="0">
                <a:ea typeface="굴림" charset="-127"/>
              </a:rPr>
              <a:t>Control operation</a:t>
            </a:r>
          </a:p>
          <a:p>
            <a:pPr lvl="2" eaLnBrk="1" hangingPunct="1">
              <a:buFont typeface="Arial" pitchFamily="34" charset="0"/>
              <a:buChar char="•"/>
            </a:pPr>
            <a:r>
              <a:rPr altLang="ko-KR" smtClean="0">
                <a:ea typeface="굴림" charset="-127"/>
              </a:rPr>
              <a:t>Monitored values</a:t>
            </a:r>
          </a:p>
          <a:p>
            <a:pPr lvl="2" eaLnBrk="1" hangingPunct="1">
              <a:buFont typeface="Arial" pitchFamily="34" charset="0"/>
              <a:buChar char="•"/>
            </a:pPr>
            <a:r>
              <a:rPr lang="fr-FR" altLang="ko-KR" dirty="0" smtClean="0">
                <a:ea typeface="굴림" charset="-127"/>
              </a:rPr>
              <a:t>A</a:t>
            </a:r>
            <a:r>
              <a:rPr altLang="ko-KR" smtClean="0">
                <a:ea typeface="굴림" charset="-127"/>
              </a:rPr>
              <a:t>nalysis results</a:t>
            </a:r>
          </a:p>
          <a:p>
            <a:pPr lvl="2" eaLnBrk="1" hangingPunct="1">
              <a:buFont typeface="Arial" pitchFamily="34" charset="0"/>
              <a:buChar char="•"/>
            </a:pPr>
            <a:r>
              <a:rPr lang="fr-FR" altLang="ko-KR" dirty="0" smtClean="0">
                <a:ea typeface="굴림" charset="-127"/>
              </a:rPr>
              <a:t>R</a:t>
            </a:r>
            <a:r>
              <a:rPr altLang="ko-KR" smtClean="0">
                <a:ea typeface="굴림" charset="-127"/>
              </a:rPr>
              <a:t>eports</a:t>
            </a:r>
          </a:p>
          <a:p>
            <a:pPr lvl="2" eaLnBrk="1" hangingPunct="1">
              <a:buFont typeface="Arial" pitchFamily="34" charset="0"/>
              <a:buChar char="•"/>
            </a:pPr>
            <a:r>
              <a:rPr altLang="ko-KR" smtClean="0">
                <a:ea typeface="굴림" charset="-127"/>
              </a:rPr>
              <a:t>Etc.</a:t>
            </a:r>
          </a:p>
          <a:p>
            <a:pPr lvl="1" eaLnBrk="1" hangingPunct="1">
              <a:buFont typeface="Wingdings" charset="2"/>
              <a:buChar char="q"/>
            </a:pPr>
            <a:r>
              <a:rPr altLang="ko-KR" smtClean="0">
                <a:ea typeface="굴림" charset="-127"/>
              </a:rPr>
              <a:t>Publish and suscribe family is ready-to-be-used within ACME Studio tool</a:t>
            </a:r>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fontAlgn="auto">
              <a:spcAft>
                <a:spcPts val="0"/>
              </a:spcAft>
              <a:defRPr/>
            </a:pPr>
            <a:r>
              <a:rPr dirty="0" smtClean="0"/>
              <a:t>Table of Contents</a:t>
            </a:r>
            <a:endParaRPr dirty="0"/>
          </a:p>
        </p:txBody>
      </p:sp>
      <p:sp>
        <p:nvSpPr>
          <p:cNvPr id="6147" name="Espace réservé du texte 2"/>
          <p:cNvSpPr>
            <a:spLocks noGrp="1"/>
          </p:cNvSpPr>
          <p:nvPr>
            <p:ph type="body" sz="quarter" idx="10"/>
          </p:nvPr>
        </p:nvSpPr>
        <p:spPr bwMode="auto">
          <a:xfrm>
            <a:off x="285720" y="2214554"/>
            <a:ext cx="8501063" cy="392909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Calibri" pitchFamily="34" charset="0"/>
              <a:buAutoNum type="arabicPeriod"/>
            </a:pPr>
            <a:endParaRPr altLang="ko-KR" smtClean="0">
              <a:ea typeface="굴림" charset="-127"/>
            </a:endParaRPr>
          </a:p>
          <a:p>
            <a:pPr eaLnBrk="1" hangingPunct="1">
              <a:buFont typeface="Calibri" pitchFamily="34" charset="0"/>
              <a:buAutoNum type="arabicPeriod"/>
            </a:pPr>
            <a:endParaRPr altLang="ko-KR" smtClean="0">
              <a:ea typeface="굴림" charset="-127"/>
            </a:endParaRPr>
          </a:p>
          <a:p>
            <a:pPr eaLnBrk="1" hangingPunct="1">
              <a:buNone/>
            </a:pPr>
            <a:endParaRPr altLang="ko-KR"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Font typeface="Calibri" pitchFamily="34" charset="0"/>
              <a:buAutoNum type="arabicPeriod"/>
            </a:pPr>
            <a:endParaRPr altLang="ko-KR" dirty="0" smtClean="0">
              <a:ea typeface="굴림" charset="-127"/>
            </a:endParaRPr>
          </a:p>
          <a:p>
            <a:pPr eaLnBrk="1" hangingPunct="1">
              <a:buNone/>
            </a:pPr>
            <a:endParaRPr altLang="ko-KR" dirty="0" smtClean="0">
              <a:ea typeface="굴림" charset="-127"/>
            </a:endParaRPr>
          </a:p>
          <a:p>
            <a:pPr lvl="1" eaLnBrk="1" hangingPunct="1">
              <a:buNone/>
            </a:pPr>
            <a:endParaRPr altLang="ko-KR" dirty="0" smtClean="0">
              <a:ea typeface="굴림" charset="-127"/>
            </a:endParaRPr>
          </a:p>
        </p:txBody>
      </p:sp>
      <p:sp>
        <p:nvSpPr>
          <p:cNvPr id="4" name="ZoneTexte 3"/>
          <p:cNvSpPr txBox="1"/>
          <p:nvPr/>
        </p:nvSpPr>
        <p:spPr>
          <a:xfrm>
            <a:off x="1071538" y="1714488"/>
            <a:ext cx="7429552" cy="1600438"/>
          </a:xfrm>
          <a:prstGeom prst="rect">
            <a:avLst/>
          </a:prstGeom>
          <a:solidFill>
            <a:schemeClr val="bg1"/>
          </a:solid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Char char="-"/>
              <a:tabLst/>
            </a:pPr>
            <a:r>
              <a:rPr kumimoji="0" lang="en-US" sz="1400" b="1" i="0" u="none" strike="noStrike" kern="0" cap="none" spc="0" normalizeH="0" baseline="0" noProof="0" dirty="0" smtClean="0">
                <a:ln>
                  <a:noFill/>
                </a:ln>
                <a:solidFill>
                  <a:schemeClr val="accent4">
                    <a:shade val="50000"/>
                  </a:schemeClr>
                </a:solidFill>
                <a:effectLst/>
                <a:uLnTx/>
                <a:uFillTx/>
                <a:latin typeface="+mn-lt"/>
                <a:ea typeface="+mn-ea"/>
                <a:cs typeface="+mn-cs"/>
              </a:rPr>
              <a:t>Present</a:t>
            </a:r>
            <a:r>
              <a:rPr kumimoji="0" lang="en-US" sz="1400" b="1" i="0" u="none" strike="noStrike" kern="0" cap="none" spc="0" normalizeH="0" noProof="0" dirty="0" smtClean="0">
                <a:ln>
                  <a:noFill/>
                </a:ln>
                <a:solidFill>
                  <a:schemeClr val="accent4">
                    <a:shade val="50000"/>
                  </a:schemeClr>
                </a:solidFill>
                <a:effectLst/>
                <a:uLnTx/>
                <a:uFillTx/>
                <a:latin typeface="+mn-lt"/>
                <a:ea typeface="+mn-ea"/>
                <a:cs typeface="+mn-cs"/>
              </a:rPr>
              <a:t> the subject</a:t>
            </a:r>
          </a:p>
          <a:p>
            <a:pPr marL="0" marR="0" indent="0" algn="l" defTabSz="914400" rtl="0" eaLnBrk="1" fontAlgn="auto" latinLnBrk="0" hangingPunct="1">
              <a:lnSpc>
                <a:spcPct val="100000"/>
              </a:lnSpc>
              <a:spcBef>
                <a:spcPct val="20000"/>
              </a:spcBef>
              <a:spcAft>
                <a:spcPts val="0"/>
              </a:spcAft>
              <a:buClrTx/>
              <a:buSzTx/>
              <a:buFontTx/>
              <a:buChar char="-"/>
              <a:tabLst/>
            </a:pPr>
            <a:r>
              <a:rPr lang="en-US" sz="1400" b="1" kern="0" baseline="0" dirty="0" smtClean="0">
                <a:solidFill>
                  <a:schemeClr val="accent4">
                    <a:shade val="50000"/>
                  </a:schemeClr>
                </a:solidFill>
                <a:latin typeface="+mn-lt"/>
                <a:cs typeface="+mn-cs"/>
              </a:rPr>
              <a:t>Present</a:t>
            </a:r>
            <a:r>
              <a:rPr lang="en-US" sz="1400" b="1" kern="0" dirty="0" smtClean="0">
                <a:solidFill>
                  <a:schemeClr val="accent4">
                    <a:shade val="50000"/>
                  </a:schemeClr>
                </a:solidFill>
                <a:latin typeface="+mn-lt"/>
                <a:cs typeface="+mn-cs"/>
              </a:rPr>
              <a:t> </a:t>
            </a:r>
            <a:r>
              <a:rPr lang="en-US" sz="1400" b="1" kern="0" dirty="0" err="1" smtClean="0">
                <a:solidFill>
                  <a:schemeClr val="accent4">
                    <a:shade val="50000"/>
                  </a:schemeClr>
                </a:solidFill>
                <a:latin typeface="+mn-lt"/>
                <a:cs typeface="+mn-cs"/>
              </a:rPr>
              <a:t>atam</a:t>
            </a:r>
            <a:endParaRPr lang="en-US" sz="1400" b="1" kern="0" dirty="0" smtClean="0">
              <a:solidFill>
                <a:schemeClr val="accent4">
                  <a:shade val="50000"/>
                </a:schemeClr>
              </a:solidFill>
              <a:latin typeface="+mn-lt"/>
              <a:cs typeface="+mn-cs"/>
            </a:endParaRPr>
          </a:p>
          <a:p>
            <a:pPr fontAlgn="auto">
              <a:spcBef>
                <a:spcPct val="20000"/>
              </a:spcBef>
              <a:spcAft>
                <a:spcPts val="0"/>
              </a:spcAft>
              <a:buFontTx/>
              <a:buChar char="-"/>
            </a:pPr>
            <a:r>
              <a:rPr lang="en-US" sz="1400" b="1" kern="0" dirty="0" smtClean="0">
                <a:solidFill>
                  <a:schemeClr val="accent4">
                    <a:shade val="50000"/>
                  </a:schemeClr>
                </a:solidFill>
              </a:rPr>
              <a:t>Utility tree and prioritized scenarios</a:t>
            </a:r>
            <a:endParaRPr lang="en-US" sz="1400" b="1" kern="0" dirty="0" smtClean="0">
              <a:solidFill>
                <a:schemeClr val="accent4">
                  <a:shade val="50000"/>
                </a:schemeClr>
              </a:solidFill>
              <a:latin typeface="+mn-lt"/>
              <a:cs typeface="+mn-cs"/>
            </a:endParaRPr>
          </a:p>
          <a:p>
            <a:pPr marL="0" marR="0" indent="0" algn="l" defTabSz="914400" rtl="0" eaLnBrk="1" fontAlgn="auto" latinLnBrk="0" hangingPunct="1">
              <a:lnSpc>
                <a:spcPct val="100000"/>
              </a:lnSpc>
              <a:spcBef>
                <a:spcPct val="20000"/>
              </a:spcBef>
              <a:spcAft>
                <a:spcPts val="0"/>
              </a:spcAft>
              <a:buClrTx/>
              <a:buSzTx/>
              <a:buFontTx/>
              <a:buChar char="-"/>
              <a:tabLst/>
            </a:pPr>
            <a:r>
              <a:rPr kumimoji="0" lang="en-US" sz="1400" b="1" i="0" u="none" strike="noStrike" kern="0" cap="none" spc="0" normalizeH="0" baseline="0" noProof="0" dirty="0" smtClean="0">
                <a:ln>
                  <a:noFill/>
                </a:ln>
                <a:solidFill>
                  <a:schemeClr val="accent4">
                    <a:shade val="50000"/>
                  </a:schemeClr>
                </a:solidFill>
                <a:effectLst/>
                <a:uLnTx/>
                <a:uFillTx/>
                <a:latin typeface="+mn-lt"/>
                <a:ea typeface="+mn-ea"/>
                <a:cs typeface="+mn-cs"/>
              </a:rPr>
              <a:t>Present</a:t>
            </a:r>
            <a:r>
              <a:rPr kumimoji="0" lang="en-US" sz="1400" b="1" i="0" u="none" strike="noStrike" kern="0" cap="none" spc="0" normalizeH="0" noProof="0" dirty="0" smtClean="0">
                <a:ln>
                  <a:noFill/>
                </a:ln>
                <a:solidFill>
                  <a:schemeClr val="accent4">
                    <a:shade val="50000"/>
                  </a:schemeClr>
                </a:solidFill>
                <a:effectLst/>
                <a:uLnTx/>
                <a:uFillTx/>
                <a:latin typeface="+mn-lt"/>
                <a:ea typeface="+mn-ea"/>
                <a:cs typeface="+mn-cs"/>
              </a:rPr>
              <a:t> ADL : Acme</a:t>
            </a:r>
          </a:p>
          <a:p>
            <a:pPr marL="0" marR="0" indent="0" algn="l" defTabSz="914400" rtl="0" eaLnBrk="1" fontAlgn="auto" latinLnBrk="0" hangingPunct="1">
              <a:lnSpc>
                <a:spcPct val="100000"/>
              </a:lnSpc>
              <a:spcBef>
                <a:spcPct val="20000"/>
              </a:spcBef>
              <a:spcAft>
                <a:spcPts val="0"/>
              </a:spcAft>
              <a:buClrTx/>
              <a:buSzTx/>
              <a:buFontTx/>
              <a:buChar char="-"/>
              <a:tabLst/>
            </a:pPr>
            <a:r>
              <a:rPr kumimoji="0" lang="en-US" sz="1400" b="1" i="0" u="none" strike="noStrike" kern="0" cap="none" spc="0" normalizeH="0" baseline="0" noProof="0" dirty="0" err="1" smtClean="0">
                <a:ln>
                  <a:noFill/>
                </a:ln>
                <a:solidFill>
                  <a:schemeClr val="accent4">
                    <a:shade val="50000"/>
                  </a:schemeClr>
                </a:solidFill>
                <a:effectLst/>
                <a:uLnTx/>
                <a:uFillTx/>
                <a:latin typeface="+mn-lt"/>
                <a:ea typeface="+mn-ea"/>
                <a:cs typeface="+mn-cs"/>
              </a:rPr>
              <a:t>Prese</a:t>
            </a:r>
            <a:r>
              <a:rPr lang="en-US" sz="1400" b="1" kern="0" baseline="0" dirty="0" err="1" smtClean="0">
                <a:solidFill>
                  <a:schemeClr val="accent4">
                    <a:shade val="50000"/>
                  </a:schemeClr>
                </a:solidFill>
                <a:latin typeface="+mn-lt"/>
                <a:cs typeface="+mn-cs"/>
              </a:rPr>
              <a:t>nt</a:t>
            </a:r>
            <a:r>
              <a:rPr lang="en-US" sz="1400" b="1" kern="0" dirty="0" smtClean="0">
                <a:solidFill>
                  <a:schemeClr val="accent4">
                    <a:shade val="50000"/>
                  </a:schemeClr>
                </a:solidFill>
                <a:latin typeface="+mn-lt"/>
                <a:cs typeface="+mn-cs"/>
              </a:rPr>
              <a:t> our architecture based on pub/sub</a:t>
            </a:r>
          </a:p>
          <a:p>
            <a:pPr marL="0" marR="0" indent="0" algn="l" defTabSz="914400" rtl="0" eaLnBrk="1" fontAlgn="auto" latinLnBrk="0" hangingPunct="1">
              <a:lnSpc>
                <a:spcPct val="100000"/>
              </a:lnSpc>
              <a:spcBef>
                <a:spcPct val="20000"/>
              </a:spcBef>
              <a:spcAft>
                <a:spcPts val="0"/>
              </a:spcAft>
              <a:buClrTx/>
              <a:buSzTx/>
              <a:buFontTx/>
              <a:buChar char="-"/>
              <a:tabLst/>
            </a:pPr>
            <a:r>
              <a:rPr kumimoji="0" lang="en-US" sz="1400" b="1" i="0" u="none" strike="noStrike" kern="0" cap="none" spc="0" normalizeH="0" baseline="0" noProof="0" dirty="0" smtClean="0">
                <a:ln>
                  <a:noFill/>
                </a:ln>
                <a:solidFill>
                  <a:schemeClr val="accent4">
                    <a:shade val="50000"/>
                  </a:schemeClr>
                </a:solidFill>
                <a:effectLst/>
                <a:uLnTx/>
                <a:uFillTx/>
                <a:latin typeface="+mn-lt"/>
                <a:ea typeface="+mn-ea"/>
                <a:cs typeface="+mn-cs"/>
              </a:rPr>
              <a:t>Analyze</a:t>
            </a:r>
            <a:r>
              <a:rPr kumimoji="0" lang="en-US" sz="1400" b="1" i="0" u="none" strike="noStrike" kern="0" cap="none" spc="0" normalizeH="0" noProof="0" dirty="0" smtClean="0">
                <a:ln>
                  <a:noFill/>
                </a:ln>
                <a:solidFill>
                  <a:schemeClr val="accent4">
                    <a:shade val="50000"/>
                  </a:schemeClr>
                </a:solidFill>
                <a:effectLst/>
                <a:uLnTx/>
                <a:uFillTx/>
                <a:latin typeface="+mn-lt"/>
                <a:ea typeface="+mn-ea"/>
                <a:cs typeface="+mn-cs"/>
              </a:rPr>
              <a:t> our architecture : sensitivity points / risks / tradeoffs</a:t>
            </a:r>
            <a:endParaRPr kumimoji="0" lang="en-US"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Requirements compliance (cont.)</a:t>
            </a:r>
            <a:endParaRPr lang="fr-FR" dirty="0"/>
          </a:p>
        </p:txBody>
      </p:sp>
      <p:sp>
        <p:nvSpPr>
          <p:cNvPr id="3" name="Espace réservé du texte 2"/>
          <p:cNvSpPr>
            <a:spLocks noGrp="1"/>
          </p:cNvSpPr>
          <p:nvPr>
            <p:ph type="body" sz="quarter" idx="10"/>
          </p:nvPr>
        </p:nvSpPr>
        <p:spPr/>
        <p:txBody>
          <a:bodyPr/>
          <a:lstStyle/>
          <a:p>
            <a:pPr eaLnBrk="1" hangingPunct="1">
              <a:buFont typeface="Wingdings" charset="2"/>
              <a:buChar char="q"/>
            </a:pPr>
            <a:r>
              <a:rPr lang="en-US" altLang="ko-KR" dirty="0" smtClean="0">
                <a:ea typeface="굴림" charset="-127"/>
              </a:rPr>
              <a:t>FDIR system organization</a:t>
            </a:r>
          </a:p>
          <a:p>
            <a:pPr lvl="1" eaLnBrk="1" hangingPunct="1">
              <a:buFont typeface="Wingdings" charset="2"/>
              <a:buChar char="q"/>
            </a:pPr>
            <a:r>
              <a:rPr lang="en-US" altLang="ko-KR" dirty="0" smtClean="0">
                <a:ea typeface="굴림" charset="-127"/>
              </a:rPr>
              <a:t>The layered fault analyzer and control system are better defined using a waterfall of publishers/subscribers</a:t>
            </a:r>
          </a:p>
          <a:p>
            <a:pPr lvl="1" eaLnBrk="1" hangingPunct="1">
              <a:buFont typeface="Wingdings" charset="2"/>
              <a:buChar char="q"/>
            </a:pPr>
            <a:r>
              <a:rPr lang="en-US" altLang="ko-KR" dirty="0" smtClean="0">
                <a:ea typeface="굴림" charset="-127"/>
              </a:rPr>
              <a:t>ACME studio allows us to clearly divide our architecture as we did with the overall model using representations</a:t>
            </a:r>
          </a:p>
          <a:p>
            <a:pPr eaLnBrk="1" hangingPunct="1">
              <a:buFont typeface="Wingdings" charset="2"/>
              <a:buChar char="q"/>
            </a:pPr>
            <a:endParaRPr lang="en-US" altLang="ko-KR" dirty="0" smtClean="0">
              <a:ea typeface="굴림" charset="-127"/>
            </a:endParaRPr>
          </a:p>
          <a:p>
            <a:pPr eaLnBrk="1" hangingPunct="1">
              <a:buFont typeface="Wingdings" charset="2"/>
              <a:buChar char="q"/>
            </a:pPr>
            <a:r>
              <a:rPr lang="en-US" altLang="ko-KR" dirty="0" smtClean="0">
                <a:ea typeface="굴림" charset="-127"/>
              </a:rPr>
              <a:t>Utility tree</a:t>
            </a:r>
          </a:p>
          <a:p>
            <a:pPr lvl="1" eaLnBrk="1" hangingPunct="1">
              <a:buFont typeface="Wingdings" charset="2"/>
              <a:buChar char="q"/>
            </a:pPr>
            <a:r>
              <a:rPr lang="en-US" altLang="ko-KR" b="1" dirty="0" smtClean="0">
                <a:ea typeface="굴림" charset="-127"/>
              </a:rPr>
              <a:t>Availability &amp; reliability </a:t>
            </a:r>
            <a:r>
              <a:rPr lang="en-US" altLang="ko-KR" dirty="0" smtClean="0">
                <a:ea typeface="굴림" charset="-127"/>
              </a:rPr>
              <a:t>are reached thanks to the loosed-coupling components in publish/subscribe architectural style</a:t>
            </a:r>
          </a:p>
          <a:p>
            <a:pPr lvl="1" eaLnBrk="1" hangingPunct="1">
              <a:buFont typeface="Wingdings" charset="2"/>
              <a:buChar char="q"/>
            </a:pPr>
            <a:r>
              <a:rPr lang="en-US" altLang="ko-KR" b="1" dirty="0" smtClean="0">
                <a:ea typeface="굴림" charset="-127"/>
              </a:rPr>
              <a:t>Recoverability &amp; reliability </a:t>
            </a:r>
            <a:r>
              <a:rPr lang="en-US" altLang="ko-KR" dirty="0" smtClean="0">
                <a:ea typeface="굴림" charset="-127"/>
              </a:rPr>
              <a:t>is respected thanks to the independence of entities (publishers &amp; subscribers) that can recover from failure while FDIR global system is still working</a:t>
            </a:r>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a:t>
            </a:r>
            <a:r>
              <a:rPr smtClean="0"/>
              <a:t>rchitectural design strenghs</a:t>
            </a:r>
            <a:endParaRPr lang="fr-FR" dirty="0"/>
          </a:p>
        </p:txBody>
      </p:sp>
      <p:sp>
        <p:nvSpPr>
          <p:cNvPr id="3" name="Espace réservé du texte 2"/>
          <p:cNvSpPr>
            <a:spLocks noGrp="1"/>
          </p:cNvSpPr>
          <p:nvPr>
            <p:ph type="body" sz="quarter" idx="10"/>
          </p:nvPr>
        </p:nvSpPr>
        <p:spPr/>
        <p:txBody>
          <a:bodyPr/>
          <a:lstStyle/>
          <a:p>
            <a:r>
              <a:rPr lang="en-US" dirty="0" smtClean="0"/>
              <a:t>Loosely coupled</a:t>
            </a:r>
          </a:p>
          <a:p>
            <a:pPr lvl="1"/>
            <a:r>
              <a:rPr lang="en-US" dirty="0" smtClean="0"/>
              <a:t>Publishers and Subscribers need not know of each other’s existence</a:t>
            </a:r>
          </a:p>
          <a:p>
            <a:pPr lvl="1"/>
            <a:r>
              <a:rPr lang="en-US" dirty="0" smtClean="0"/>
              <a:t>They can also ignore system topology</a:t>
            </a:r>
          </a:p>
          <a:p>
            <a:pPr lvl="1"/>
            <a:r>
              <a:rPr lang="en-US" dirty="0" smtClean="0"/>
              <a:t>Decoupling doesn’t work only location wise, but also temporally</a:t>
            </a:r>
          </a:p>
          <a:p>
            <a:pPr lvl="2"/>
            <a:r>
              <a:rPr lang="en-US" dirty="0" smtClean="0"/>
              <a:t>Taking publishers down allows subscriber work through backlog for example</a:t>
            </a:r>
          </a:p>
          <a:p>
            <a:endParaRPr lang="en-US" dirty="0" smtClean="0"/>
          </a:p>
          <a:p>
            <a:r>
              <a:rPr lang="en-US" dirty="0" smtClean="0"/>
              <a:t>Scalable</a:t>
            </a:r>
          </a:p>
          <a:p>
            <a:pPr lvl="1"/>
            <a:r>
              <a:rPr lang="en-US" dirty="0" smtClean="0"/>
              <a:t>Provides better scalability then client-server architecture in smaller installations</a:t>
            </a:r>
          </a:p>
          <a:p>
            <a:pPr lvl="2"/>
            <a:r>
              <a:rPr lang="en-US" dirty="0" smtClean="0"/>
              <a:t>Parallel operation, message caching, tree-based or network-based routing</a:t>
            </a:r>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323832"/>
            <a:ext cx="8843962" cy="533400"/>
          </a:xfrm>
        </p:spPr>
        <p:txBody>
          <a:bodyPr/>
          <a:lstStyle/>
          <a:p>
            <a:r>
              <a:rPr smtClean="0"/>
              <a:t>Architectural design weaknesses</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Disadvantages also stem from decoupling of publishers from subscribers</a:t>
            </a:r>
          </a:p>
          <a:p>
            <a:pPr lvl="1"/>
            <a:r>
              <a:rPr lang="en-US" dirty="0" smtClean="0">
                <a:solidFill>
                  <a:prstClr val="black">
                    <a:lumMod val="75000"/>
                    <a:lumOff val="25000"/>
                  </a:prstClr>
                </a:solidFill>
              </a:rPr>
              <a:t>Stronger guarantees cannot be given that messages would always be delivered</a:t>
            </a:r>
          </a:p>
          <a:p>
            <a:pPr lvl="1"/>
            <a:r>
              <a:rPr lang="en-US" dirty="0" smtClean="0">
                <a:solidFill>
                  <a:prstClr val="black">
                    <a:lumMod val="75000"/>
                    <a:lumOff val="25000"/>
                  </a:prstClr>
                </a:solidFill>
              </a:rPr>
              <a:t>Another problem can arise if publishers assume that subscribers are listening. For example if error messages are logged by the subscriber and the subscriber crashes message from the publishers will be lost</a:t>
            </a:r>
          </a:p>
          <a:p>
            <a:endParaRPr lang="en-US" dirty="0" smtClean="0">
              <a:solidFill>
                <a:prstClr val="black"/>
              </a:solidFill>
            </a:endParaRPr>
          </a:p>
          <a:p>
            <a:r>
              <a:rPr lang="en-US" dirty="0" smtClean="0">
                <a:solidFill>
                  <a:prstClr val="black"/>
                </a:solidFill>
              </a:rPr>
              <a:t>The technology scales poorly when systems become extensively large</a:t>
            </a:r>
          </a:p>
          <a:p>
            <a:pPr lvl="1"/>
            <a:r>
              <a:rPr lang="en-US" dirty="0" smtClean="0">
                <a:solidFill>
                  <a:prstClr val="black">
                    <a:lumMod val="75000"/>
                    <a:lumOff val="25000"/>
                  </a:prstClr>
                </a:solidFill>
              </a:rPr>
              <a:t>Could manifest in instabilities in throughput, or slowdowns</a:t>
            </a:r>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Architectural type WEAKNESSES (CONT.)</a:t>
            </a:r>
            <a:endParaRPr lang="fr-FR" dirty="0"/>
          </a:p>
        </p:txBody>
      </p:sp>
      <p:sp>
        <p:nvSpPr>
          <p:cNvPr id="3" name="Espace réservé du texte 2"/>
          <p:cNvSpPr>
            <a:spLocks noGrp="1"/>
          </p:cNvSpPr>
          <p:nvPr>
            <p:ph type="body" sz="quarter" idx="10"/>
          </p:nvPr>
        </p:nvSpPr>
        <p:spPr/>
        <p:txBody>
          <a:bodyPr/>
          <a:lstStyle/>
          <a:p>
            <a:pPr lvl="0"/>
            <a:r>
              <a:rPr lang="en-US" dirty="0" smtClean="0">
                <a:solidFill>
                  <a:prstClr val="black"/>
                </a:solidFill>
              </a:rPr>
              <a:t>In-band message broadcasting can lead to security problems</a:t>
            </a:r>
          </a:p>
          <a:p>
            <a:pPr lvl="1"/>
            <a:r>
              <a:rPr lang="en-US" dirty="0" smtClean="0">
                <a:solidFill>
                  <a:prstClr val="black">
                    <a:lumMod val="75000"/>
                    <a:lumOff val="25000"/>
                  </a:prstClr>
                </a:solidFill>
              </a:rPr>
              <a:t>Brokers might be fooled into sending notifications to the wrong client leading to potential </a:t>
            </a:r>
            <a:r>
              <a:rPr lang="en-US" dirty="0" err="1" smtClean="0">
                <a:solidFill>
                  <a:prstClr val="black">
                    <a:lumMod val="75000"/>
                    <a:lumOff val="25000"/>
                  </a:prstClr>
                </a:solidFill>
              </a:rPr>
              <a:t>DoS</a:t>
            </a:r>
            <a:r>
              <a:rPr lang="en-US" dirty="0" smtClean="0">
                <a:solidFill>
                  <a:prstClr val="black">
                    <a:lumMod val="75000"/>
                    <a:lumOff val="25000"/>
                  </a:prstClr>
                </a:solidFill>
              </a:rPr>
              <a:t> attacks</a:t>
            </a:r>
          </a:p>
          <a:p>
            <a:pPr lvl="1"/>
            <a:r>
              <a:rPr lang="en-US" dirty="0" smtClean="0">
                <a:solidFill>
                  <a:prstClr val="black">
                    <a:lumMod val="75000"/>
                    <a:lumOff val="25000"/>
                  </a:prstClr>
                </a:solidFill>
              </a:rPr>
              <a:t>Brokers could be overloaded as well</a:t>
            </a:r>
          </a:p>
          <a:p>
            <a:pPr lvl="1"/>
            <a:r>
              <a:rPr lang="en-US" dirty="0" smtClean="0">
                <a:solidFill>
                  <a:prstClr val="black">
                    <a:lumMod val="75000"/>
                    <a:lumOff val="25000"/>
                  </a:prstClr>
                </a:solidFill>
              </a:rPr>
              <a:t>Subscriber might be able to receive data that is </a:t>
            </a:r>
            <a:r>
              <a:rPr lang="en-US" dirty="0" err="1" smtClean="0">
                <a:solidFill>
                  <a:prstClr val="black">
                    <a:lumMod val="75000"/>
                    <a:lumOff val="25000"/>
                  </a:prstClr>
                </a:solidFill>
              </a:rPr>
              <a:t>is</a:t>
            </a:r>
            <a:r>
              <a:rPr lang="en-US" dirty="0" smtClean="0">
                <a:solidFill>
                  <a:prstClr val="black">
                    <a:lumMod val="75000"/>
                    <a:lumOff val="25000"/>
                  </a:prstClr>
                </a:solidFill>
              </a:rPr>
              <a:t> not authorized to receive.</a:t>
            </a:r>
          </a:p>
          <a:p>
            <a:pPr lvl="1"/>
            <a:r>
              <a:rPr lang="en-US" dirty="0" smtClean="0">
                <a:solidFill>
                  <a:prstClr val="black">
                    <a:lumMod val="75000"/>
                    <a:lumOff val="25000"/>
                  </a:prstClr>
                </a:solidFill>
              </a:rPr>
              <a:t>An unauthorized publisher may be able to introduce incorrect or damaging messages into the system</a:t>
            </a:r>
            <a:endParaRPr smtClean="0"/>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Architectural type comparisons</a:t>
            </a:r>
            <a:endParaRPr lang="fr-FR" dirty="0"/>
          </a:p>
        </p:txBody>
      </p:sp>
      <p:sp>
        <p:nvSpPr>
          <p:cNvPr id="3" name="Espace réservé du texte 2"/>
          <p:cNvSpPr>
            <a:spLocks noGrp="1"/>
          </p:cNvSpPr>
          <p:nvPr>
            <p:ph type="body" sz="quarter" idx="10"/>
          </p:nvPr>
        </p:nvSpPr>
        <p:spPr/>
        <p:txBody>
          <a:bodyPr/>
          <a:lstStyle/>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712328"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3</a:t>
            </a:r>
            <a:r>
              <a:rPr kumimoji="0" lang="fr-FR" sz="1200" b="1" i="0" u="sng" strike="noStrike" kern="0" cap="none" spc="0" normalizeH="0" baseline="0" noProof="0" dirty="0" smtClean="0">
                <a:ln>
                  <a:noFill/>
                </a:ln>
                <a:effectLst/>
                <a:uLnTx/>
                <a:uFillTx/>
                <a:latin typeface="+mn-lt"/>
                <a:ea typeface="+mn-ea"/>
                <a:cs typeface="+mn-cs"/>
              </a:rPr>
              <a:t>. Architectural </a:t>
            </a:r>
            <a:r>
              <a:rPr kumimoji="0" lang="fr-FR" sz="1200" b="1" i="0" u="sng" strike="noStrike" kern="0" cap="none" spc="0" normalizeH="0" baseline="0" noProof="0" dirty="0" err="1" smtClean="0">
                <a:ln>
                  <a:noFill/>
                </a:ln>
                <a:effectLst/>
                <a:uLnTx/>
                <a:uFillTx/>
                <a:latin typeface="+mn-lt"/>
                <a:ea typeface="+mn-ea"/>
                <a:cs typeface="+mn-cs"/>
              </a:rPr>
              <a:t>analysis</a:t>
            </a:r>
            <a:endParaRPr kumimoji="0" lang="fr-FR" sz="1200" b="1" i="0" u="sng" strike="noStrike" kern="0" cap="none" spc="0" normalizeH="0" baseline="0" noProof="0" dirty="0" smtClean="0">
              <a:ln>
                <a:noFill/>
              </a:ln>
              <a:effectLst/>
              <a:uLnTx/>
              <a:uFillTx/>
              <a:latin typeface="+mn-lt"/>
              <a:ea typeface="+mn-ea"/>
              <a:cs typeface="+mn-cs"/>
            </a:endParaRPr>
          </a:p>
        </p:txBody>
      </p:sp>
      <p:sp>
        <p:nvSpPr>
          <p:cNvPr id="7" name="ZoneTexte 6"/>
          <p:cNvSpPr txBox="1"/>
          <p:nvPr/>
        </p:nvSpPr>
        <p:spPr>
          <a:xfrm>
            <a:off x="6715140" y="0"/>
            <a:ext cx="1348446"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4</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Remaining</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work</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graphicFrame>
        <p:nvGraphicFramePr>
          <p:cNvPr id="9" name="Table 3"/>
          <p:cNvGraphicFramePr>
            <a:graphicFrameLocks noGrp="1"/>
          </p:cNvGraphicFramePr>
          <p:nvPr/>
        </p:nvGraphicFramePr>
        <p:xfrm>
          <a:off x="304800" y="1828800"/>
          <a:ext cx="8534400" cy="3794760"/>
        </p:xfrm>
        <a:graphic>
          <a:graphicData uri="http://schemas.openxmlformats.org/drawingml/2006/table">
            <a:tbl>
              <a:tblPr firstRow="1" bandRow="1">
                <a:tableStyleId>{93296810-A885-4BE3-A3E7-6D5BEEA58F35}</a:tableStyleId>
              </a:tblPr>
              <a:tblGrid>
                <a:gridCol w="1706880"/>
                <a:gridCol w="1706880"/>
                <a:gridCol w="1706880"/>
                <a:gridCol w="1706880"/>
                <a:gridCol w="1706880"/>
              </a:tblGrid>
              <a:tr h="1143000">
                <a:tc>
                  <a:txBody>
                    <a:bodyPr/>
                    <a:lstStyle/>
                    <a:p>
                      <a:pPr algn="ctr"/>
                      <a:r>
                        <a:rPr lang="en-US" dirty="0" smtClean="0"/>
                        <a:t>Architectural</a:t>
                      </a:r>
                      <a:r>
                        <a:rPr lang="en-US" baseline="0" dirty="0" smtClean="0"/>
                        <a:t> style</a:t>
                      </a:r>
                      <a:endParaRPr lang="en-US" dirty="0"/>
                    </a:p>
                  </a:txBody>
                  <a:tcPr/>
                </a:tc>
                <a:tc>
                  <a:txBody>
                    <a:bodyPr/>
                    <a:lstStyle/>
                    <a:p>
                      <a:pPr algn="ctr"/>
                      <a:r>
                        <a:rPr lang="en-US" dirty="0" smtClean="0"/>
                        <a:t>Scalability</a:t>
                      </a:r>
                      <a:endParaRPr lang="en-US" dirty="0"/>
                    </a:p>
                  </a:txBody>
                  <a:tcPr/>
                </a:tc>
                <a:tc>
                  <a:txBody>
                    <a:bodyPr/>
                    <a:lstStyle/>
                    <a:p>
                      <a:pPr algn="ctr"/>
                      <a:r>
                        <a:rPr lang="en-US" dirty="0" smtClean="0"/>
                        <a:t>Availability</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Security</a:t>
                      </a:r>
                    </a:p>
                    <a:p>
                      <a:pPr algn="ctr"/>
                      <a:endParaRPr lang="en-US" dirty="0"/>
                    </a:p>
                  </a:txBody>
                  <a:tcPr/>
                </a:tc>
                <a:tc>
                  <a:txBody>
                    <a:bodyPr/>
                    <a:lstStyle/>
                    <a:p>
                      <a:pPr algn="ctr"/>
                      <a:r>
                        <a:rPr lang="en-US" dirty="0" smtClean="0"/>
                        <a:t>Maintenance</a:t>
                      </a:r>
                      <a:endParaRPr lang="en-US" dirty="0"/>
                    </a:p>
                  </a:txBody>
                  <a:tcPr/>
                </a:tc>
              </a:tr>
              <a:tr h="1143000">
                <a:tc>
                  <a:txBody>
                    <a:bodyPr/>
                    <a:lstStyle/>
                    <a:p>
                      <a:r>
                        <a:rPr lang="en-US" b="1" dirty="0" smtClean="0">
                          <a:solidFill>
                            <a:schemeClr val="bg1"/>
                          </a:solidFill>
                        </a:rPr>
                        <a:t>Pub-Sub</a:t>
                      </a:r>
                      <a:endParaRPr lang="en-US" b="1" dirty="0">
                        <a:solidFill>
                          <a:schemeClr val="bg1"/>
                        </a:solidFill>
                      </a:endParaRPr>
                    </a:p>
                  </a:txBody>
                  <a:tcPr>
                    <a:solidFill>
                      <a:schemeClr val="accent6"/>
                    </a:solidFill>
                  </a:tcPr>
                </a:tc>
                <a:tc>
                  <a:txBody>
                    <a:bodyPr/>
                    <a:lstStyle/>
                    <a:p>
                      <a:r>
                        <a:rPr lang="en-US" dirty="0" smtClean="0"/>
                        <a:t>Good in the small</a:t>
                      </a:r>
                      <a:endParaRPr lang="en-US" dirty="0"/>
                    </a:p>
                  </a:txBody>
                  <a:tcPr/>
                </a:tc>
                <a:tc>
                  <a:txBody>
                    <a:bodyPr/>
                    <a:lstStyle/>
                    <a:p>
                      <a:r>
                        <a:rPr lang="en-US" dirty="0" smtClean="0"/>
                        <a:t>Good</a:t>
                      </a:r>
                      <a:r>
                        <a:rPr lang="en-US" baseline="0" dirty="0" smtClean="0"/>
                        <a:t>, because of decoupling</a:t>
                      </a:r>
                      <a:endParaRPr lang="en-US" dirty="0"/>
                    </a:p>
                  </a:txBody>
                  <a:tcPr/>
                </a:tc>
                <a:tc>
                  <a:txBody>
                    <a:bodyPr/>
                    <a:lstStyle/>
                    <a:p>
                      <a:r>
                        <a:rPr lang="en-US" dirty="0" smtClean="0"/>
                        <a:t>Potentially compromised because of decoupling</a:t>
                      </a:r>
                      <a:endParaRPr lang="en-US" dirty="0"/>
                    </a:p>
                  </a:txBody>
                  <a:tcPr/>
                </a:tc>
                <a:tc>
                  <a:txBody>
                    <a:bodyPr/>
                    <a:lstStyle/>
                    <a:p>
                      <a:r>
                        <a:rPr lang="en-US" dirty="0" smtClean="0"/>
                        <a:t>Possible</a:t>
                      </a:r>
                      <a:r>
                        <a:rPr lang="en-US" baseline="0" dirty="0" smtClean="0"/>
                        <a:t> complex due to distributed nature</a:t>
                      </a:r>
                      <a:endParaRPr lang="en-US" dirty="0"/>
                    </a:p>
                  </a:txBody>
                  <a:tcPr/>
                </a:tc>
              </a:tr>
              <a:tr h="1143000">
                <a:tc>
                  <a:txBody>
                    <a:bodyPr/>
                    <a:lstStyle/>
                    <a:p>
                      <a:r>
                        <a:rPr lang="en-US" b="1" dirty="0" smtClean="0">
                          <a:solidFill>
                            <a:schemeClr val="bg1"/>
                          </a:solidFill>
                        </a:rPr>
                        <a:t>Client-Server</a:t>
                      </a:r>
                      <a:endParaRPr lang="en-US" b="1" dirty="0">
                        <a:solidFill>
                          <a:schemeClr val="bg1"/>
                        </a:solidFill>
                      </a:endParaRPr>
                    </a:p>
                  </a:txBody>
                  <a:tcPr>
                    <a:solidFill>
                      <a:schemeClr val="accent6"/>
                    </a:solidFill>
                  </a:tcPr>
                </a:tc>
                <a:tc>
                  <a:txBody>
                    <a:bodyPr/>
                    <a:lstStyle/>
                    <a:p>
                      <a:r>
                        <a:rPr lang="en-US" dirty="0" smtClean="0"/>
                        <a:t>Good in the large</a:t>
                      </a:r>
                      <a:endParaRPr lang="en-US" dirty="0"/>
                    </a:p>
                  </a:txBody>
                  <a:tcPr/>
                </a:tc>
                <a:tc>
                  <a:txBody>
                    <a:bodyPr/>
                    <a:lstStyle/>
                    <a:p>
                      <a:r>
                        <a:rPr lang="en-US" dirty="0" smtClean="0"/>
                        <a:t>Potentially</a:t>
                      </a:r>
                      <a:r>
                        <a:rPr lang="en-US" baseline="0" dirty="0" smtClean="0"/>
                        <a:t> compromised because of single point of failure</a:t>
                      </a:r>
                      <a:endParaRPr lang="en-US" dirty="0"/>
                    </a:p>
                  </a:txBody>
                  <a:tcPr/>
                </a:tc>
                <a:tc>
                  <a:txBody>
                    <a:bodyPr/>
                    <a:lstStyle/>
                    <a:p>
                      <a:r>
                        <a:rPr lang="en-US" dirty="0" smtClean="0"/>
                        <a:t>Strong because of central control</a:t>
                      </a:r>
                      <a:endParaRPr lang="en-US" dirty="0"/>
                    </a:p>
                  </a:txBody>
                  <a:tcPr/>
                </a:tc>
                <a:tc>
                  <a:txBody>
                    <a:bodyPr/>
                    <a:lstStyle/>
                    <a:p>
                      <a:r>
                        <a:rPr lang="en-US" dirty="0" smtClean="0"/>
                        <a:t>Usually simple because of centralized</a:t>
                      </a:r>
                      <a:r>
                        <a:rPr lang="en-US" baseline="0" dirty="0" smtClean="0"/>
                        <a:t> control</a:t>
                      </a:r>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i="1" dirty="0" smtClean="0"/>
              <a:t>TO DO </a:t>
            </a:r>
            <a:r>
              <a:rPr lang="fr-FR" dirty="0" err="1" smtClean="0"/>
              <a:t>list</a:t>
            </a:r>
            <a:endParaRPr lang="fr-FR" dirty="0"/>
          </a:p>
        </p:txBody>
      </p:sp>
      <p:sp>
        <p:nvSpPr>
          <p:cNvPr id="3" name="Espace réservé du texte 2"/>
          <p:cNvSpPr>
            <a:spLocks noGrp="1"/>
          </p:cNvSpPr>
          <p:nvPr>
            <p:ph type="body" sz="quarter" idx="10"/>
          </p:nvPr>
        </p:nvSpPr>
        <p:spPr/>
        <p:txBody>
          <a:bodyPr/>
          <a:lstStyle/>
          <a:p>
            <a:r>
              <a:rPr lang="en-US" dirty="0" smtClean="0"/>
              <a:t>ATAM process assembling (combine step 1 to 9)</a:t>
            </a:r>
          </a:p>
          <a:p>
            <a:endParaRPr lang="en-US" dirty="0" smtClean="0"/>
          </a:p>
          <a:p>
            <a:r>
              <a:rPr lang="en-US" dirty="0" smtClean="0"/>
              <a:t>Discussions</a:t>
            </a:r>
          </a:p>
          <a:p>
            <a:pPr lvl="1"/>
            <a:r>
              <a:rPr lang="en-US" dirty="0" smtClean="0"/>
              <a:t>Risks</a:t>
            </a:r>
          </a:p>
          <a:p>
            <a:pPr lvl="1"/>
            <a:r>
              <a:rPr lang="en-US" dirty="0" smtClean="0"/>
              <a:t>Non-risks</a:t>
            </a:r>
          </a:p>
          <a:p>
            <a:pPr lvl="1"/>
            <a:r>
              <a:rPr lang="en-US" dirty="0" smtClean="0"/>
              <a:t>Sensitivity point</a:t>
            </a:r>
          </a:p>
          <a:p>
            <a:pPr lvl="1"/>
            <a:r>
              <a:rPr lang="en-US" dirty="0" smtClean="0"/>
              <a:t>Tradeoff point</a:t>
            </a:r>
          </a:p>
          <a:p>
            <a:pPr lvl="1"/>
            <a:endParaRPr lang="en-US" dirty="0" smtClean="0"/>
          </a:p>
          <a:p>
            <a:r>
              <a:rPr lang="en-US" dirty="0" smtClean="0"/>
              <a:t>Key architectural decisions</a:t>
            </a:r>
          </a:p>
          <a:p>
            <a:pPr lvl="1"/>
            <a:r>
              <a:rPr lang="en-US" dirty="0" smtClean="0"/>
              <a:t>Listing</a:t>
            </a:r>
          </a:p>
          <a:p>
            <a:pPr lvl="1"/>
            <a:r>
              <a:rPr lang="en-US" dirty="0" smtClean="0"/>
              <a:t>Evaluate a set of possible alternatives</a:t>
            </a:r>
          </a:p>
          <a:p>
            <a:pPr lvl="1"/>
            <a:endParaRPr lang="en-US" dirty="0" smtClean="0"/>
          </a:p>
          <a:p>
            <a:r>
              <a:rPr lang="en-US" dirty="0" smtClean="0"/>
              <a:t>Architectural design results and conclusions</a:t>
            </a:r>
          </a:p>
          <a:p>
            <a:pPr lvl="1"/>
            <a:endParaRPr lang="en-US" dirty="0" smtClean="0"/>
          </a:p>
          <a:p>
            <a:endParaRPr lang="fr-FR" dirty="0"/>
          </a:p>
        </p:txBody>
      </p:sp>
      <p:sp>
        <p:nvSpPr>
          <p:cNvPr id="4" name="ZoneTexte 3"/>
          <p:cNvSpPr txBox="1"/>
          <p:nvPr/>
        </p:nvSpPr>
        <p:spPr>
          <a:xfrm>
            <a:off x="565503" y="0"/>
            <a:ext cx="1077539"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1. Background</a:t>
            </a:r>
          </a:p>
        </p:txBody>
      </p:sp>
      <p:sp>
        <p:nvSpPr>
          <p:cNvPr id="5" name="ZoneTexte 4"/>
          <p:cNvSpPr txBox="1"/>
          <p:nvPr/>
        </p:nvSpPr>
        <p:spPr>
          <a:xfrm>
            <a:off x="2285984" y="0"/>
            <a:ext cx="1588897"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2</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design</a:t>
            </a:r>
          </a:p>
        </p:txBody>
      </p:sp>
      <p:sp>
        <p:nvSpPr>
          <p:cNvPr id="6" name="ZoneTexte 5"/>
          <p:cNvSpPr txBox="1"/>
          <p:nvPr/>
        </p:nvSpPr>
        <p:spPr>
          <a:xfrm>
            <a:off x="4429124" y="0"/>
            <a:ext cx="1672253"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kern="0" dirty="0" smtClean="0">
                <a:solidFill>
                  <a:schemeClr val="tx1">
                    <a:lumMod val="50000"/>
                    <a:lumOff val="50000"/>
                  </a:schemeClr>
                </a:solidFill>
                <a:latin typeface="+mn-lt"/>
                <a:cs typeface="+mn-cs"/>
              </a:rPr>
              <a:t>3</a:t>
            </a:r>
            <a:r>
              <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rPr>
              <a:t>. Architectural </a:t>
            </a:r>
            <a:r>
              <a:rPr kumimoji="0" lang="fr-FR" sz="1200" i="0" u="none" strike="noStrike" kern="0" cap="none" spc="0" normalizeH="0" baseline="0" noProof="0" dirty="0" err="1" smtClean="0">
                <a:ln>
                  <a:noFill/>
                </a:ln>
                <a:solidFill>
                  <a:schemeClr val="tx1">
                    <a:lumMod val="50000"/>
                    <a:lumOff val="50000"/>
                  </a:schemeClr>
                </a:solidFill>
                <a:effectLst/>
                <a:uLnTx/>
                <a:uFillTx/>
                <a:latin typeface="+mn-lt"/>
                <a:ea typeface="+mn-ea"/>
                <a:cs typeface="+mn-cs"/>
              </a:rPr>
              <a:t>analysis</a:t>
            </a:r>
            <a:endParaRPr kumimoji="0" lang="fr-FR" sz="1200" i="0" u="none" strike="noStrike" kern="0" cap="none" spc="0" normalizeH="0" baseline="0" noProof="0" dirty="0" smtClean="0">
              <a:ln>
                <a:noFill/>
              </a:ln>
              <a:solidFill>
                <a:schemeClr val="tx1">
                  <a:lumMod val="50000"/>
                  <a:lumOff val="50000"/>
                </a:schemeClr>
              </a:solidFill>
              <a:effectLst/>
              <a:uLnTx/>
              <a:uFillTx/>
              <a:latin typeface="+mn-lt"/>
              <a:ea typeface="+mn-ea"/>
              <a:cs typeface="+mn-cs"/>
            </a:endParaRPr>
          </a:p>
        </p:txBody>
      </p:sp>
      <p:sp>
        <p:nvSpPr>
          <p:cNvPr id="7" name="ZoneTexte 6"/>
          <p:cNvSpPr txBox="1"/>
          <p:nvPr/>
        </p:nvSpPr>
        <p:spPr>
          <a:xfrm>
            <a:off x="6715140" y="0"/>
            <a:ext cx="1383712" cy="276999"/>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200" b="1" u="sng" kern="0" dirty="0" smtClean="0">
                <a:latin typeface="+mn-lt"/>
                <a:cs typeface="+mn-cs"/>
              </a:rPr>
              <a:t>4</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err="1" smtClean="0">
                <a:ln>
                  <a:noFill/>
                </a:ln>
                <a:effectLst/>
                <a:uLnTx/>
                <a:uFillTx/>
                <a:latin typeface="+mn-lt"/>
                <a:ea typeface="+mn-ea"/>
                <a:cs typeface="+mn-cs"/>
              </a:rPr>
              <a:t>Remaining</a:t>
            </a:r>
            <a:r>
              <a:rPr kumimoji="0" lang="fr-FR" sz="1200" b="1" i="0" u="sng" strike="noStrike" kern="0" cap="none" spc="0" normalizeH="0" baseline="0" noProof="0" dirty="0" smtClean="0">
                <a:ln>
                  <a:noFill/>
                </a:ln>
                <a:effectLst/>
                <a:uLnTx/>
                <a:uFillTx/>
                <a:latin typeface="+mn-lt"/>
                <a:ea typeface="+mn-ea"/>
                <a:cs typeface="+mn-cs"/>
              </a:rPr>
              <a:t> </a:t>
            </a:r>
            <a:r>
              <a:rPr kumimoji="0" lang="fr-FR" sz="1200" b="1" i="0" u="sng" strike="noStrike" kern="0" cap="none" spc="0" normalizeH="0" baseline="0" noProof="0" dirty="0" err="1" smtClean="0">
                <a:ln>
                  <a:noFill/>
                </a:ln>
                <a:effectLst/>
                <a:uLnTx/>
                <a:uFillTx/>
                <a:latin typeface="+mn-lt"/>
                <a:ea typeface="+mn-ea"/>
                <a:cs typeface="+mn-cs"/>
              </a:rPr>
              <a:t>work</a:t>
            </a:r>
            <a:endParaRPr kumimoji="0" lang="fr-FR" sz="1200" b="1" i="0" u="sng" strike="noStrike" kern="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214313" y="4786313"/>
            <a:ext cx="8715375" cy="1643062"/>
          </a:xfrm>
        </p:spPr>
        <p:txBody>
          <a:bodyPr vert="horz" wrap="square" lIns="91440" tIns="45720" rIns="91440" bIns="45720" numCol="1" anchor="t" anchorCtr="0" compatLnSpc="1">
            <a:prstTxWarp prst="textNoShape">
              <a:avLst/>
            </a:prstTxWarp>
          </a:bodyPr>
          <a:lstStyle/>
          <a:p>
            <a:pPr>
              <a:defRPr/>
            </a:pPr>
            <a:r>
              <a:rPr altLang="ko-KR" dirty="0" smtClean="0">
                <a:solidFill>
                  <a:srgbClr val="C44F00"/>
                </a:solidFill>
                <a:effectLst>
                  <a:outerShdw blurRad="38100" dist="38100" dir="2700000" algn="tl">
                    <a:srgbClr val="C0C0C0"/>
                  </a:outerShdw>
                </a:effectLst>
                <a:ea typeface="굴림" charset="-127"/>
              </a:rPr>
              <a:t>Euro Team</a:t>
            </a:r>
          </a:p>
          <a:p>
            <a:pPr>
              <a:defRPr/>
            </a:pPr>
            <a:r>
              <a:rPr altLang="ko-KR" dirty="0" smtClean="0">
                <a:solidFill>
                  <a:srgbClr val="595959"/>
                </a:solidFill>
                <a:effectLst>
                  <a:outerShdw blurRad="38100" dist="38100" dir="2700000" algn="tl">
                    <a:srgbClr val="C0C0C0"/>
                  </a:outerShdw>
                </a:effectLst>
                <a:ea typeface="굴림" charset="-127"/>
              </a:rPr>
              <a:t>Alauzet Pierre, </a:t>
            </a:r>
            <a:r>
              <a:rPr altLang="ko-KR" dirty="0" err="1" smtClean="0">
                <a:solidFill>
                  <a:srgbClr val="595959"/>
                </a:solidFill>
                <a:effectLst>
                  <a:outerShdw blurRad="38100" dist="38100" dir="2700000" algn="tl">
                    <a:srgbClr val="C0C0C0"/>
                  </a:outerShdw>
                </a:effectLst>
                <a:ea typeface="굴림" charset="-127"/>
              </a:rPr>
              <a:t>Ahvenniemi</a:t>
            </a:r>
            <a:r>
              <a:rPr altLang="ko-KR" dirty="0" smtClean="0">
                <a:solidFill>
                  <a:srgbClr val="595959"/>
                </a:solidFill>
                <a:effectLst>
                  <a:outerShdw blurRad="38100" dist="38100" dir="2700000" algn="tl">
                    <a:srgbClr val="C0C0C0"/>
                  </a:outerShdw>
                </a:effectLst>
                <a:ea typeface="굴림" charset="-127"/>
              </a:rPr>
              <a:t> Mikko, </a:t>
            </a:r>
          </a:p>
          <a:p>
            <a:pPr>
              <a:defRPr/>
            </a:pPr>
            <a:r>
              <a:rPr altLang="ko-KR" dirty="0" smtClean="0">
                <a:solidFill>
                  <a:srgbClr val="595959"/>
                </a:solidFill>
                <a:effectLst>
                  <a:outerShdw blurRad="38100" dist="38100" dir="2700000" algn="tl">
                    <a:srgbClr val="C0C0C0"/>
                  </a:outerShdw>
                </a:effectLst>
                <a:ea typeface="굴림" charset="-127"/>
              </a:rPr>
              <a:t>Colin Julien, Starck Benoit</a:t>
            </a:r>
          </a:p>
          <a:p>
            <a:pPr>
              <a:defRPr/>
            </a:pPr>
            <a:endParaRPr altLang="ko-KR" dirty="0" smtClean="0">
              <a:solidFill>
                <a:srgbClr val="8F481E"/>
              </a:solidFill>
              <a:effectLst>
                <a:outerShdw blurRad="38100" dist="38100" dir="2700000" algn="tl">
                  <a:srgbClr val="C0C0C0"/>
                </a:outerShdw>
              </a:effectLst>
              <a:ea typeface="굴림" charset="-127"/>
            </a:endParaRPr>
          </a:p>
        </p:txBody>
      </p:sp>
      <p:sp>
        <p:nvSpPr>
          <p:cNvPr id="4" name="Espace réservé du contenu 3"/>
          <p:cNvSpPr>
            <a:spLocks noGrp="1"/>
          </p:cNvSpPr>
          <p:nvPr>
            <p:ph sz="quarter" idx="11"/>
          </p:nvPr>
        </p:nvSpPr>
        <p:spPr>
          <a:xfrm>
            <a:off x="142844" y="6357938"/>
            <a:ext cx="5286375" cy="571500"/>
          </a:xfrm>
        </p:spPr>
        <p:txBody>
          <a:bodyPr/>
          <a:lstStyle/>
          <a:p>
            <a:pPr>
              <a:defRPr/>
            </a:pPr>
            <a:r>
              <a:rPr dirty="0" smtClean="0"/>
              <a:t>CS554 - Design for </a:t>
            </a:r>
            <a:r>
              <a:rPr smtClean="0"/>
              <a:t>Software &amp; Systems</a:t>
            </a:r>
            <a:endParaRPr dirty="0"/>
          </a:p>
        </p:txBody>
      </p:sp>
      <p:pic>
        <p:nvPicPr>
          <p:cNvPr id="5125" name="Picture 2" descr="D:\Bureau\ci.gif"/>
          <p:cNvPicPr>
            <a:picLocks noChangeAspect="1" noChangeArrowheads="1"/>
          </p:cNvPicPr>
          <p:nvPr/>
        </p:nvPicPr>
        <p:blipFill>
          <a:blip r:embed="rId2" cstate="print"/>
          <a:srcRect/>
          <a:stretch>
            <a:fillRect/>
          </a:stretch>
        </p:blipFill>
        <p:spPr bwMode="auto">
          <a:xfrm>
            <a:off x="7429520" y="5572140"/>
            <a:ext cx="1428750" cy="68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p:cNvSpPr/>
          <p:nvPr/>
        </p:nvSpPr>
        <p:spPr>
          <a:xfrm flipH="1">
            <a:off x="6588224" y="2928934"/>
            <a:ext cx="2412932" cy="1213306"/>
          </a:xfrm>
          <a:prstGeom prst="wedgeRect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fr-FR" sz="2400" b="1" dirty="0" smtClean="0">
                <a:effectLst>
                  <a:outerShdw blurRad="38100" dist="38100" dir="2700000" algn="tl">
                    <a:srgbClr val="000000">
                      <a:alpha val="43137"/>
                    </a:srgbClr>
                  </a:outerShdw>
                </a:effectLst>
              </a:rPr>
              <a:t>Project 2</a:t>
            </a:r>
          </a:p>
          <a:p>
            <a:pPr algn="ctr"/>
            <a:r>
              <a:rPr lang="fr-FR" b="1" dirty="0" smtClean="0">
                <a:effectLst>
                  <a:outerShdw blurRad="38100" dist="38100" dir="2700000" algn="tl">
                    <a:srgbClr val="000000">
                      <a:alpha val="43137"/>
                    </a:srgbClr>
                  </a:outerShdw>
                </a:effectLst>
              </a:rPr>
              <a:t>Final </a:t>
            </a:r>
            <a:r>
              <a:rPr lang="fr-FR" b="1" dirty="0" err="1" smtClean="0">
                <a:effectLst>
                  <a:outerShdw blurRad="38100" dist="38100" dir="2700000" algn="tl">
                    <a:srgbClr val="000000">
                      <a:alpha val="43137"/>
                    </a:srgbClr>
                  </a:outerShdw>
                </a:effectLst>
              </a:rPr>
              <a:t>presentation</a:t>
            </a:r>
            <a:endParaRPr lang="fr-FR" b="1" dirty="0" smtClean="0">
              <a:effectLst>
                <a:outerShdw blurRad="38100" dist="38100" dir="2700000" algn="tl">
                  <a:srgbClr val="000000">
                    <a:alpha val="43137"/>
                  </a:srgbClr>
                </a:outerShdw>
              </a:effectLst>
            </a:endParaRPr>
          </a:p>
          <a:p>
            <a:pPr algn="ctr"/>
            <a:endParaRPr lang="fr-FR" sz="1100" b="1" dirty="0" smtClean="0">
              <a:effectLst>
                <a:outerShdw blurRad="38100" dist="38100" dir="2700000" algn="tl">
                  <a:srgbClr val="000000">
                    <a:alpha val="43137"/>
                  </a:srgbClr>
                </a:outerShdw>
              </a:effectLst>
            </a:endParaRPr>
          </a:p>
          <a:p>
            <a:pPr algn="ctr"/>
            <a:r>
              <a:rPr lang="fr-FR" b="1" i="1" dirty="0" smtClean="0">
                <a:effectLst>
                  <a:outerShdw blurRad="38100" dist="38100" dir="2700000" algn="tl">
                    <a:srgbClr val="000000">
                      <a:alpha val="43137"/>
                    </a:srgbClr>
                  </a:outerShdw>
                </a:effectLst>
              </a:rPr>
              <a:t>Architectural Design </a:t>
            </a:r>
          </a:p>
        </p:txBody>
      </p:sp>
      <p:pic>
        <p:nvPicPr>
          <p:cNvPr id="9" name="Picture 2" descr="D:\Bureau\spacecraft1.jpg"/>
          <p:cNvPicPr>
            <a:picLocks noChangeAspect="1" noChangeArrowheads="1"/>
          </p:cNvPicPr>
          <p:nvPr/>
        </p:nvPicPr>
        <p:blipFill>
          <a:blip r:embed="rId3" cstate="print"/>
          <a:srcRect/>
          <a:stretch>
            <a:fillRect/>
          </a:stretch>
        </p:blipFill>
        <p:spPr bwMode="auto">
          <a:xfrm rot="376165">
            <a:off x="2328294" y="325945"/>
            <a:ext cx="3980849" cy="2691646"/>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reflection blurRad="12700" stA="38000" endPos="28000" dist="5000" dir="5400000" sy="-100000" algn="bl" rotWithShape="0"/>
          </a:effectLst>
        </p:spPr>
      </p:pic>
      <p:sp>
        <p:nvSpPr>
          <p:cNvPr id="12" name="Titre 2"/>
          <p:cNvSpPr>
            <a:spLocks noGrp="1"/>
          </p:cNvSpPr>
          <p:nvPr>
            <p:ph type="ctrTitle"/>
          </p:nvPr>
        </p:nvSpPr>
        <p:spPr>
          <a:xfrm>
            <a:off x="214282" y="3000372"/>
            <a:ext cx="6286544" cy="1357322"/>
          </a:xfrm>
          <a:effectLst>
            <a:outerShdw blurRad="50800" dist="38100" dir="5400000" algn="t" rotWithShape="0">
              <a:prstClr val="black">
                <a:alpha val="40000"/>
              </a:prstClr>
            </a:outerShdw>
          </a:effectLst>
        </p:spPr>
        <p:txBody>
          <a:bodyPr/>
          <a:lstStyle/>
          <a:p>
            <a:pPr>
              <a:defRPr/>
            </a:pPr>
            <a:r>
              <a:rPr sz="4400" b="0" cap="none" dirty="0" smtClean="0">
                <a:ln>
                  <a:noFill/>
                </a:ln>
                <a:effectLst>
                  <a:outerShdw blurRad="38100" dist="38100" dir="2700000" algn="tl">
                    <a:srgbClr val="000000">
                      <a:alpha val="43137"/>
                    </a:srgbClr>
                  </a:outerShdw>
                </a:effectLst>
              </a:rPr>
              <a:t>FDIR</a:t>
            </a:r>
            <a:r>
              <a:rPr b="0" cap="none" dirty="0" smtClean="0">
                <a:ln>
                  <a:noFill/>
                </a:ln>
                <a:solidFill>
                  <a:schemeClr val="tx1"/>
                </a:solidFill>
                <a:effectLst>
                  <a:outerShdw blurRad="38100" dist="38100" dir="2700000" algn="tl">
                    <a:srgbClr val="000000">
                      <a:alpha val="43137"/>
                    </a:srgbClr>
                  </a:outerShdw>
                </a:effectLst>
              </a:rPr>
              <a:t/>
            </a:r>
            <a:br>
              <a:rPr b="0" cap="none" dirty="0" smtClean="0">
                <a:ln>
                  <a:noFill/>
                </a:ln>
                <a:solidFill>
                  <a:schemeClr val="tx1"/>
                </a:solidFill>
                <a:effectLst>
                  <a:outerShdw blurRad="38100" dist="38100" dir="2700000" algn="tl">
                    <a:srgbClr val="000000">
                      <a:alpha val="43137"/>
                    </a:srgbClr>
                  </a:outerShdw>
                </a:effectLst>
              </a:rPr>
            </a:br>
            <a:r>
              <a:rPr b="0" cap="none" dirty="0" smtClean="0">
                <a:ln>
                  <a:noFill/>
                </a:ln>
                <a:solidFill>
                  <a:schemeClr val="tx1"/>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Spacecraft</a:t>
            </a:r>
            <a:r>
              <a:rPr b="0" i="1" cap="none" dirty="0" smtClean="0">
                <a:ln>
                  <a:noFill/>
                </a:ln>
                <a:solidFill>
                  <a:schemeClr val="bg1">
                    <a:lumMod val="65000"/>
                  </a:schemeClr>
                </a:solidFill>
                <a:effectLst>
                  <a:outerShdw blurRad="38100" dist="38100" dir="2700000" algn="tl">
                    <a:srgbClr val="000000">
                      <a:alpha val="43137"/>
                    </a:srgbClr>
                  </a:outerShdw>
                </a:effectLst>
              </a:rPr>
              <a:t> </a:t>
            </a:r>
            <a:r>
              <a:rPr b="0" i="1" cap="none" dirty="0" err="1" smtClean="0">
                <a:ln>
                  <a:noFill/>
                </a:ln>
                <a:solidFill>
                  <a:schemeClr val="bg1">
                    <a:lumMod val="65000"/>
                  </a:schemeClr>
                </a:solidFill>
                <a:effectLst>
                  <a:outerShdw blurRad="38100" dist="38100" dir="2700000" algn="tl">
                    <a:srgbClr val="000000">
                      <a:alpha val="43137"/>
                    </a:srgbClr>
                  </a:outerShdw>
                </a:effectLst>
              </a:rPr>
              <a:t>fault</a:t>
            </a:r>
            <a:r>
              <a:rPr b="0" i="1" cap="none" dirty="0" smtClean="0">
                <a:ln>
                  <a:noFill/>
                </a:ln>
                <a:solidFill>
                  <a:schemeClr val="bg1">
                    <a:lumMod val="65000"/>
                  </a:schemeClr>
                </a:solidFill>
                <a:effectLst>
                  <a:outerShdw blurRad="38100" dist="38100" dir="2700000" algn="tl">
                    <a:srgbClr val="000000">
                      <a:alpha val="43137"/>
                    </a:srgbClr>
                  </a:outerShdw>
                </a:effectLst>
              </a:rPr>
              <a:t> protection system</a:t>
            </a:r>
            <a:endParaRPr sz="2800" b="0" i="1" cap="none" dirty="0">
              <a:ln>
                <a:noFill/>
              </a:ln>
              <a:solidFill>
                <a:schemeClr val="bg1">
                  <a:lumMod val="6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a:xfrm>
            <a:off x="300038" y="466708"/>
            <a:ext cx="8629680" cy="819152"/>
          </a:xfrm>
        </p:spPr>
        <p:txBody>
          <a:bodyPr/>
          <a:lstStyle/>
          <a:p>
            <a:pPr>
              <a:defRPr/>
            </a:pPr>
            <a:r>
              <a:rPr lang="en-US" dirty="0" smtClean="0"/>
              <a:t>references</a:t>
            </a:r>
            <a:endParaRPr lang="en-US" dirty="0"/>
          </a:p>
        </p:txBody>
      </p:sp>
      <p:sp>
        <p:nvSpPr>
          <p:cNvPr id="15363" name="Espace réservé du texte 2"/>
          <p:cNvSpPr>
            <a:spLocks noGrp="1"/>
          </p:cNvSpPr>
          <p:nvPr>
            <p:ph type="body" sz="quarter" idx="10"/>
          </p:nvPr>
        </p:nvSpPr>
        <p:spPr bwMode="auto">
          <a:xfrm>
            <a:off x="285750" y="1857375"/>
            <a:ext cx="8501063" cy="4714875"/>
          </a:xfrm>
          <a:noFill/>
          <a:ln>
            <a:miter lim="800000"/>
            <a:headEnd/>
            <a:tailEnd/>
          </a:ln>
        </p:spPr>
        <p:txBody>
          <a:bodyPr vert="horz" wrap="square" lIns="91440" tIns="45720" rIns="91440" bIns="45720" numCol="1" anchor="t" anchorCtr="0" compatLnSpc="1">
            <a:prstTxWarp prst="textNoShape">
              <a:avLst/>
            </a:prstTxWarp>
          </a:bodyPr>
          <a:lstStyle/>
          <a:p>
            <a:pPr lvl="0"/>
            <a:r>
              <a:rPr lang="en-US" sz="1600" dirty="0" smtClean="0"/>
              <a:t>[BCK98] L</a:t>
            </a:r>
            <a:r>
              <a:rPr lang="en-US" sz="1600" b="1" dirty="0" smtClean="0"/>
              <a:t>. Bass, P. Clements, R. </a:t>
            </a:r>
            <a:r>
              <a:rPr lang="en-US" sz="1600" b="1" dirty="0" err="1" smtClean="0"/>
              <a:t>Kazman</a:t>
            </a:r>
            <a:r>
              <a:rPr lang="en-US" sz="1600" dirty="0" smtClean="0"/>
              <a:t>, </a:t>
            </a:r>
            <a:r>
              <a:rPr lang="en-US" sz="1600" i="1" dirty="0" smtClean="0"/>
              <a:t>Software Architecture in Practice (2nd ed.)</a:t>
            </a:r>
            <a:r>
              <a:rPr lang="en-US" sz="1600" dirty="0" smtClean="0"/>
              <a:t>, Addison-Wesley, 2003. </a:t>
            </a:r>
          </a:p>
          <a:p>
            <a:pPr lvl="0"/>
            <a:endParaRPr sz="1600" smtClean="0"/>
          </a:p>
          <a:p>
            <a:pPr lvl="0"/>
            <a:r>
              <a:rPr lang="en-US" sz="1600" dirty="0" smtClean="0"/>
              <a:t>[Eas98] </a:t>
            </a:r>
            <a:r>
              <a:rPr lang="en-US" sz="1600" b="1" dirty="0" smtClean="0"/>
              <a:t>Steve Easterbrook, and et al</a:t>
            </a:r>
            <a:r>
              <a:rPr lang="en-US" sz="1600" dirty="0" smtClean="0"/>
              <a:t>., “Experiences Using Lightweight Formal Methods for Requirements Modeling,” </a:t>
            </a:r>
            <a:r>
              <a:rPr lang="en-US" sz="1600" i="1" dirty="0" smtClean="0"/>
              <a:t>IEEE Transactions on Software Engineering, Vol. 24, No. 1</a:t>
            </a:r>
            <a:r>
              <a:rPr lang="en-US" sz="1600" dirty="0" smtClean="0"/>
              <a:t>, January 1998. </a:t>
            </a:r>
          </a:p>
          <a:p>
            <a:pPr lvl="0"/>
            <a:endParaRPr sz="1600" smtClean="0"/>
          </a:p>
          <a:p>
            <a:pPr lvl="0"/>
            <a:r>
              <a:rPr lang="en-US" sz="1600" dirty="0" smtClean="0"/>
              <a:t>[KKC00] </a:t>
            </a:r>
            <a:r>
              <a:rPr lang="en-US" sz="1600" b="1" dirty="0" smtClean="0"/>
              <a:t>R. </a:t>
            </a:r>
            <a:r>
              <a:rPr lang="en-US" sz="1600" b="1" dirty="0" err="1" smtClean="0"/>
              <a:t>Kazman</a:t>
            </a:r>
            <a:r>
              <a:rPr lang="en-US" sz="1600" b="1" dirty="0" smtClean="0"/>
              <a:t>, M. Klein, P. Clements</a:t>
            </a:r>
            <a:r>
              <a:rPr lang="en-US" sz="1600" dirty="0" smtClean="0"/>
              <a:t>, </a:t>
            </a:r>
            <a:r>
              <a:rPr lang="en-US" sz="1600" i="1" dirty="0" smtClean="0"/>
              <a:t>ATAM: A Method for Architecture Evaluation</a:t>
            </a:r>
            <a:r>
              <a:rPr lang="en-US" sz="1600" dirty="0" smtClean="0"/>
              <a:t>, CMU/SEI-2000-TR-004, Software Engineering Institute, Carnegie Mellon University, 2000. </a:t>
            </a:r>
          </a:p>
          <a:p>
            <a:pPr lvl="0"/>
            <a:endParaRPr sz="1600" smtClean="0"/>
          </a:p>
          <a:p>
            <a:pPr lvl="0"/>
            <a:r>
              <a:rPr lang="en-US" sz="1600" dirty="0" smtClean="0"/>
              <a:t>[SG96] </a:t>
            </a:r>
            <a:r>
              <a:rPr lang="en-US" sz="1600" b="1" dirty="0" smtClean="0"/>
              <a:t>M. Shaw and D. </a:t>
            </a:r>
            <a:r>
              <a:rPr lang="en-US" sz="1600" b="1" dirty="0" err="1" smtClean="0"/>
              <a:t>Garlan</a:t>
            </a:r>
            <a:r>
              <a:rPr lang="en-US" sz="1600" dirty="0" smtClean="0"/>
              <a:t>, </a:t>
            </a:r>
            <a:r>
              <a:rPr lang="en-US" sz="1600" i="1" dirty="0" smtClean="0"/>
              <a:t>Software Architectures – Perspectives on an Emerging Discipline</a:t>
            </a:r>
            <a:r>
              <a:rPr lang="en-US" sz="1600" dirty="0" smtClean="0"/>
              <a:t>, Prentice Hall, 1996.</a:t>
            </a:r>
          </a:p>
          <a:p>
            <a:pPr lvl="0"/>
            <a:endParaRPr sz="1600" smtClean="0"/>
          </a:p>
          <a:p>
            <a:pPr lvl="0"/>
            <a:r>
              <a:rPr lang="en-US" sz="1600" b="1" dirty="0" smtClean="0"/>
              <a:t>P. T. </a:t>
            </a:r>
            <a:r>
              <a:rPr lang="en-US" sz="1600" b="1" dirty="0" err="1" smtClean="0"/>
              <a:t>Eugster</a:t>
            </a:r>
            <a:r>
              <a:rPr lang="en-US" sz="1600" b="1" dirty="0" smtClean="0"/>
              <a:t>, P. A. </a:t>
            </a:r>
            <a:r>
              <a:rPr lang="en-US" sz="1600" b="1" dirty="0" err="1" smtClean="0"/>
              <a:t>Felber</a:t>
            </a:r>
            <a:r>
              <a:rPr lang="en-US" sz="1600" b="1" dirty="0" smtClean="0"/>
              <a:t>, R. </a:t>
            </a:r>
            <a:r>
              <a:rPr lang="en-US" sz="1600" b="1" dirty="0" err="1" smtClean="0"/>
              <a:t>Guerraoui</a:t>
            </a:r>
            <a:r>
              <a:rPr lang="en-US" sz="1600" b="1" dirty="0" smtClean="0"/>
              <a:t> and A. M. </a:t>
            </a:r>
            <a:r>
              <a:rPr lang="en-US" sz="1600" b="1" dirty="0" err="1" smtClean="0"/>
              <a:t>Kermarrec</a:t>
            </a:r>
            <a:r>
              <a:rPr lang="en-US" sz="1600" dirty="0" smtClean="0"/>
              <a:t>, </a:t>
            </a:r>
            <a:r>
              <a:rPr lang="en-US" sz="1600" i="1" dirty="0" smtClean="0"/>
              <a:t>The Many Faces of Publish/Subscribe</a:t>
            </a:r>
            <a:r>
              <a:rPr lang="en-US" sz="1600" dirty="0" smtClean="0"/>
              <a:t>, in ACM Computing Surveys, vol. 35, no. 2, June 2003, pp. 114-131</a:t>
            </a:r>
            <a:endParaRPr sz="1600" smtClean="0"/>
          </a:p>
          <a:p>
            <a:endParaRPr lang="en-US" altLang="ko-KR" sz="1600" i="1" dirty="0" smtClean="0">
              <a:ea typeface="굴림" charset="-127"/>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3"/>
          <p:cNvSpPr>
            <a:spLocks noGrp="1"/>
          </p:cNvSpPr>
          <p:nvPr>
            <p:ph type="ctrTitle"/>
          </p:nvPr>
        </p:nvSpPr>
        <p:spPr>
          <a:xfrm>
            <a:off x="300038" y="323832"/>
            <a:ext cx="8486804" cy="533400"/>
          </a:xfrm>
        </p:spPr>
        <p:txBody>
          <a:bodyPr/>
          <a:lstStyle/>
          <a:p>
            <a:r>
              <a:rPr smtClean="0"/>
              <a:t>1. Business drivers - context</a:t>
            </a:r>
            <a:endParaRPr lang="fr-FR" dirty="0"/>
          </a:p>
        </p:txBody>
      </p:sp>
      <p:sp>
        <p:nvSpPr>
          <p:cNvPr id="5" name="Espace réservé du texte 4"/>
          <p:cNvSpPr>
            <a:spLocks noGrp="1"/>
          </p:cNvSpPr>
          <p:nvPr>
            <p:ph type="body" sz="quarter" idx="10"/>
          </p:nvPr>
        </p:nvSpPr>
        <p:spPr/>
        <p:txBody>
          <a:bodyPr/>
          <a:lstStyle/>
          <a:p>
            <a:r>
              <a:rPr lang="en-US" i="1" u="sng" dirty="0" smtClean="0"/>
              <a:t>Client</a:t>
            </a:r>
            <a:r>
              <a:rPr lang="en-US" dirty="0" smtClean="0"/>
              <a:t> : NASA</a:t>
            </a:r>
          </a:p>
          <a:p>
            <a:r>
              <a:rPr lang="en-US" i="1" u="sng" dirty="0" smtClean="0"/>
              <a:t>Users </a:t>
            </a:r>
            <a:r>
              <a:rPr lang="en-US" dirty="0" smtClean="0"/>
              <a:t>: Spaceship crew and flight control can manually control the system</a:t>
            </a:r>
          </a:p>
          <a:p>
            <a:endParaRPr lang="en-US" dirty="0" smtClean="0"/>
          </a:p>
          <a:p>
            <a:r>
              <a:rPr lang="en-US" i="1" u="sng" dirty="0" smtClean="0"/>
              <a:t>The problem </a:t>
            </a:r>
            <a:r>
              <a:rPr lang="en-US" dirty="0" smtClean="0"/>
              <a:t>: Fault detection</a:t>
            </a:r>
          </a:p>
          <a:p>
            <a:pPr lvl="1"/>
            <a:r>
              <a:rPr lang="en-US" dirty="0" smtClean="0"/>
              <a:t>Detected when monitored values are out-of-tolerance</a:t>
            </a:r>
          </a:p>
          <a:p>
            <a:endParaRPr lang="en-US" i="1" u="sng" dirty="0" smtClean="0"/>
          </a:p>
          <a:p>
            <a:r>
              <a:rPr lang="en-US" i="1" u="sng" dirty="0" smtClean="0"/>
              <a:t>The solution </a:t>
            </a:r>
            <a:r>
              <a:rPr lang="en-US" dirty="0" smtClean="0"/>
              <a:t>: Fault protection system (FDIR)</a:t>
            </a:r>
          </a:p>
          <a:p>
            <a:pPr lvl="1"/>
            <a:r>
              <a:rPr lang="en-US" dirty="0" smtClean="0"/>
              <a:t>Act when the spacecraft is going through an error or a fault</a:t>
            </a:r>
          </a:p>
          <a:p>
            <a:pPr lvl="1"/>
            <a:r>
              <a:rPr lang="en-US" dirty="0" smtClean="0"/>
              <a:t>FDIR is a layered system. If a lower layer cannot resolve an issue it’s forwarded to an upper layer. If the Issue cannot be resolved by the system. It’s escalated to manual control.</a:t>
            </a:r>
          </a:p>
          <a:p>
            <a:pPr lvl="1"/>
            <a:r>
              <a:rPr lang="en-US" dirty="0" smtClean="0"/>
              <a:t>Automatic system</a:t>
            </a:r>
          </a:p>
          <a:p>
            <a:endParaRPr lang="en-US" dirty="0" smtClean="0"/>
          </a:p>
          <a:p>
            <a:pPr>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1. Business Drivers - requirements</a:t>
            </a:r>
            <a:endParaRPr lang="en-US" dirty="0"/>
          </a:p>
        </p:txBody>
      </p:sp>
      <p:sp>
        <p:nvSpPr>
          <p:cNvPr id="3" name="Espace réservé du texte 2"/>
          <p:cNvSpPr>
            <a:spLocks noGrp="1"/>
          </p:cNvSpPr>
          <p:nvPr>
            <p:ph type="body" sz="quarter" idx="10"/>
          </p:nvPr>
        </p:nvSpPr>
        <p:spPr>
          <a:xfrm>
            <a:off x="285720" y="1071546"/>
            <a:ext cx="8643968" cy="5357828"/>
          </a:xfrm>
        </p:spPr>
        <p:txBody>
          <a:bodyPr/>
          <a:lstStyle/>
          <a:p>
            <a:r>
              <a:rPr lang="en-US" sz="2800" dirty="0" smtClean="0"/>
              <a:t>Clients global needs :</a:t>
            </a:r>
          </a:p>
          <a:p>
            <a:pPr lvl="1"/>
            <a:r>
              <a:rPr lang="en-US" dirty="0" smtClean="0"/>
              <a:t>Guarantee the completion of any time critical activities of the spaceship</a:t>
            </a:r>
          </a:p>
          <a:p>
            <a:pPr lvl="1"/>
            <a:r>
              <a:rPr lang="en-US" dirty="0" smtClean="0"/>
              <a:t>Keep the control of the spacecraft with safety, </a:t>
            </a:r>
            <a:r>
              <a:rPr lang="en-US" dirty="0" err="1" smtClean="0"/>
              <a:t>observability</a:t>
            </a:r>
            <a:r>
              <a:rPr lang="en-US" dirty="0" smtClean="0"/>
              <a:t> &amp; </a:t>
            </a:r>
            <a:r>
              <a:rPr lang="en-US" dirty="0" err="1" smtClean="0"/>
              <a:t>commandability</a:t>
            </a:r>
            <a:endParaRPr lang="en-US" dirty="0" smtClean="0"/>
          </a:p>
          <a:p>
            <a:endParaRPr lang="en-US" sz="2800" dirty="0" smtClean="0"/>
          </a:p>
          <a:p>
            <a:r>
              <a:rPr lang="en-US" sz="2800" dirty="0" smtClean="0"/>
              <a:t>Main qualities attributes :</a:t>
            </a:r>
          </a:p>
          <a:p>
            <a:pPr lvl="1"/>
            <a:r>
              <a:rPr lang="en-US" b="1" i="1" dirty="0" smtClean="0"/>
              <a:t>Reliability</a:t>
            </a:r>
            <a:r>
              <a:rPr lang="en-US" dirty="0" smtClean="0"/>
              <a:t> : The system must be reliable in all operating conditions. </a:t>
            </a:r>
          </a:p>
          <a:p>
            <a:pPr lvl="1"/>
            <a:r>
              <a:rPr lang="en-US" b="1" i="1" dirty="0" smtClean="0"/>
              <a:t>Availability</a:t>
            </a:r>
            <a:r>
              <a:rPr lang="en-US" dirty="0" smtClean="0"/>
              <a:t> : The system must not lock or stall when processing data. It must work asynchronously and must be available all the time.</a:t>
            </a:r>
          </a:p>
          <a:p>
            <a:pPr lvl="1"/>
            <a:r>
              <a:rPr lang="en-US" b="1" i="1" dirty="0" smtClean="0"/>
              <a:t>Adaptability</a:t>
            </a:r>
            <a:r>
              <a:rPr lang="en-US" dirty="0" smtClean="0"/>
              <a:t> : FDIR has to be adaptable for manned and unmanned spacecraft.</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smtClean="0"/>
              <a:t>2. </a:t>
            </a:r>
            <a:r>
              <a:rPr lang="fr-FR" dirty="0" smtClean="0"/>
              <a:t>O</a:t>
            </a:r>
            <a:r>
              <a:rPr smtClean="0"/>
              <a:t>verall architecture </a:t>
            </a:r>
            <a:endParaRPr lang="fr-FR" dirty="0"/>
          </a:p>
        </p:txBody>
      </p:sp>
      <p:sp>
        <p:nvSpPr>
          <p:cNvPr id="4" name="Rectangle 3"/>
          <p:cNvSpPr/>
          <p:nvPr/>
        </p:nvSpPr>
        <p:spPr>
          <a:xfrm>
            <a:off x="5857884" y="4357694"/>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FDIR data </a:t>
            </a:r>
            <a:r>
              <a:rPr lang="fr-FR" dirty="0" err="1" smtClean="0"/>
              <a:t>storage</a:t>
            </a:r>
            <a:r>
              <a:rPr lang="fr-FR" dirty="0" smtClean="0"/>
              <a:t> system</a:t>
            </a:r>
            <a:endParaRPr lang="fr-FR" dirty="0"/>
          </a:p>
        </p:txBody>
      </p:sp>
      <p:sp>
        <p:nvSpPr>
          <p:cNvPr id="5" name="Rectangle 4"/>
          <p:cNvSpPr/>
          <p:nvPr/>
        </p:nvSpPr>
        <p:spPr>
          <a:xfrm>
            <a:off x="1214414" y="2714620"/>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smtClean="0"/>
              <a:t>Information </a:t>
            </a:r>
            <a:r>
              <a:rPr lang="fr-FR" dirty="0" err="1" smtClean="0"/>
              <a:t>displayer</a:t>
            </a:r>
            <a:endParaRPr lang="fr-FR" dirty="0"/>
          </a:p>
        </p:txBody>
      </p:sp>
      <p:sp>
        <p:nvSpPr>
          <p:cNvPr id="6" name="Rectangle 5"/>
          <p:cNvSpPr/>
          <p:nvPr/>
        </p:nvSpPr>
        <p:spPr>
          <a:xfrm>
            <a:off x="1214414" y="4357694"/>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a:t>
            </a:r>
            <a:r>
              <a:rPr lang="fr-FR" b="1" dirty="0" err="1" smtClean="0">
                <a:effectLst>
                  <a:outerShdw blurRad="38100" dist="38100" dir="2700000" algn="tl">
                    <a:srgbClr val="000000">
                      <a:alpha val="43137"/>
                    </a:srgbClr>
                  </a:outerShdw>
                </a:effectLst>
              </a:rPr>
              <a:t>fault</a:t>
            </a:r>
            <a:r>
              <a:rPr lang="fr-FR" b="1" dirty="0" smtClean="0">
                <a:effectLst>
                  <a:outerShdw blurRad="38100" dist="38100" dir="2700000" algn="tl">
                    <a:srgbClr val="000000">
                      <a:alpha val="43137"/>
                    </a:srgbClr>
                  </a:outerShdw>
                </a:effectLst>
              </a:rPr>
              <a:t> detector</a:t>
            </a:r>
            <a:endParaRPr lang="fr-FR" b="1" dirty="0">
              <a:effectLst>
                <a:outerShdw blurRad="38100" dist="38100" dir="2700000" algn="tl">
                  <a:srgbClr val="000000">
                    <a:alpha val="43137"/>
                  </a:srgbClr>
                </a:outerShdw>
              </a:effectLst>
            </a:endParaRPr>
          </a:p>
        </p:txBody>
      </p:sp>
      <p:sp>
        <p:nvSpPr>
          <p:cNvPr id="21" name="Rectangle 20"/>
          <p:cNvSpPr/>
          <p:nvPr/>
        </p:nvSpPr>
        <p:spPr>
          <a:xfrm>
            <a:off x="5857884" y="2786058"/>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a:t>
            </a:r>
            <a:r>
              <a:rPr lang="fr-FR" b="1" dirty="0" err="1" smtClean="0">
                <a:effectLst>
                  <a:outerShdw blurRad="38100" dist="38100" dir="2700000" algn="tl">
                    <a:srgbClr val="000000">
                      <a:alpha val="43137"/>
                    </a:srgbClr>
                  </a:outerShdw>
                </a:effectLst>
              </a:rPr>
              <a:t>fault</a:t>
            </a:r>
            <a:r>
              <a:rPr lang="fr-FR" b="1" dirty="0" smtClean="0">
                <a:effectLst>
                  <a:outerShdw blurRad="38100" dist="38100" dir="2700000" algn="tl">
                    <a:srgbClr val="000000">
                      <a:alpha val="43137"/>
                    </a:srgbClr>
                  </a:outerShdw>
                </a:effectLst>
              </a:rPr>
              <a:t> </a:t>
            </a:r>
            <a:r>
              <a:rPr lang="fr-FR" b="1" dirty="0" err="1" smtClean="0">
                <a:effectLst>
                  <a:outerShdw blurRad="38100" dist="38100" dir="2700000" algn="tl">
                    <a:srgbClr val="000000">
                      <a:alpha val="43137"/>
                    </a:srgbClr>
                  </a:outerShdw>
                </a:effectLst>
              </a:rPr>
              <a:t>analyzer</a:t>
            </a:r>
            <a:endParaRPr lang="fr-FR" b="1" dirty="0">
              <a:effectLst>
                <a:outerShdw blurRad="38100" dist="38100" dir="2700000" algn="tl">
                  <a:srgbClr val="000000">
                    <a:alpha val="43137"/>
                  </a:srgbClr>
                </a:outerShdw>
              </a:effectLst>
            </a:endParaRPr>
          </a:p>
        </p:txBody>
      </p:sp>
      <p:sp>
        <p:nvSpPr>
          <p:cNvPr id="22" name="Rectangle 21"/>
          <p:cNvSpPr/>
          <p:nvPr/>
        </p:nvSpPr>
        <p:spPr>
          <a:xfrm>
            <a:off x="5857884" y="1285860"/>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smtClean="0">
                <a:effectLst>
                  <a:outerShdw blurRad="38100" dist="38100" dir="2700000" algn="tl">
                    <a:srgbClr val="000000">
                      <a:alpha val="43137"/>
                    </a:srgbClr>
                  </a:outerShdw>
                </a:effectLst>
              </a:rPr>
              <a:t>FDIR control system</a:t>
            </a:r>
            <a:endParaRPr lang="fr-FR" b="1" dirty="0">
              <a:effectLst>
                <a:outerShdw blurRad="38100" dist="38100" dir="2700000" algn="tl">
                  <a:srgbClr val="000000">
                    <a:alpha val="43137"/>
                  </a:srgbClr>
                </a:outerShdw>
              </a:effectLst>
            </a:endParaRPr>
          </a:p>
        </p:txBody>
      </p:sp>
      <p:cxnSp>
        <p:nvCxnSpPr>
          <p:cNvPr id="29" name="Connecteur en angle 28"/>
          <p:cNvCxnSpPr>
            <a:stCxn id="6" idx="3"/>
            <a:endCxn id="4" idx="1"/>
          </p:cNvCxnSpPr>
          <p:nvPr/>
        </p:nvCxnSpPr>
        <p:spPr>
          <a:xfrm>
            <a:off x="3214678" y="4714884"/>
            <a:ext cx="264320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33" name="Rectangle 32"/>
          <p:cNvSpPr/>
          <p:nvPr/>
        </p:nvSpPr>
        <p:spPr>
          <a:xfrm>
            <a:off x="1214414" y="1214422"/>
            <a:ext cx="2000264" cy="71438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Reporting</a:t>
            </a:r>
            <a:r>
              <a:rPr lang="fr-FR" dirty="0" smtClean="0"/>
              <a:t> system</a:t>
            </a:r>
            <a:endParaRPr lang="fr-FR" dirty="0"/>
          </a:p>
        </p:txBody>
      </p:sp>
      <p:cxnSp>
        <p:nvCxnSpPr>
          <p:cNvPr id="35" name="Connecteur en angle 28"/>
          <p:cNvCxnSpPr>
            <a:stCxn id="4" idx="0"/>
            <a:endCxn id="21" idx="2"/>
          </p:cNvCxnSpPr>
          <p:nvPr/>
        </p:nvCxnSpPr>
        <p:spPr>
          <a:xfrm rot="5400000" flipH="1" flipV="1">
            <a:off x="6429388" y="3929066"/>
            <a:ext cx="85725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1" name="Connecteur en angle 28"/>
          <p:cNvCxnSpPr>
            <a:stCxn id="21" idx="0"/>
            <a:endCxn id="22" idx="2"/>
          </p:cNvCxnSpPr>
          <p:nvPr/>
        </p:nvCxnSpPr>
        <p:spPr>
          <a:xfrm rot="5400000" flipH="1" flipV="1">
            <a:off x="6465107" y="2393149"/>
            <a:ext cx="785818" cy="1588"/>
          </a:xfrm>
          <a:prstGeom prst="bentConnector3">
            <a:avLst>
              <a:gd name="adj1" fmla="val 50000"/>
            </a:avLst>
          </a:prstGeom>
          <a:ln>
            <a:headEnd type="none"/>
            <a:tailEnd type="stealth"/>
          </a:ln>
        </p:spPr>
        <p:style>
          <a:lnRef idx="3">
            <a:schemeClr val="accent4"/>
          </a:lnRef>
          <a:fillRef idx="0">
            <a:schemeClr val="accent4"/>
          </a:fillRef>
          <a:effectRef idx="2">
            <a:schemeClr val="accent4"/>
          </a:effectRef>
          <a:fontRef idx="minor">
            <a:schemeClr val="tx1"/>
          </a:fontRef>
        </p:style>
      </p:cxnSp>
      <p:sp>
        <p:nvSpPr>
          <p:cNvPr id="52" name="ZoneTexte 51"/>
          <p:cNvSpPr txBox="1"/>
          <p:nvPr/>
        </p:nvSpPr>
        <p:spPr>
          <a:xfrm>
            <a:off x="6858016" y="2285992"/>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System</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call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53" name="Connecteur en angle 28"/>
          <p:cNvCxnSpPr>
            <a:stCxn id="21" idx="3"/>
            <a:endCxn id="4" idx="3"/>
          </p:cNvCxnSpPr>
          <p:nvPr/>
        </p:nvCxnSpPr>
        <p:spPr>
          <a:xfrm>
            <a:off x="7858148" y="3143248"/>
            <a:ext cx="1588" cy="1571636"/>
          </a:xfrm>
          <a:prstGeom prst="bentConnector3">
            <a:avLst>
              <a:gd name="adj1" fmla="val 51350961"/>
            </a:avLst>
          </a:prstGeom>
          <a:ln>
            <a:headEnd type="none"/>
            <a:tailEnd type="stealth"/>
          </a:ln>
        </p:spPr>
        <p:style>
          <a:lnRef idx="3">
            <a:schemeClr val="accent4"/>
          </a:lnRef>
          <a:fillRef idx="0">
            <a:schemeClr val="accent4"/>
          </a:fillRef>
          <a:effectRef idx="2">
            <a:schemeClr val="accent4"/>
          </a:effectRef>
          <a:fontRef idx="minor">
            <a:schemeClr val="tx1"/>
          </a:fontRef>
        </p:style>
      </p:cxnSp>
      <p:sp>
        <p:nvSpPr>
          <p:cNvPr id="56" name="ZoneTexte 55"/>
          <p:cNvSpPr txBox="1"/>
          <p:nvPr/>
        </p:nvSpPr>
        <p:spPr>
          <a:xfrm>
            <a:off x="6715140" y="3714752"/>
            <a:ext cx="1928826" cy="566309"/>
          </a:xfrm>
          <a:prstGeom prst="rect">
            <a:avLst/>
          </a:prstGeom>
          <a:noFill/>
        </p:spPr>
        <p:txBody>
          <a:bodyPr wrap="square" rtlCol="0">
            <a:spAutoFit/>
          </a:bodyPr>
          <a:lstStyle/>
          <a:p>
            <a:pPr marL="0" marR="0" indent="0" algn="r"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Information</a:t>
            </a:r>
          </a:p>
          <a:p>
            <a:pPr marL="0" marR="0" indent="0" algn="r"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4">
                    <a:shade val="50000"/>
                  </a:schemeClr>
                </a:solidFill>
                <a:latin typeface="+mn-lt"/>
                <a:cs typeface="+mn-cs"/>
              </a:rPr>
              <a:t>retrieval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85" name="Connecteur en angle 28"/>
          <p:cNvCxnSpPr>
            <a:endCxn id="6" idx="2"/>
          </p:cNvCxnSpPr>
          <p:nvPr/>
        </p:nvCxnSpPr>
        <p:spPr>
          <a:xfrm rot="5400000" flipH="1" flipV="1">
            <a:off x="1857356" y="5429264"/>
            <a:ext cx="714380"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89" name="ZoneTexte 88"/>
          <p:cNvSpPr txBox="1"/>
          <p:nvPr/>
        </p:nvSpPr>
        <p:spPr>
          <a:xfrm>
            <a:off x="-642974" y="5286388"/>
            <a:ext cx="1928826" cy="566309"/>
          </a:xfrm>
          <a:prstGeom prst="rect">
            <a:avLst/>
          </a:prstGeom>
          <a:noFill/>
        </p:spPr>
        <p:txBody>
          <a:bodyPr wrap="square" rtlCol="0">
            <a:spAutoFit/>
          </a:bodyPr>
          <a:lstStyle/>
          <a:p>
            <a:pPr marL="0" marR="0" indent="0" algn="r"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Information</a:t>
            </a:r>
          </a:p>
          <a:p>
            <a:pPr marL="0" marR="0" indent="0" algn="r"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4">
                    <a:shade val="50000"/>
                  </a:schemeClr>
                </a:solidFill>
                <a:latin typeface="+mn-lt"/>
                <a:cs typeface="+mn-cs"/>
              </a:rPr>
              <a:t>retrieval</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sp>
        <p:nvSpPr>
          <p:cNvPr id="91" name="ZoneTexte 90"/>
          <p:cNvSpPr txBox="1"/>
          <p:nvPr/>
        </p:nvSpPr>
        <p:spPr>
          <a:xfrm>
            <a:off x="4429124" y="5643578"/>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System</a:t>
            </a:r>
            <a:r>
              <a:rPr kumimoji="0" lang="fr-FR" sz="1400" b="1" i="0" u="none" strike="noStrike" kern="0" cap="none" spc="0" normalizeH="0" noProof="0" dirty="0" smtClean="0">
                <a:ln>
                  <a:noFill/>
                </a:ln>
                <a:solidFill>
                  <a:schemeClr val="accent4">
                    <a:shade val="50000"/>
                  </a:schemeClr>
                </a:solidFill>
                <a:effectLst/>
                <a:uLnTx/>
                <a:uFillTx/>
                <a:latin typeface="+mn-lt"/>
                <a:ea typeface="+mn-ea"/>
                <a:cs typeface="+mn-cs"/>
              </a:rPr>
              <a:t> </a:t>
            </a:r>
            <a:r>
              <a:rPr kumimoji="0" lang="fr-FR" sz="1400" b="1" i="0" u="none" strike="noStrike" kern="0" cap="none" spc="0" normalizeH="0" noProof="0" dirty="0" err="1" smtClean="0">
                <a:ln>
                  <a:noFill/>
                </a:ln>
                <a:solidFill>
                  <a:schemeClr val="accent4">
                    <a:shade val="50000"/>
                  </a:schemeClr>
                </a:solidFill>
                <a:effectLst/>
                <a:uLnTx/>
                <a:uFillTx/>
                <a:latin typeface="+mn-lt"/>
                <a:ea typeface="+mn-ea"/>
                <a:cs typeface="+mn-cs"/>
              </a:rPr>
              <a:t>recovery</a:t>
            </a:r>
            <a:endPar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endParaRPr>
          </a:p>
        </p:txBody>
      </p:sp>
      <p:cxnSp>
        <p:nvCxnSpPr>
          <p:cNvPr id="93" name="Connecteur en angle 28"/>
          <p:cNvCxnSpPr>
            <a:endCxn id="5" idx="3"/>
          </p:cNvCxnSpPr>
          <p:nvPr/>
        </p:nvCxnSpPr>
        <p:spPr>
          <a:xfrm rot="10800000">
            <a:off x="3214678" y="3071810"/>
            <a:ext cx="2643206" cy="1357322"/>
          </a:xfrm>
          <a:prstGeom prst="bentConnector3">
            <a:avLst>
              <a:gd name="adj1" fmla="val 74784"/>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00" name="Connecteur en angle 28"/>
          <p:cNvCxnSpPr>
            <a:stCxn id="22" idx="0"/>
            <a:endCxn id="5" idx="1"/>
          </p:cNvCxnSpPr>
          <p:nvPr/>
        </p:nvCxnSpPr>
        <p:spPr>
          <a:xfrm rot="16200000" flipH="1" flipV="1">
            <a:off x="3143240" y="-642966"/>
            <a:ext cx="1785950" cy="5643602"/>
          </a:xfrm>
          <a:prstGeom prst="bentConnector4">
            <a:avLst>
              <a:gd name="adj1" fmla="val -13564"/>
              <a:gd name="adj2" fmla="val 108404"/>
            </a:avLst>
          </a:prstGeom>
          <a:ln>
            <a:tailEnd type="arrow"/>
          </a:ln>
        </p:spPr>
        <p:style>
          <a:lnRef idx="2">
            <a:schemeClr val="accent6"/>
          </a:lnRef>
          <a:fillRef idx="0">
            <a:schemeClr val="accent6"/>
          </a:fillRef>
          <a:effectRef idx="1">
            <a:schemeClr val="accent6"/>
          </a:effectRef>
          <a:fontRef idx="minor">
            <a:schemeClr val="tx1"/>
          </a:fontRef>
        </p:style>
      </p:cxnSp>
      <p:sp>
        <p:nvSpPr>
          <p:cNvPr id="105" name="ZoneTexte 104"/>
          <p:cNvSpPr txBox="1"/>
          <p:nvPr/>
        </p:nvSpPr>
        <p:spPr>
          <a:xfrm>
            <a:off x="4286248" y="2786058"/>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cxnSp>
        <p:nvCxnSpPr>
          <p:cNvPr id="106" name="Connecteur en angle 28"/>
          <p:cNvCxnSpPr>
            <a:stCxn id="21" idx="1"/>
            <a:endCxn id="33" idx="3"/>
          </p:cNvCxnSpPr>
          <p:nvPr/>
        </p:nvCxnSpPr>
        <p:spPr>
          <a:xfrm rot="10800000">
            <a:off x="3214678" y="1571612"/>
            <a:ext cx="2643206" cy="1571636"/>
          </a:xfrm>
          <a:prstGeom prst="bentConnector3">
            <a:avLst>
              <a:gd name="adj1" fmla="val 60327"/>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2" name="Connecteur en angle 28"/>
          <p:cNvCxnSpPr>
            <a:stCxn id="33" idx="2"/>
            <a:endCxn id="5" idx="0"/>
          </p:cNvCxnSpPr>
          <p:nvPr/>
        </p:nvCxnSpPr>
        <p:spPr>
          <a:xfrm rot="5400000">
            <a:off x="1821637" y="2321711"/>
            <a:ext cx="785818"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15" name="ZoneTexte 114"/>
          <p:cNvSpPr txBox="1"/>
          <p:nvPr/>
        </p:nvSpPr>
        <p:spPr>
          <a:xfrm>
            <a:off x="2214546" y="2121091"/>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solidFill>
                  <a:schemeClr val="accent6">
                    <a:lumMod val="75000"/>
                  </a:schemeClr>
                </a:solidFill>
                <a:effectLst/>
                <a:uLnTx/>
                <a:uFillTx/>
                <a:latin typeface="+mn-lt"/>
                <a:ea typeface="+mn-ea"/>
                <a:cs typeface="+mn-cs"/>
              </a:rPr>
              <a:t>Localization</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16" name="ZoneTexte 115"/>
          <p:cNvSpPr txBox="1"/>
          <p:nvPr/>
        </p:nvSpPr>
        <p:spPr>
          <a:xfrm>
            <a:off x="3786182" y="4714884"/>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6">
                    <a:lumMod val="75000"/>
                  </a:schemeClr>
                </a:solidFill>
                <a:latin typeface="+mn-lt"/>
                <a:cs typeface="+mn-cs"/>
              </a:rPr>
              <a:t>Sorted</a:t>
            </a:r>
            <a:r>
              <a:rPr lang="fr-FR" sz="1400" b="1" kern="0" dirty="0" smtClean="0">
                <a:solidFill>
                  <a:schemeClr val="accent6">
                    <a:lumMod val="75000"/>
                  </a:schemeClr>
                </a:solidFill>
                <a:latin typeface="+mn-lt"/>
                <a:cs typeface="+mn-cs"/>
              </a:rPr>
              <a:t> 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18" name="ZoneTexte 117"/>
          <p:cNvSpPr txBox="1"/>
          <p:nvPr/>
        </p:nvSpPr>
        <p:spPr>
          <a:xfrm>
            <a:off x="6143636" y="3835603"/>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Values</a:t>
            </a:r>
          </a:p>
        </p:txBody>
      </p:sp>
      <p:sp>
        <p:nvSpPr>
          <p:cNvPr id="119" name="ZoneTexte 118"/>
          <p:cNvSpPr txBox="1"/>
          <p:nvPr/>
        </p:nvSpPr>
        <p:spPr>
          <a:xfrm>
            <a:off x="3929058" y="4071942"/>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err="1" smtClean="0">
                <a:solidFill>
                  <a:schemeClr val="accent6">
                    <a:lumMod val="75000"/>
                  </a:schemeClr>
                </a:solidFill>
                <a:latin typeface="+mn-lt"/>
                <a:cs typeface="+mn-cs"/>
              </a:rPr>
              <a:t>Sorted</a:t>
            </a:r>
            <a:r>
              <a:rPr lang="fr-FR" sz="1400" b="1" kern="0" dirty="0" smtClean="0">
                <a:solidFill>
                  <a:schemeClr val="accent6">
                    <a:lumMod val="75000"/>
                  </a:schemeClr>
                </a:solidFill>
                <a:latin typeface="+mn-lt"/>
                <a:cs typeface="+mn-cs"/>
              </a:rPr>
              <a:t> values</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20" name="ZoneTexte 119"/>
          <p:cNvSpPr txBox="1"/>
          <p:nvPr/>
        </p:nvSpPr>
        <p:spPr>
          <a:xfrm>
            <a:off x="4000496" y="1049521"/>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rPr>
              <a:t>Control </a:t>
            </a:r>
          </a:p>
        </p:txBody>
      </p:sp>
      <p:cxnSp>
        <p:nvCxnSpPr>
          <p:cNvPr id="122" name="Connecteur en angle 28"/>
          <p:cNvCxnSpPr>
            <a:stCxn id="22" idx="3"/>
          </p:cNvCxnSpPr>
          <p:nvPr/>
        </p:nvCxnSpPr>
        <p:spPr>
          <a:xfrm flipH="1">
            <a:off x="3286116" y="1643050"/>
            <a:ext cx="4572032" cy="4286280"/>
          </a:xfrm>
          <a:prstGeom prst="bentConnector3">
            <a:avLst>
              <a:gd name="adj1" fmla="val -23412"/>
            </a:avLst>
          </a:prstGeom>
          <a:ln>
            <a:headEnd type="none"/>
            <a:tailEnd type="stealth"/>
          </a:ln>
        </p:spPr>
        <p:style>
          <a:lnRef idx="3">
            <a:schemeClr val="accent4"/>
          </a:lnRef>
          <a:fillRef idx="0">
            <a:schemeClr val="accent4"/>
          </a:fillRef>
          <a:effectRef idx="2">
            <a:schemeClr val="accent4"/>
          </a:effectRef>
          <a:fontRef idx="minor">
            <a:schemeClr val="tx1"/>
          </a:fontRef>
        </p:style>
      </p:cxnSp>
      <p:sp>
        <p:nvSpPr>
          <p:cNvPr id="154" name="Rectangle 153"/>
          <p:cNvSpPr/>
          <p:nvPr/>
        </p:nvSpPr>
        <p:spPr>
          <a:xfrm>
            <a:off x="3929058" y="6072206"/>
            <a:ext cx="5214974" cy="785794"/>
          </a:xfrm>
          <a:prstGeom prst="rect">
            <a:avLst/>
          </a:pr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57" name="Connecteur en angle 28"/>
          <p:cNvCxnSpPr/>
          <p:nvPr/>
        </p:nvCxnSpPr>
        <p:spPr>
          <a:xfrm>
            <a:off x="5214942" y="6286520"/>
            <a:ext cx="500066" cy="1588"/>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0" name="Connecteur en angle 28"/>
          <p:cNvCxnSpPr/>
          <p:nvPr/>
        </p:nvCxnSpPr>
        <p:spPr>
          <a:xfrm>
            <a:off x="5214942" y="6522859"/>
            <a:ext cx="500066" cy="1588"/>
          </a:xfrm>
          <a:prstGeom prst="bentConnector3">
            <a:avLst>
              <a:gd name="adj1" fmla="val 50000"/>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161" name="ZoneTexte 160"/>
          <p:cNvSpPr txBox="1"/>
          <p:nvPr/>
        </p:nvSpPr>
        <p:spPr>
          <a:xfrm>
            <a:off x="5786446" y="6143644"/>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lang="fr-FR" sz="1400" b="1" kern="0" dirty="0" smtClean="0">
                <a:solidFill>
                  <a:schemeClr val="accent6">
                    <a:lumMod val="75000"/>
                  </a:schemeClr>
                </a:solidFill>
                <a:latin typeface="+mn-lt"/>
                <a:cs typeface="+mn-cs"/>
              </a:rPr>
              <a:t>Data flow</a:t>
            </a:r>
            <a:endParaRPr kumimoji="0" lang="fr-FR" sz="1400" b="1" i="0" u="none" strike="noStrike" kern="0" cap="none" spc="0" normalizeH="0" baseline="0" noProof="0" dirty="0" smtClean="0">
              <a:ln>
                <a:noFill/>
              </a:ln>
              <a:solidFill>
                <a:schemeClr val="accent6">
                  <a:lumMod val="75000"/>
                </a:schemeClr>
              </a:solidFill>
              <a:effectLst/>
              <a:uLnTx/>
              <a:uFillTx/>
              <a:latin typeface="+mn-lt"/>
              <a:ea typeface="+mn-ea"/>
              <a:cs typeface="+mn-cs"/>
            </a:endParaRPr>
          </a:p>
        </p:txBody>
      </p:sp>
      <p:sp>
        <p:nvSpPr>
          <p:cNvPr id="162" name="ZoneTexte 161"/>
          <p:cNvSpPr txBox="1"/>
          <p:nvPr/>
        </p:nvSpPr>
        <p:spPr>
          <a:xfrm>
            <a:off x="5786446" y="6357958"/>
            <a:ext cx="1928826" cy="307777"/>
          </a:xfrm>
          <a:prstGeom prst="rect">
            <a:avLst/>
          </a:prstGeom>
          <a:noFill/>
        </p:spPr>
        <p:txBody>
          <a:bodyPr wrap="squar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solidFill>
                  <a:schemeClr val="accent4">
                    <a:shade val="50000"/>
                  </a:schemeClr>
                </a:solidFill>
                <a:effectLst/>
                <a:uLnTx/>
                <a:uFillTx/>
                <a:latin typeface="+mn-lt"/>
                <a:ea typeface="+mn-ea"/>
                <a:cs typeface="+mn-cs"/>
              </a:rPr>
              <a:t>Control flow</a:t>
            </a:r>
          </a:p>
        </p:txBody>
      </p:sp>
      <p:sp>
        <p:nvSpPr>
          <p:cNvPr id="163" name="Rectangle 162"/>
          <p:cNvSpPr/>
          <p:nvPr/>
        </p:nvSpPr>
        <p:spPr>
          <a:xfrm>
            <a:off x="7000892" y="6143644"/>
            <a:ext cx="571504" cy="214314"/>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64" name="ZoneTexte 163"/>
          <p:cNvSpPr txBox="1"/>
          <p:nvPr/>
        </p:nvSpPr>
        <p:spPr>
          <a:xfrm>
            <a:off x="4071934" y="6215082"/>
            <a:ext cx="1079142" cy="400110"/>
          </a:xfrm>
          <a:prstGeom prst="rect">
            <a:avLst/>
          </a:prstGeom>
          <a:noFill/>
          <a:ln>
            <a:noFill/>
          </a:ln>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2000" b="1" i="0" u="none" strike="noStrike" kern="0" cap="none" spc="0" normalizeH="0" baseline="0" noProof="0" dirty="0" err="1" smtClean="0">
                <a:ln>
                  <a:noFill/>
                </a:ln>
                <a:effectLst>
                  <a:outerShdw blurRad="38100" dist="38100" dir="2700000" algn="tl">
                    <a:srgbClr val="000000">
                      <a:alpha val="43137"/>
                    </a:srgbClr>
                  </a:outerShdw>
                </a:effectLst>
                <a:uLnTx/>
                <a:uFillTx/>
                <a:latin typeface="+mn-lt"/>
                <a:ea typeface="+mn-ea"/>
                <a:cs typeface="+mn-cs"/>
              </a:rPr>
              <a:t>Legend</a:t>
            </a:r>
            <a:r>
              <a:rPr kumimoji="0" lang="fr-FR" sz="2000" b="1" i="0" u="none" strike="noStrike" kern="0" cap="none" spc="0" normalizeH="0" baseline="0" noProof="0" dirty="0" smtClean="0">
                <a:ln>
                  <a:noFill/>
                </a:ln>
                <a:effectLst>
                  <a:outerShdw blurRad="38100" dist="38100" dir="2700000" algn="tl">
                    <a:srgbClr val="000000">
                      <a:alpha val="43137"/>
                    </a:srgbClr>
                  </a:outerShdw>
                </a:effectLst>
                <a:uLnTx/>
                <a:uFillTx/>
                <a:latin typeface="+mn-lt"/>
                <a:ea typeface="+mn-ea"/>
                <a:cs typeface="+mn-cs"/>
              </a:rPr>
              <a:t> :</a:t>
            </a:r>
          </a:p>
        </p:txBody>
      </p:sp>
      <p:sp>
        <p:nvSpPr>
          <p:cNvPr id="165" name="ZoneTexte 164"/>
          <p:cNvSpPr txBox="1"/>
          <p:nvPr/>
        </p:nvSpPr>
        <p:spPr>
          <a:xfrm>
            <a:off x="7710594" y="6143644"/>
            <a:ext cx="1433406" cy="307777"/>
          </a:xfrm>
          <a:prstGeom prst="rect">
            <a:avLst/>
          </a:prstGeom>
          <a:solidFill>
            <a:schemeClr val="bg1"/>
          </a:solidFill>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smtClean="0">
                <a:ln>
                  <a:noFill/>
                </a:ln>
                <a:uLnTx/>
                <a:uFillTx/>
                <a:latin typeface="+mn-lt"/>
                <a:ea typeface="+mn-ea"/>
                <a:cs typeface="+mn-cs"/>
              </a:rPr>
              <a:t>FDIR </a:t>
            </a:r>
            <a:r>
              <a:rPr kumimoji="0" lang="fr-FR" sz="1400" b="1" i="0" u="none" strike="noStrike" kern="0" cap="none" spc="0" normalizeH="0" baseline="0" noProof="0" dirty="0" err="1" smtClean="0">
                <a:ln>
                  <a:noFill/>
                </a:ln>
                <a:uLnTx/>
                <a:uFillTx/>
                <a:latin typeface="+mn-lt"/>
                <a:ea typeface="+mn-ea"/>
                <a:cs typeface="+mn-cs"/>
              </a:rPr>
              <a:t>subsystems</a:t>
            </a:r>
            <a:endParaRPr kumimoji="0" lang="fr-FR" sz="1400" b="1" i="0" u="none" strike="noStrike" kern="0" cap="none" spc="0" normalizeH="0" baseline="0" noProof="0" dirty="0" smtClean="0">
              <a:ln>
                <a:noFill/>
              </a:ln>
              <a:uLnTx/>
              <a:uFillTx/>
              <a:latin typeface="+mn-lt"/>
              <a:ea typeface="+mn-ea"/>
              <a:cs typeface="+mn-cs"/>
            </a:endParaRPr>
          </a:p>
        </p:txBody>
      </p:sp>
      <p:sp>
        <p:nvSpPr>
          <p:cNvPr id="167" name="ZoneTexte 166"/>
          <p:cNvSpPr txBox="1"/>
          <p:nvPr/>
        </p:nvSpPr>
        <p:spPr>
          <a:xfrm>
            <a:off x="7611208" y="6357958"/>
            <a:ext cx="1481496" cy="307777"/>
          </a:xfrm>
          <a:prstGeom prst="rect">
            <a:avLst/>
          </a:prstGeom>
          <a:noFill/>
        </p:spPr>
        <p:txBody>
          <a:bodyPr wrap="none" rtlCol="0">
            <a:spAutoFit/>
          </a:bodyPr>
          <a:lstStyle/>
          <a:p>
            <a:pPr marL="0" marR="0" indent="0" algn="l" defTabSz="914400" rtl="0" eaLnBrk="1" fontAlgn="auto" latinLnBrk="0" hangingPunct="1">
              <a:lnSpc>
                <a:spcPct val="100000"/>
              </a:lnSpc>
              <a:spcBef>
                <a:spcPct val="20000"/>
              </a:spcBef>
              <a:spcAft>
                <a:spcPts val="0"/>
              </a:spcAft>
              <a:buClrTx/>
              <a:buSzTx/>
              <a:buFontTx/>
              <a:buNone/>
              <a:tabLst/>
            </a:pPr>
            <a:r>
              <a:rPr kumimoji="0" lang="fr-FR" sz="1400" b="1" i="0" u="none" strike="noStrike" kern="0" cap="none" spc="0" normalizeH="0" baseline="0" noProof="0" dirty="0" err="1" smtClean="0">
                <a:ln>
                  <a:noFill/>
                </a:ln>
                <a:uLnTx/>
                <a:uFillTx/>
                <a:latin typeface="+mn-lt"/>
                <a:ea typeface="+mn-ea"/>
                <a:cs typeface="+mn-cs"/>
              </a:rPr>
              <a:t>Spacecraft</a:t>
            </a:r>
            <a:r>
              <a:rPr kumimoji="0" lang="fr-FR" sz="1400" b="1" i="0" u="none" strike="noStrike" kern="0" cap="none" spc="0" normalizeH="0" baseline="0" noProof="0" dirty="0" smtClean="0">
                <a:ln>
                  <a:noFill/>
                </a:ln>
                <a:uLnTx/>
                <a:uFillTx/>
                <a:latin typeface="+mn-lt"/>
                <a:ea typeface="+mn-ea"/>
                <a:cs typeface="+mn-cs"/>
              </a:rPr>
              <a:t> values</a:t>
            </a:r>
          </a:p>
        </p:txBody>
      </p:sp>
      <p:sp>
        <p:nvSpPr>
          <p:cNvPr id="42" name="Rectangle 41"/>
          <p:cNvSpPr/>
          <p:nvPr/>
        </p:nvSpPr>
        <p:spPr>
          <a:xfrm>
            <a:off x="1214414" y="5786454"/>
            <a:ext cx="2000264" cy="428628"/>
          </a:xfrm>
          <a:prstGeom prst="rect">
            <a:avLst/>
          </a:prstGeom>
          <a:solidFill>
            <a:srgbClr val="92D050"/>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err="1" smtClean="0"/>
              <a:t>Monitored</a:t>
            </a:r>
            <a:r>
              <a:rPr lang="fr-FR" dirty="0" smtClean="0"/>
              <a:t> values</a:t>
            </a:r>
            <a:endParaRPr lang="fr-FR" dirty="0"/>
          </a:p>
        </p:txBody>
      </p:sp>
      <p:cxnSp>
        <p:nvCxnSpPr>
          <p:cNvPr id="50" name="Connecteur droit avec flèche 49"/>
          <p:cNvCxnSpPr/>
          <p:nvPr/>
        </p:nvCxnSpPr>
        <p:spPr>
          <a:xfrm>
            <a:off x="285720" y="6072206"/>
            <a:ext cx="928694"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5" name="Connecteur droit 54"/>
          <p:cNvCxnSpPr/>
          <p:nvPr/>
        </p:nvCxnSpPr>
        <p:spPr>
          <a:xfrm rot="5400000">
            <a:off x="-393735" y="5393545"/>
            <a:ext cx="1358116" cy="794"/>
          </a:xfrm>
          <a:prstGeom prst="line">
            <a:avLst/>
          </a:prstGeom>
        </p:spPr>
        <p:style>
          <a:lnRef idx="2">
            <a:schemeClr val="accent4"/>
          </a:lnRef>
          <a:fillRef idx="0">
            <a:schemeClr val="accent4"/>
          </a:fillRef>
          <a:effectRef idx="1">
            <a:schemeClr val="accent4"/>
          </a:effectRef>
          <a:fontRef idx="minor">
            <a:schemeClr val="tx1"/>
          </a:fontRef>
        </p:style>
      </p:cxnSp>
      <p:cxnSp>
        <p:nvCxnSpPr>
          <p:cNvPr id="57" name="Connecteur droit 56"/>
          <p:cNvCxnSpPr>
            <a:stCxn id="6" idx="1"/>
          </p:cNvCxnSpPr>
          <p:nvPr/>
        </p:nvCxnSpPr>
        <p:spPr>
          <a:xfrm rot="10800000">
            <a:off x="285720" y="4714884"/>
            <a:ext cx="928694" cy="1588"/>
          </a:xfrm>
          <a:prstGeom prst="line">
            <a:avLst/>
          </a:prstGeom>
        </p:spPr>
        <p:style>
          <a:lnRef idx="2">
            <a:schemeClr val="accent4"/>
          </a:lnRef>
          <a:fillRef idx="0">
            <a:schemeClr val="accent4"/>
          </a:fillRef>
          <a:effectRef idx="1">
            <a:schemeClr val="accent4"/>
          </a:effectRef>
          <a:fontRef idx="minor">
            <a:schemeClr val="tx1"/>
          </a:fontRef>
        </p:style>
      </p:cxnSp>
      <p:sp>
        <p:nvSpPr>
          <p:cNvPr id="62" name="Rectangle 61"/>
          <p:cNvSpPr/>
          <p:nvPr/>
        </p:nvSpPr>
        <p:spPr>
          <a:xfrm>
            <a:off x="7000892" y="6429396"/>
            <a:ext cx="571504" cy="214314"/>
          </a:xfrm>
          <a:prstGeom prst="rect">
            <a:avLst/>
          </a:prstGeom>
          <a:solidFill>
            <a:srgbClr val="92D050"/>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1. ATAM presentation</a:t>
            </a:r>
            <a:endParaRPr lang="en-US" dirty="0"/>
          </a:p>
        </p:txBody>
      </p:sp>
      <p:sp>
        <p:nvSpPr>
          <p:cNvPr id="3" name="Espace réservé du texte 2"/>
          <p:cNvSpPr>
            <a:spLocks noGrp="1"/>
          </p:cNvSpPr>
          <p:nvPr>
            <p:ph type="body" sz="quarter" idx="10"/>
          </p:nvPr>
        </p:nvSpPr>
        <p:spPr/>
        <p:txBody>
          <a:bodyPr/>
          <a:lstStyle/>
          <a:p>
            <a:r>
              <a:rPr b="1" i="1" smtClean="0"/>
              <a:t>Architecture Tradeoff Analysis Method</a:t>
            </a:r>
          </a:p>
          <a:p>
            <a:pPr>
              <a:buNone/>
            </a:pPr>
            <a:endParaRPr b="1" smtClean="0"/>
          </a:p>
          <a:p>
            <a:r>
              <a:rPr lang="en-US" dirty="0" smtClean="0"/>
              <a:t>Risk identification method to assess the consequences of architectural decisions in light of quality attribute requirements.</a:t>
            </a:r>
            <a:endParaRPr lang="en-US" b="1" dirty="0" smtClean="0"/>
          </a:p>
          <a:p>
            <a:r>
              <a:rPr lang="en-US" dirty="0" smtClean="0"/>
              <a:t>The ATAM can be done early in the software development life cycle.</a:t>
            </a:r>
            <a:endParaRPr smtClean="0"/>
          </a:p>
          <a:p>
            <a:r>
              <a:rPr lang="en-US" dirty="0" smtClean="0"/>
              <a:t>It can be done relatively inexpensively and quickly (because it is assessing architectural design artifacts).</a:t>
            </a:r>
            <a:endParaRPr smtClean="0"/>
          </a:p>
          <a:p>
            <a:r>
              <a:rPr lang="en-US" dirty="0" smtClean="0"/>
              <a:t>The ATAM produces analyses commensurate with the level of detail of the architectural specification.</a:t>
            </a:r>
            <a:endParaRPr smtClean="0"/>
          </a:p>
          <a:p>
            <a:endParaRPr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err="1" smtClean="0"/>
              <a:t>Atam</a:t>
            </a:r>
            <a:r>
              <a:rPr lang="en-US" dirty="0" smtClean="0"/>
              <a:t> assessment steps</a:t>
            </a:r>
            <a:endParaRPr lang="en-US" dirty="0"/>
          </a:p>
        </p:txBody>
      </p:sp>
      <p:sp>
        <p:nvSpPr>
          <p:cNvPr id="3" name="Espace réservé du texte 2"/>
          <p:cNvSpPr>
            <a:spLocks noGrp="1"/>
          </p:cNvSpPr>
          <p:nvPr>
            <p:ph type="body" sz="quarter" idx="10"/>
          </p:nvPr>
        </p:nvSpPr>
        <p:spPr/>
        <p:txBody>
          <a:bodyPr/>
          <a:lstStyle/>
          <a:p>
            <a:endParaRPr smtClean="0"/>
          </a:p>
        </p:txBody>
      </p:sp>
      <p:graphicFrame>
        <p:nvGraphicFramePr>
          <p:cNvPr id="4" name="Diagramme 3"/>
          <p:cNvGraphicFramePr/>
          <p:nvPr/>
        </p:nvGraphicFramePr>
        <p:xfrm>
          <a:off x="428596" y="1161135"/>
          <a:ext cx="8358246" cy="5411137"/>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5. Utility tree</a:t>
            </a:r>
            <a:endParaRPr lang="en-US" dirty="0"/>
          </a:p>
        </p:txBody>
      </p:sp>
      <p:sp>
        <p:nvSpPr>
          <p:cNvPr id="3" name="Espace réservé du texte 2"/>
          <p:cNvSpPr>
            <a:spLocks noGrp="1"/>
          </p:cNvSpPr>
          <p:nvPr>
            <p:ph type="body" sz="quarter" idx="10"/>
          </p:nvPr>
        </p:nvSpPr>
        <p:spPr/>
        <p:txBody>
          <a:bodyPr/>
          <a:lstStyle/>
          <a:p>
            <a:endParaRPr lang="en-US" dirty="0"/>
          </a:p>
        </p:txBody>
      </p:sp>
      <p:graphicFrame>
        <p:nvGraphicFramePr>
          <p:cNvPr id="4" name="Diagramme 3"/>
          <p:cNvGraphicFramePr/>
          <p:nvPr/>
        </p:nvGraphicFramePr>
        <p:xfrm>
          <a:off x="0" y="1071546"/>
          <a:ext cx="8929718" cy="5500726"/>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en-US" dirty="0"/>
          </a:p>
        </p:txBody>
      </p:sp>
      <p:sp>
        <p:nvSpPr>
          <p:cNvPr id="3" name="Espace réservé du texte 2"/>
          <p:cNvSpPr>
            <a:spLocks noGrp="1"/>
          </p:cNvSpPr>
          <p:nvPr>
            <p:ph type="body" sz="quarter" idx="10"/>
          </p:nvPr>
        </p:nvSpPr>
        <p:spPr/>
        <p:txBody>
          <a:bodyPr/>
          <a:lstStyle/>
          <a:p>
            <a:endParaRPr lang="en-US" dirty="0"/>
          </a:p>
        </p:txBody>
      </p:sp>
    </p:spTree>
  </p:cSld>
  <p:clrMapOvr>
    <a:masterClrMapping/>
  </p:clrMapOvr>
</p:sld>
</file>

<file path=ppt/theme/theme1.xml><?xml version="1.0" encoding="utf-8"?>
<a:theme xmlns:a="http://schemas.openxmlformats.org/drawingml/2006/main" name="Charte graphique_PA">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txDef>
      <a:spPr>
        <a:solidFill>
          <a:schemeClr val="bg1"/>
        </a:solidFill>
      </a:spPr>
      <a:bodyPr/>
      <a:lstStyle>
        <a:defPPr marL="0" marR="0" indent="0" algn="l" defTabSz="914400" rtl="0" eaLnBrk="1" fontAlgn="auto" latinLnBrk="0" hangingPunct="1">
          <a:lnSpc>
            <a:spcPct val="100000"/>
          </a:lnSpc>
          <a:spcBef>
            <a:spcPct val="20000"/>
          </a:spcBef>
          <a:spcAft>
            <a:spcPts val="0"/>
          </a:spcAft>
          <a:buClrTx/>
          <a:buSzTx/>
          <a:buFontTx/>
          <a:buNone/>
          <a:tabLst/>
          <a:defRPr kumimoji="0" sz="1400" b="1" i="0" u="none" strike="noStrike" kern="0" cap="none" spc="0" normalizeH="0" baseline="0" noProof="0" dirty="0" smtClean="0">
            <a:ln>
              <a:noFill/>
            </a:ln>
            <a:solidFill>
              <a:schemeClr val="accent4">
                <a:shade val="50000"/>
              </a:schemeClr>
            </a:solidFill>
            <a:effectLst/>
            <a:uLnTx/>
            <a:uFillTx/>
            <a:latin typeface="+mn-lt"/>
            <a:ea typeface="+mn-ea"/>
            <a:cs typeface="+mn-cs"/>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ocuments/>
  <outs:relatedPeople>
    <outs:relatedPeopleItem>
      <outs:category>Author</outs:category>
      <outs:people>
        <outs:relatedPerson>
          <outs:displayName>Pierre</outs:displayName>
          <outs:accountName/>
        </outs:relatedPerson>
      </outs:people>
      <outs:source>0</outs:source>
      <outs:isPinned>true</outs:isPinned>
    </outs:relatedPeopleItem>
    <outs:relatedPeopleItem>
      <outs:category>Last modified by</outs:category>
      <outs:people>
        <outs:relatedPerson>
          <outs:displayName>Pierre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outs:propertyMetadataList/>
  <outs:corruptMetadataWasLost/>
</outs:outSpaceData>
</file>

<file path=customXml/itemProps1.xml><?xml version="1.0" encoding="utf-8"?>
<ds:datastoreItem xmlns:ds="http://schemas.openxmlformats.org/officeDocument/2006/customXml" ds:itemID="{8D0B3CB9-C6BD-4A6E-BA67-42406521B980}">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2380</TotalTime>
  <Words>1893</Words>
  <Application>Microsoft Macintosh PowerPoint</Application>
  <PresentationFormat>On-screen Show (4:3)</PresentationFormat>
  <Paragraphs>339</Paragraphs>
  <Slides>27</Slides>
  <Notes>0</Notes>
  <HiddenSlides>0</HiddenSlides>
  <MMClips>0</MMClips>
  <ScaleCrop>false</ScaleCrop>
  <HeadingPairs>
    <vt:vector size="4" baseType="variant">
      <vt:variant>
        <vt:lpstr>Design Template</vt:lpstr>
      </vt:variant>
      <vt:variant>
        <vt:i4>1</vt:i4>
      </vt:variant>
      <vt:variant>
        <vt:lpstr>Slide Titles</vt:lpstr>
      </vt:variant>
      <vt:variant>
        <vt:i4>27</vt:i4>
      </vt:variant>
    </vt:vector>
  </HeadingPairs>
  <TitlesOfParts>
    <vt:vector size="28" baseType="lpstr">
      <vt:lpstr>Charte graphique_PA</vt:lpstr>
      <vt:lpstr>FDIR    Spacecraft fault protection system</vt:lpstr>
      <vt:lpstr>Table of Contents</vt:lpstr>
      <vt:lpstr>1. Business drivers - context</vt:lpstr>
      <vt:lpstr>1. Business Drivers - requirements</vt:lpstr>
      <vt:lpstr>2. Overall architecture </vt:lpstr>
      <vt:lpstr>1. ATAM presentation</vt:lpstr>
      <vt:lpstr>Atam assessment steps</vt:lpstr>
      <vt:lpstr>5. Utility tree</vt:lpstr>
      <vt:lpstr>Slide 9</vt:lpstr>
      <vt:lpstr>Critical architectural decisions</vt:lpstr>
      <vt:lpstr>Architectural design proposition (cont.)</vt:lpstr>
      <vt:lpstr>Architectural design proposition (cont.)</vt:lpstr>
      <vt:lpstr>Design architecture proposition (cont.)</vt:lpstr>
      <vt:lpstr>Design architecture proposition (cont.)</vt:lpstr>
      <vt:lpstr>Architecture :  FDIR SYSTEM representation</vt:lpstr>
      <vt:lpstr>Architecture :  Control system &amp; fault analyzer</vt:lpstr>
      <vt:lpstr>Architecture :  FDIR SYSTEM representation</vt:lpstr>
      <vt:lpstr>Architecture :  code sample</vt:lpstr>
      <vt:lpstr>Requirements compliance</vt:lpstr>
      <vt:lpstr>Requirements compliance (cont.)</vt:lpstr>
      <vt:lpstr>Architectural design strenghs</vt:lpstr>
      <vt:lpstr>Architectural design weaknesses</vt:lpstr>
      <vt:lpstr>Architectural type WEAKNESSES (CONT.)</vt:lpstr>
      <vt:lpstr>Architectural type comparisons</vt:lpstr>
      <vt:lpstr>TO DO list</vt:lpstr>
      <vt:lpstr>FDIR    Spacecraft fault protection system</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Skemasnet project  Session key management in a spontaneous network</dc:title>
  <dc:creator>Pierre</dc:creator>
  <cp:lastModifiedBy>Mikko Ahvenniemi</cp:lastModifiedBy>
  <cp:revision>354</cp:revision>
  <dcterms:created xsi:type="dcterms:W3CDTF">2009-12-09T09:00:52Z</dcterms:created>
  <dcterms:modified xsi:type="dcterms:W3CDTF">2009-12-09T09:03:10Z</dcterms:modified>
</cp:coreProperties>
</file>