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35" r:id="rId10"/>
    <p:sldId id="347" r:id="rId11"/>
    <p:sldId id="348" r:id="rId12"/>
    <p:sldId id="349" r:id="rId13"/>
    <p:sldId id="336" r:id="rId14"/>
    <p:sldId id="346" r:id="rId15"/>
    <p:sldId id="334" r:id="rId16"/>
    <p:sldId id="357" r:id="rId17"/>
    <p:sldId id="337" r:id="rId18"/>
    <p:sldId id="353" r:id="rId19"/>
    <p:sldId id="354" r:id="rId20"/>
    <p:sldId id="355" r:id="rId21"/>
    <p:sldId id="356" r:id="rId22"/>
    <p:sldId id="350" r:id="rId23"/>
    <p:sldId id="286" r:id="rId24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1068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5715008" y="4643446"/>
            <a:ext cx="3220922" cy="194950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928662" y="3214686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14414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285984" y="4429132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2357422" y="3643314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00760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858016" y="5357826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357950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43834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826189" y="5675537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500958" y="600076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0430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>
            <a:off x="4357686" y="4643446"/>
            <a:ext cx="1500198" cy="10715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defined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furnished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</a:p>
          <a:p>
            <a:pPr lvl="2"/>
            <a:r>
              <a:rPr lang="en-US" dirty="0" smtClean="0"/>
              <a:t>Best example furniture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too much documents</a:t>
            </a:r>
          </a:p>
          <a:p>
            <a:pPr lvl="2"/>
            <a:r>
              <a:rPr lang="en-US" dirty="0" smtClean="0"/>
              <a:t>Well furnished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984</Words>
  <Application>Microsoft Office PowerPoint</Application>
  <PresentationFormat>Affichage à l'écran (4:3)</PresentationFormat>
  <Paragraphs>274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</vt:lpstr>
      <vt:lpstr>3. Acme tool</vt:lpstr>
      <vt:lpstr>3. ACMESTUDIO</vt:lpstr>
      <vt:lpstr>3. ACMESTUDIO (cont.)</vt:lpstr>
      <vt:lpstr>3. ACMESTUDIO (cont.)</vt:lpstr>
      <vt:lpstr>3. ACMESTUDIO (cont.)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271</cp:revision>
  <dcterms:created xsi:type="dcterms:W3CDTF">2009-09-23T16:56:23Z</dcterms:created>
  <dcterms:modified xsi:type="dcterms:W3CDTF">2009-11-18T10:50:02Z</dcterms:modified>
</cp:coreProperties>
</file>