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333" r:id="rId5"/>
    <p:sldId id="334" r:id="rId6"/>
    <p:sldId id="332" r:id="rId7"/>
    <p:sldId id="286" r:id="rId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70" d="100"/>
          <a:sy n="70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IDL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</a:t>
            </a:r>
            <a:r>
              <a:rPr altLang="ko-KR" smtClean="0">
                <a:ea typeface="굴림" charset="-127"/>
              </a:rPr>
              <a:t>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ACME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Architectural design environment by Carnegie Mellon University</a:t>
            </a:r>
          </a:p>
          <a:p>
            <a:endParaRPr smtClean="0"/>
          </a:p>
          <a:p>
            <a:r>
              <a:rPr smtClean="0"/>
              <a:t>ACME used Eclipse plugin called AcmeStudio</a:t>
            </a:r>
          </a:p>
          <a:p>
            <a:endParaRPr smtClean="0"/>
          </a:p>
          <a:p>
            <a:r>
              <a:rPr smtClean="0"/>
              <a:t>AcmeStudio</a:t>
            </a:r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smtClean="0"/>
              <a:t>cme representation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First order predicate logic </a:t>
            </a:r>
          </a:p>
          <a:p>
            <a:pPr lvl="1"/>
            <a:r>
              <a:rPr smtClean="0"/>
              <a:t>Rules can be defines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07/7/12/main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77</Words>
  <Application>Microsoft Office PowerPoint</Application>
  <PresentationFormat>Affichage à l'écran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Charte graphique_PA</vt:lpstr>
      <vt:lpstr>ACME    A powerfull ADL</vt:lpstr>
      <vt:lpstr>Table of Contents</vt:lpstr>
      <vt:lpstr>ACME</vt:lpstr>
      <vt:lpstr>Acme representation language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209</cp:revision>
  <dcterms:created xsi:type="dcterms:W3CDTF">2009-09-23T16:56:23Z</dcterms:created>
  <dcterms:modified xsi:type="dcterms:W3CDTF">2009-11-11T07:34:44Z</dcterms:modified>
</cp:coreProperties>
</file>