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42" r:id="rId10"/>
    <p:sldId id="335" r:id="rId11"/>
    <p:sldId id="347" r:id="rId12"/>
    <p:sldId id="348" r:id="rId13"/>
    <p:sldId id="349" r:id="rId14"/>
    <p:sldId id="336" r:id="rId15"/>
    <p:sldId id="346" r:id="rId16"/>
    <p:sldId id="334" r:id="rId17"/>
    <p:sldId id="357" r:id="rId18"/>
    <p:sldId id="337" r:id="rId19"/>
    <p:sldId id="353" r:id="rId20"/>
    <p:sldId id="354" r:id="rId21"/>
    <p:sldId id="355" r:id="rId22"/>
    <p:sldId id="356" r:id="rId23"/>
    <p:sldId id="338" r:id="rId24"/>
    <p:sldId id="339" r:id="rId25"/>
    <p:sldId id="340" r:id="rId26"/>
    <p:sldId id="341" r:id="rId27"/>
    <p:sldId id="350" r:id="rId28"/>
    <p:sldId id="286" r:id="rId29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b="0" smtClean="0"/>
            <a:t>1</a:t>
          </a:r>
          <a:endParaRPr lang="en-US" b="0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 b="0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 b="0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 b="0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 b="0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business case</a:t>
          </a:r>
          <a:endParaRPr lang="en-US" b="1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 b="0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 b="0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b="0" dirty="0" smtClean="0"/>
            <a:t>3</a:t>
          </a:r>
          <a:endParaRPr lang="en-US" b="0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 b="0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 b="0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architecture made through </a:t>
          </a:r>
          <a:r>
            <a:rPr lang="en-US" b="1" dirty="0" smtClean="0"/>
            <a:t>ACME</a:t>
          </a:r>
          <a:endParaRPr lang="en-US" b="1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 b="0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 b="0"/>
        </a:p>
      </dgm:t>
    </dgm:pt>
    <dgm:pt modelId="{3C486B70-D3FE-4970-B9B5-CA2D8B6F3EEE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 b="0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 b="0"/>
        </a:p>
      </dgm:t>
    </dgm:pt>
    <dgm:pt modelId="{9EFC650E-4E74-4F71-8B71-A5F227EAD719}">
      <dgm:prSet/>
      <dgm:spPr/>
      <dgm:t>
        <a:bodyPr/>
        <a:lstStyle/>
        <a:p>
          <a:r>
            <a:rPr lang="en-US" b="0" dirty="0" smtClean="0"/>
            <a:t>5</a:t>
          </a:r>
          <a:endParaRPr lang="en-US" b="0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 b="0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 b="0"/>
        </a:p>
      </dgm:t>
    </dgm:pt>
    <dgm:pt modelId="{CD622641-F3D4-45C1-9D46-EA5724F7F5F3}">
      <dgm:prSet/>
      <dgm:spPr/>
      <dgm:t>
        <a:bodyPr/>
        <a:lstStyle/>
        <a:p>
          <a:r>
            <a:rPr lang="en-US" b="0" dirty="0" smtClean="0"/>
            <a:t>6</a:t>
          </a:r>
          <a:endParaRPr lang="en-US" b="0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 b="0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 b="0"/>
        </a:p>
      </dgm:t>
    </dgm:pt>
    <dgm:pt modelId="{A3E414CC-462E-4214-ABF4-C1F7D6637270}">
      <dgm:prSet/>
      <dgm:spPr/>
      <dgm:t>
        <a:bodyPr/>
        <a:lstStyle/>
        <a:p>
          <a:r>
            <a:rPr lang="en-US" b="0" dirty="0" smtClean="0"/>
            <a:t>7</a:t>
          </a:r>
          <a:endParaRPr lang="en-US" b="0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 b="0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 b="0"/>
        </a:p>
      </dgm:t>
    </dgm:pt>
    <dgm:pt modelId="{2F387301-5DE6-45E2-82CF-0968614BE5FA}">
      <dgm:prSet/>
      <dgm:spPr/>
      <dgm:t>
        <a:bodyPr/>
        <a:lstStyle/>
        <a:p>
          <a:r>
            <a:rPr lang="en-US" b="0" dirty="0" smtClean="0"/>
            <a:t>8</a:t>
          </a:r>
          <a:endParaRPr lang="en-US" b="0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 b="0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 b="0"/>
        </a:p>
      </dgm:t>
    </dgm:pt>
    <dgm:pt modelId="{40BE8CB0-D409-4286-83A7-7CB88975B308}">
      <dgm:prSet/>
      <dgm:spPr/>
      <dgm:t>
        <a:bodyPr/>
        <a:lstStyle/>
        <a:p>
          <a:r>
            <a:rPr lang="en-US" b="0" dirty="0" smtClean="0"/>
            <a:t>9</a:t>
          </a:r>
          <a:endParaRPr lang="en-US" b="0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 b="0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 b="0"/>
        </a:p>
      </dgm:t>
    </dgm:pt>
    <dgm:pt modelId="{7FE59F3C-D076-40C7-967F-EE61C565D313}">
      <dgm:prSet/>
      <dgm:spPr/>
      <dgm:t>
        <a:bodyPr/>
        <a:lstStyle/>
        <a:p>
          <a:r>
            <a:rPr lang="en-US" b="0" dirty="0" smtClean="0"/>
            <a:t>Identify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 b="0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 b="0"/>
        </a:p>
      </dgm:t>
    </dgm:pt>
    <dgm:pt modelId="{BD27B93E-B34D-4D94-A918-74D1D64A6C14}">
      <dgm:prSet/>
      <dgm:spPr/>
      <dgm:t>
        <a:bodyPr/>
        <a:lstStyle/>
        <a:p>
          <a:r>
            <a:rPr lang="en-US" b="0" dirty="0" smtClean="0"/>
            <a:t>Generate </a:t>
          </a:r>
          <a:r>
            <a:rPr lang="en-US" b="1" dirty="0" smtClean="0"/>
            <a:t>FDIR </a:t>
          </a:r>
          <a:r>
            <a:rPr lang="en-US" b="0" dirty="0" smtClean="0"/>
            <a:t>quality attribute utility tree</a:t>
          </a:r>
          <a:endParaRPr lang="en-US" b="1" dirty="0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 b="0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 b="0"/>
        </a:p>
      </dgm:t>
    </dgm:pt>
    <dgm:pt modelId="{14D14EFE-6C54-446C-82B7-D64794AE17D7}">
      <dgm:prSet/>
      <dgm:spPr/>
      <dgm:t>
        <a:bodyPr/>
        <a:lstStyle/>
        <a:p>
          <a:r>
            <a:rPr lang="en-US" b="0" dirty="0" smtClean="0"/>
            <a:t>Analyze architectural </a:t>
          </a:r>
          <a:r>
            <a:rPr lang="en-US" b="1" dirty="0" smtClean="0"/>
            <a:t>FDIR</a:t>
          </a:r>
          <a:r>
            <a:rPr lang="en-US" b="0" dirty="0" smtClean="0"/>
            <a:t>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 b="0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 b="0"/>
        </a:p>
      </dgm:t>
    </dgm:pt>
    <dgm:pt modelId="{64FD7011-1C57-4ACA-8B55-9E1489E37311}">
      <dgm:prSet/>
      <dgm:spPr/>
      <dgm:t>
        <a:bodyPr/>
        <a:lstStyle/>
        <a:p>
          <a:r>
            <a:rPr lang="en-US" b="0" dirty="0" smtClean="0"/>
            <a:t>Brainstorm and prioritize scenarios of </a:t>
          </a:r>
          <a:r>
            <a:rPr lang="en-US" b="1" dirty="0" smtClean="0"/>
            <a:t>FDIR requirement </a:t>
          </a:r>
          <a:endParaRPr lang="en-US" b="1" dirty="0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 b="0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 b="0"/>
        </a:p>
      </dgm:t>
    </dgm:pt>
    <dgm:pt modelId="{46644A12-61EF-421C-AD66-692EB805B048}">
      <dgm:prSet/>
      <dgm:spPr/>
      <dgm:t>
        <a:bodyPr/>
        <a:lstStyle/>
        <a:p>
          <a:r>
            <a:rPr lang="en-US" b="0" dirty="0" smtClean="0"/>
            <a:t>Analyze </a:t>
          </a:r>
          <a:r>
            <a:rPr lang="en-US" b="1" dirty="0" smtClean="0"/>
            <a:t>FDIR</a:t>
          </a:r>
          <a:r>
            <a:rPr lang="en-US" b="0" dirty="0" smtClean="0"/>
            <a:t> architectural approaches made through </a:t>
          </a:r>
          <a:r>
            <a:rPr lang="en-US" b="1" dirty="0" smtClean="0"/>
            <a:t>ACME </a:t>
          </a:r>
          <a:endParaRPr lang="en-US" b="1" dirty="0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 b="0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 b="0"/>
        </a:p>
      </dgm:t>
    </dgm:pt>
    <dgm:pt modelId="{0748FFA0-8B6F-4C0E-B3E0-2D39A1C0DFB1}">
      <dgm:prSet/>
      <dgm:spPr/>
      <dgm:t>
        <a:bodyPr/>
        <a:lstStyle/>
        <a:p>
          <a:r>
            <a:rPr lang="en-US" b="0" dirty="0" smtClean="0"/>
            <a:t>Present </a:t>
          </a:r>
          <a:r>
            <a:rPr lang="en-US" b="1" dirty="0" smtClean="0"/>
            <a:t>FDIR</a:t>
          </a:r>
          <a:r>
            <a:rPr lang="en-US" b="0" dirty="0" smtClean="0"/>
            <a:t> ATAM assessment results</a:t>
          </a:r>
          <a:endParaRPr lang="en-US" b="0" dirty="0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 b="0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 b="0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0" dirty="0" smtClean="0"/>
            <a:t>Present the ATAM </a:t>
          </a:r>
          <a:endParaRPr lang="en-US" b="0" dirty="0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 b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 b="0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85A86D-C3FF-4C29-81CB-ECEFC3F9CA2E}" type="pres">
      <dgm:prSet presAssocID="{C5C4F80A-ADCA-43BF-ACC9-3F5C75B9E216}" presName="composite" presStyleCnt="0"/>
      <dgm:spPr/>
      <dgm:t>
        <a:bodyPr/>
        <a:lstStyle/>
        <a:p>
          <a:endParaRPr lang="fr-FR"/>
        </a:p>
      </dgm:t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  <dgm:t>
        <a:bodyPr/>
        <a:lstStyle/>
        <a:p>
          <a:endParaRPr lang="fr-FR"/>
        </a:p>
      </dgm:t>
    </dgm:pt>
    <dgm:pt modelId="{9DA3AA2C-EA36-459C-BB04-E859C5805F51}" type="pres">
      <dgm:prSet presAssocID="{89DC5C5C-4497-464A-BEDD-3EC8F5FBE9CF}" presName="composite" presStyleCnt="0"/>
      <dgm:spPr/>
      <dgm:t>
        <a:bodyPr/>
        <a:lstStyle/>
        <a:p>
          <a:endParaRPr lang="fr-FR"/>
        </a:p>
      </dgm:t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  <dgm:t>
        <a:bodyPr/>
        <a:lstStyle/>
        <a:p>
          <a:endParaRPr lang="fr-FR"/>
        </a:p>
      </dgm:t>
    </dgm:pt>
    <dgm:pt modelId="{1A6E4B5F-9628-4EE5-9B6D-EBDBE6103752}" type="pres">
      <dgm:prSet presAssocID="{6D29025B-7E9E-4523-984D-758507BDFCD3}" presName="composite" presStyleCnt="0"/>
      <dgm:spPr/>
      <dgm:t>
        <a:bodyPr/>
        <a:lstStyle/>
        <a:p>
          <a:endParaRPr lang="fr-FR"/>
        </a:p>
      </dgm:t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  <dgm:t>
        <a:bodyPr/>
        <a:lstStyle/>
        <a:p>
          <a:endParaRPr lang="fr-FR"/>
        </a:p>
      </dgm:t>
    </dgm:pt>
    <dgm:pt modelId="{6750A149-C2C9-4CDE-B7C2-BCBF6D0F039F}" type="pres">
      <dgm:prSet presAssocID="{3C486B70-D3FE-4970-B9B5-CA2D8B6F3EEE}" presName="composite" presStyleCnt="0"/>
      <dgm:spPr/>
      <dgm:t>
        <a:bodyPr/>
        <a:lstStyle/>
        <a:p>
          <a:endParaRPr lang="fr-FR"/>
        </a:p>
      </dgm:t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6ADB9B-8157-4831-985B-061683CC1EEB}" type="pres">
      <dgm:prSet presAssocID="{954CD116-88A4-41A9-ACFA-9224822CD487}" presName="sp" presStyleCnt="0"/>
      <dgm:spPr/>
      <dgm:t>
        <a:bodyPr/>
        <a:lstStyle/>
        <a:p>
          <a:endParaRPr lang="fr-FR"/>
        </a:p>
      </dgm:t>
    </dgm:pt>
    <dgm:pt modelId="{FC01F299-D96D-4F48-8A0E-C1D0E7F9525F}" type="pres">
      <dgm:prSet presAssocID="{9EFC650E-4E74-4F71-8B71-A5F227EAD719}" presName="composite" presStyleCnt="0"/>
      <dgm:spPr/>
      <dgm:t>
        <a:bodyPr/>
        <a:lstStyle/>
        <a:p>
          <a:endParaRPr lang="fr-FR"/>
        </a:p>
      </dgm:t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712B6-3920-4DDC-8BD9-68FEA667200E}" type="pres">
      <dgm:prSet presAssocID="{6A8EEF53-32BB-4548-A55F-A1ECF75EEE06}" presName="sp" presStyleCnt="0"/>
      <dgm:spPr/>
      <dgm:t>
        <a:bodyPr/>
        <a:lstStyle/>
        <a:p>
          <a:endParaRPr lang="fr-FR"/>
        </a:p>
      </dgm:t>
    </dgm:pt>
    <dgm:pt modelId="{93541746-2B73-45D7-A371-2F578D68E6B7}" type="pres">
      <dgm:prSet presAssocID="{CD622641-F3D4-45C1-9D46-EA5724F7F5F3}" presName="composite" presStyleCnt="0"/>
      <dgm:spPr/>
      <dgm:t>
        <a:bodyPr/>
        <a:lstStyle/>
        <a:p>
          <a:endParaRPr lang="fr-FR"/>
        </a:p>
      </dgm:t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  <dgm:t>
        <a:bodyPr/>
        <a:lstStyle/>
        <a:p>
          <a:endParaRPr lang="fr-FR"/>
        </a:p>
      </dgm:t>
    </dgm:pt>
    <dgm:pt modelId="{BA02F535-A28B-4D0C-A498-43764D7F217A}" type="pres">
      <dgm:prSet presAssocID="{A3E414CC-462E-4214-ABF4-C1F7D6637270}" presName="composite" presStyleCnt="0"/>
      <dgm:spPr/>
      <dgm:t>
        <a:bodyPr/>
        <a:lstStyle/>
        <a:p>
          <a:endParaRPr lang="fr-FR"/>
        </a:p>
      </dgm:t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8FA7B-98D6-49F3-B221-E7D84FFA4AE3}" type="pres">
      <dgm:prSet presAssocID="{2DC9A183-3F70-48B9-9D32-D893FC32B4EA}" presName="sp" presStyleCnt="0"/>
      <dgm:spPr/>
      <dgm:t>
        <a:bodyPr/>
        <a:lstStyle/>
        <a:p>
          <a:endParaRPr lang="fr-FR"/>
        </a:p>
      </dgm:t>
    </dgm:pt>
    <dgm:pt modelId="{EBB15920-05D6-476B-8ADE-253C9F0867B5}" type="pres">
      <dgm:prSet presAssocID="{2F387301-5DE6-45E2-82CF-0968614BE5FA}" presName="composite" presStyleCnt="0"/>
      <dgm:spPr/>
      <dgm:t>
        <a:bodyPr/>
        <a:lstStyle/>
        <a:p>
          <a:endParaRPr lang="fr-FR"/>
        </a:p>
      </dgm:t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3A7527-3485-49CA-BC1C-D76A47930A6B}" type="pres">
      <dgm:prSet presAssocID="{F166C28F-508C-4106-9681-D94CE212568D}" presName="sp" presStyleCnt="0"/>
      <dgm:spPr/>
      <dgm:t>
        <a:bodyPr/>
        <a:lstStyle/>
        <a:p>
          <a:endParaRPr lang="fr-FR"/>
        </a:p>
      </dgm:t>
    </dgm:pt>
    <dgm:pt modelId="{C61F94FF-537C-4844-B009-E922E46B74CA}" type="pres">
      <dgm:prSet presAssocID="{40BE8CB0-D409-4286-83A7-7CB88975B308}" presName="composite" presStyleCnt="0"/>
      <dgm:spPr/>
      <dgm:t>
        <a:bodyPr/>
        <a:lstStyle/>
        <a:p>
          <a:endParaRPr lang="fr-FR"/>
        </a:p>
      </dgm:t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3F541E3-3AC5-46F7-B08F-6758B52CE593}" type="presOf" srcId="{BD27B93E-B34D-4D94-A918-74D1D64A6C14}" destId="{CBA989B8-077B-4FBE-A07C-9D242D152BED}" srcOrd="0" destOrd="0" presId="urn:microsoft.com/office/officeart/2005/8/layout/chevron2"/>
    <dgm:cxn modelId="{9DAA08A4-A91A-44AC-B193-A84C18935570}" type="presOf" srcId="{9EFC650E-4E74-4F71-8B71-A5F227EAD719}" destId="{C0B70794-7FBF-4132-BE23-89D055D34807}" srcOrd="0" destOrd="0" presId="urn:microsoft.com/office/officeart/2005/8/layout/chevron2"/>
    <dgm:cxn modelId="{793EA126-6F5C-46C8-882C-EDD084FA1D44}" type="presOf" srcId="{A3E414CC-462E-4214-ABF4-C1F7D6637270}" destId="{A896D615-4805-490D-88BB-D96DE1A517B9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B9523A68-4F00-460A-8002-F0FD15126617}" type="presOf" srcId="{67D24913-09F9-4F86-B612-DD5C4945B52C}" destId="{504D6305-7D78-4993-9F6D-D86EC1407DE3}" srcOrd="0" destOrd="0" presId="urn:microsoft.com/office/officeart/2005/8/layout/chevron2"/>
    <dgm:cxn modelId="{B38D4A8E-B380-4D2D-BA3E-8DE081FDADD8}" type="presOf" srcId="{14D14EFE-6C54-446C-82B7-D64794AE17D7}" destId="{D5B43576-7BA0-48C9-B6FC-680D13C3B8E5}" srcOrd="0" destOrd="0" presId="urn:microsoft.com/office/officeart/2005/8/layout/chevron2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33DAEF7E-4D59-4850-956F-63DDE3670D88}" type="presOf" srcId="{0748FFA0-8B6F-4C0E-B3E0-2D39A1C0DFB1}" destId="{14B4288F-6627-46EB-BCBA-12FAAE9CB246}" srcOrd="0" destOrd="0" presId="urn:microsoft.com/office/officeart/2005/8/layout/chevron2"/>
    <dgm:cxn modelId="{7D9D60E3-B3CE-487C-87B6-1952040B6B2D}" type="presOf" srcId="{3C486B70-D3FE-4970-B9B5-CA2D8B6F3EEE}" destId="{69ABBA2A-1B53-4120-8B56-E28A6169C332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999F0E4-4B7B-4510-940C-9C0DE723E021}" type="presOf" srcId="{7FE59F3C-D076-40C7-967F-EE61C565D313}" destId="{E62D6163-FD5E-4FC3-8631-1DE5C8F0E4FD}" srcOrd="0" destOrd="0" presId="urn:microsoft.com/office/officeart/2005/8/layout/chevron2"/>
    <dgm:cxn modelId="{867FF0A1-1E21-4983-BE14-1B41F3AC1B1C}" type="presOf" srcId="{8EF861FA-3808-4B5F-A394-808F8FCA844F}" destId="{7D4674C8-3BBD-4727-A37D-F0C903662B5E}" srcOrd="0" destOrd="0" presId="urn:microsoft.com/office/officeart/2005/8/layout/chevron2"/>
    <dgm:cxn modelId="{F6E4618F-7761-4514-901D-26E9C6E1D509}" type="presOf" srcId="{40BE8CB0-D409-4286-83A7-7CB88975B308}" destId="{0EC195B2-5C88-4735-92E1-811CE7167169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7DAE6E9F-F8CB-41FE-8919-8AD5795003D6}" type="presOf" srcId="{CD622641-F3D4-45C1-9D46-EA5724F7F5F3}" destId="{215AEA54-2758-4555-8621-D6B3E55C1C40}" srcOrd="0" destOrd="0" presId="urn:microsoft.com/office/officeart/2005/8/layout/chevron2"/>
    <dgm:cxn modelId="{3C263098-B760-43C3-95B5-9BE6A9EF7735}" type="presOf" srcId="{2F387301-5DE6-45E2-82CF-0968614BE5FA}" destId="{425E8F97-BAF5-4DED-8FE7-DD5A3C7B24FE}" srcOrd="0" destOrd="0" presId="urn:microsoft.com/office/officeart/2005/8/layout/chevron2"/>
    <dgm:cxn modelId="{A1DE459D-B6BC-46EF-8A41-2386560A3AC7}" type="presOf" srcId="{6D29025B-7E9E-4523-984D-758507BDFCD3}" destId="{098EBCC1-266D-4A29-8BA8-958004418245}" srcOrd="0" destOrd="0" presId="urn:microsoft.com/office/officeart/2005/8/layout/chevron2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AE25BFBC-910C-4E31-9ED2-82851BA20954}" type="presOf" srcId="{46644A12-61EF-421C-AD66-692EB805B048}" destId="{5E8AA695-8E16-481C-8474-78940AF4C855}" srcOrd="0" destOrd="0" presId="urn:microsoft.com/office/officeart/2005/8/layout/chevron2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116F7FA3-6FE2-41F6-BF0F-F43C5AAD7EC8}" type="presOf" srcId="{E2468726-E2C5-4CAB-A87E-212CDACC1D39}" destId="{BCF9926A-63CD-4519-B280-55D6BCE32101}" srcOrd="0" destOrd="0" presId="urn:microsoft.com/office/officeart/2005/8/layout/chevron2"/>
    <dgm:cxn modelId="{D0B4141B-6B34-4986-ADB4-F44AF9735ABF}" type="presOf" srcId="{64FD7011-1C57-4ACA-8B55-9E1489E37311}" destId="{E2098CAB-8FA0-4A3B-9077-802A97F44736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B74F6906-0A09-49D0-B608-F229D009720F}" type="presOf" srcId="{C5C4F80A-ADCA-43BF-ACC9-3F5C75B9E216}" destId="{A8EFB1D0-AFE1-4ABB-998F-BC8F5022F6DE}" srcOrd="0" destOrd="0" presId="urn:microsoft.com/office/officeart/2005/8/layout/chevron2"/>
    <dgm:cxn modelId="{D36E4064-F18F-4E10-8939-9ED02493D39C}" type="presOf" srcId="{89DC5C5C-4497-464A-BEDD-3EC8F5FBE9CF}" destId="{60ADE2E7-EE22-4F1B-B618-0810AEAB69CF}" srcOrd="0" destOrd="0" presId="urn:microsoft.com/office/officeart/2005/8/layout/chevron2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30D374BB-B7F3-43A8-88FC-846A17E18913}" type="presOf" srcId="{1C17E32D-E5BC-4650-8F69-5E37774C067C}" destId="{02AC38D5-023A-4A73-950E-DD6AFA43F046}" srcOrd="0" destOrd="0" presId="urn:microsoft.com/office/officeart/2005/8/layout/chevron2"/>
    <dgm:cxn modelId="{70C35891-BA24-4657-951C-8CD57A954841}" type="presParOf" srcId="{BCF9926A-63CD-4519-B280-55D6BCE32101}" destId="{B685A86D-C3FF-4C29-81CB-ECEFC3F9CA2E}" srcOrd="0" destOrd="0" presId="urn:microsoft.com/office/officeart/2005/8/layout/chevron2"/>
    <dgm:cxn modelId="{49542AAC-850E-4A9B-A886-97AB3E99DC12}" type="presParOf" srcId="{B685A86D-C3FF-4C29-81CB-ECEFC3F9CA2E}" destId="{A8EFB1D0-AFE1-4ABB-998F-BC8F5022F6DE}" srcOrd="0" destOrd="0" presId="urn:microsoft.com/office/officeart/2005/8/layout/chevron2"/>
    <dgm:cxn modelId="{5A784973-6D9F-4A5A-A9E1-4105436C3360}" type="presParOf" srcId="{B685A86D-C3FF-4C29-81CB-ECEFC3F9CA2E}" destId="{7D4674C8-3BBD-4727-A37D-F0C903662B5E}" srcOrd="1" destOrd="0" presId="urn:microsoft.com/office/officeart/2005/8/layout/chevron2"/>
    <dgm:cxn modelId="{419BE2F5-F72B-4637-BE06-8B2064D85F30}" type="presParOf" srcId="{BCF9926A-63CD-4519-B280-55D6BCE32101}" destId="{3DB66672-19AD-4748-9181-A079BB18C4FC}" srcOrd="1" destOrd="0" presId="urn:microsoft.com/office/officeart/2005/8/layout/chevron2"/>
    <dgm:cxn modelId="{60044768-01CF-41FD-8166-1BE94B6F0FB7}" type="presParOf" srcId="{BCF9926A-63CD-4519-B280-55D6BCE32101}" destId="{9DA3AA2C-EA36-459C-BB04-E859C5805F51}" srcOrd="2" destOrd="0" presId="urn:microsoft.com/office/officeart/2005/8/layout/chevron2"/>
    <dgm:cxn modelId="{91E2C07F-46E5-4479-9D97-98FA8FBFC856}" type="presParOf" srcId="{9DA3AA2C-EA36-459C-BB04-E859C5805F51}" destId="{60ADE2E7-EE22-4F1B-B618-0810AEAB69CF}" srcOrd="0" destOrd="0" presId="urn:microsoft.com/office/officeart/2005/8/layout/chevron2"/>
    <dgm:cxn modelId="{23A7B7A9-7803-4865-A8FB-F237029334D3}" type="presParOf" srcId="{9DA3AA2C-EA36-459C-BB04-E859C5805F51}" destId="{504D6305-7D78-4993-9F6D-D86EC1407DE3}" srcOrd="1" destOrd="0" presId="urn:microsoft.com/office/officeart/2005/8/layout/chevron2"/>
    <dgm:cxn modelId="{A387F083-D1C6-4F2B-9D20-530E6C9A191D}" type="presParOf" srcId="{BCF9926A-63CD-4519-B280-55D6BCE32101}" destId="{13EE3A4B-ECED-4353-BCE6-D95F8976A538}" srcOrd="3" destOrd="0" presId="urn:microsoft.com/office/officeart/2005/8/layout/chevron2"/>
    <dgm:cxn modelId="{818E491F-EFB8-4550-8682-A5A3B975C3F4}" type="presParOf" srcId="{BCF9926A-63CD-4519-B280-55D6BCE32101}" destId="{1A6E4B5F-9628-4EE5-9B6D-EBDBE6103752}" srcOrd="4" destOrd="0" presId="urn:microsoft.com/office/officeart/2005/8/layout/chevron2"/>
    <dgm:cxn modelId="{949C068E-B86A-43B4-A2AC-33DAC04370B1}" type="presParOf" srcId="{1A6E4B5F-9628-4EE5-9B6D-EBDBE6103752}" destId="{098EBCC1-266D-4A29-8BA8-958004418245}" srcOrd="0" destOrd="0" presId="urn:microsoft.com/office/officeart/2005/8/layout/chevron2"/>
    <dgm:cxn modelId="{F5268352-B57C-48E9-9FE6-16A6818D66A4}" type="presParOf" srcId="{1A6E4B5F-9628-4EE5-9B6D-EBDBE6103752}" destId="{02AC38D5-023A-4A73-950E-DD6AFA43F046}" srcOrd="1" destOrd="0" presId="urn:microsoft.com/office/officeart/2005/8/layout/chevron2"/>
    <dgm:cxn modelId="{CBAEB6C0-A914-4135-983D-4EB02DAEA079}" type="presParOf" srcId="{BCF9926A-63CD-4519-B280-55D6BCE32101}" destId="{89028E1F-40B5-40FC-8281-CB6E0D7C24F4}" srcOrd="5" destOrd="0" presId="urn:microsoft.com/office/officeart/2005/8/layout/chevron2"/>
    <dgm:cxn modelId="{F04690D9-ACEF-407B-B099-33987695F064}" type="presParOf" srcId="{BCF9926A-63CD-4519-B280-55D6BCE32101}" destId="{6750A149-C2C9-4CDE-B7C2-BCBF6D0F039F}" srcOrd="6" destOrd="0" presId="urn:microsoft.com/office/officeart/2005/8/layout/chevron2"/>
    <dgm:cxn modelId="{2F9EDEC3-E234-48EF-907B-1C8B0419DB69}" type="presParOf" srcId="{6750A149-C2C9-4CDE-B7C2-BCBF6D0F039F}" destId="{69ABBA2A-1B53-4120-8B56-E28A6169C332}" srcOrd="0" destOrd="0" presId="urn:microsoft.com/office/officeart/2005/8/layout/chevron2"/>
    <dgm:cxn modelId="{2B3BD920-117F-4190-BE9D-AC369A413C51}" type="presParOf" srcId="{6750A149-C2C9-4CDE-B7C2-BCBF6D0F039F}" destId="{E62D6163-FD5E-4FC3-8631-1DE5C8F0E4FD}" srcOrd="1" destOrd="0" presId="urn:microsoft.com/office/officeart/2005/8/layout/chevron2"/>
    <dgm:cxn modelId="{7B391101-08CA-4818-B499-AD76C52A71C3}" type="presParOf" srcId="{BCF9926A-63CD-4519-B280-55D6BCE32101}" destId="{EC6ADB9B-8157-4831-985B-061683CC1EEB}" srcOrd="7" destOrd="0" presId="urn:microsoft.com/office/officeart/2005/8/layout/chevron2"/>
    <dgm:cxn modelId="{6661D321-5A1F-417F-9FA4-6BF2188B0D0E}" type="presParOf" srcId="{BCF9926A-63CD-4519-B280-55D6BCE32101}" destId="{FC01F299-D96D-4F48-8A0E-C1D0E7F9525F}" srcOrd="8" destOrd="0" presId="urn:microsoft.com/office/officeart/2005/8/layout/chevron2"/>
    <dgm:cxn modelId="{3F57B298-C44D-4D4E-8B9D-708D2FFD06DA}" type="presParOf" srcId="{FC01F299-D96D-4F48-8A0E-C1D0E7F9525F}" destId="{C0B70794-7FBF-4132-BE23-89D055D34807}" srcOrd="0" destOrd="0" presId="urn:microsoft.com/office/officeart/2005/8/layout/chevron2"/>
    <dgm:cxn modelId="{5E860194-F1EE-4E19-8958-2FD1120EFD7D}" type="presParOf" srcId="{FC01F299-D96D-4F48-8A0E-C1D0E7F9525F}" destId="{CBA989B8-077B-4FBE-A07C-9D242D152BED}" srcOrd="1" destOrd="0" presId="urn:microsoft.com/office/officeart/2005/8/layout/chevron2"/>
    <dgm:cxn modelId="{101760FD-A860-49CE-9926-B91FC91DBB2B}" type="presParOf" srcId="{BCF9926A-63CD-4519-B280-55D6BCE32101}" destId="{A69712B6-3920-4DDC-8BD9-68FEA667200E}" srcOrd="9" destOrd="0" presId="urn:microsoft.com/office/officeart/2005/8/layout/chevron2"/>
    <dgm:cxn modelId="{B2C2420E-CB04-4DA1-A286-C446146E9E01}" type="presParOf" srcId="{BCF9926A-63CD-4519-B280-55D6BCE32101}" destId="{93541746-2B73-45D7-A371-2F578D68E6B7}" srcOrd="10" destOrd="0" presId="urn:microsoft.com/office/officeart/2005/8/layout/chevron2"/>
    <dgm:cxn modelId="{E24E27D6-CD2C-4008-A874-47772B2FFB23}" type="presParOf" srcId="{93541746-2B73-45D7-A371-2F578D68E6B7}" destId="{215AEA54-2758-4555-8621-D6B3E55C1C40}" srcOrd="0" destOrd="0" presId="urn:microsoft.com/office/officeart/2005/8/layout/chevron2"/>
    <dgm:cxn modelId="{87D73238-70DB-40BB-ADBA-6EF138E1CC86}" type="presParOf" srcId="{93541746-2B73-45D7-A371-2F578D68E6B7}" destId="{D5B43576-7BA0-48C9-B6FC-680D13C3B8E5}" srcOrd="1" destOrd="0" presId="urn:microsoft.com/office/officeart/2005/8/layout/chevron2"/>
    <dgm:cxn modelId="{B58A286A-A531-4F0C-B4B0-683B176D0611}" type="presParOf" srcId="{BCF9926A-63CD-4519-B280-55D6BCE32101}" destId="{FBBC8427-C78E-450F-BD2D-D925572D4B55}" srcOrd="11" destOrd="0" presId="urn:microsoft.com/office/officeart/2005/8/layout/chevron2"/>
    <dgm:cxn modelId="{32C5040B-9B96-4394-B830-3BC56BB7C6F5}" type="presParOf" srcId="{BCF9926A-63CD-4519-B280-55D6BCE32101}" destId="{BA02F535-A28B-4D0C-A498-43764D7F217A}" srcOrd="12" destOrd="0" presId="urn:microsoft.com/office/officeart/2005/8/layout/chevron2"/>
    <dgm:cxn modelId="{6881E6B2-0A45-4F00-B3A3-D15F638DBF66}" type="presParOf" srcId="{BA02F535-A28B-4D0C-A498-43764D7F217A}" destId="{A896D615-4805-490D-88BB-D96DE1A517B9}" srcOrd="0" destOrd="0" presId="urn:microsoft.com/office/officeart/2005/8/layout/chevron2"/>
    <dgm:cxn modelId="{245A01C9-882F-4FFA-9724-3C736A95CA85}" type="presParOf" srcId="{BA02F535-A28B-4D0C-A498-43764D7F217A}" destId="{E2098CAB-8FA0-4A3B-9077-802A97F44736}" srcOrd="1" destOrd="0" presId="urn:microsoft.com/office/officeart/2005/8/layout/chevron2"/>
    <dgm:cxn modelId="{94A0B469-FEF0-4DE7-BC09-8B43C070DFC1}" type="presParOf" srcId="{BCF9926A-63CD-4519-B280-55D6BCE32101}" destId="{25C8FA7B-98D6-49F3-B221-E7D84FFA4AE3}" srcOrd="13" destOrd="0" presId="urn:microsoft.com/office/officeart/2005/8/layout/chevron2"/>
    <dgm:cxn modelId="{0A7408A4-16E3-495B-AF03-731CBF26A898}" type="presParOf" srcId="{BCF9926A-63CD-4519-B280-55D6BCE32101}" destId="{EBB15920-05D6-476B-8ADE-253C9F0867B5}" srcOrd="14" destOrd="0" presId="urn:microsoft.com/office/officeart/2005/8/layout/chevron2"/>
    <dgm:cxn modelId="{6C85A50B-8B81-448F-8761-14E037BDB0F0}" type="presParOf" srcId="{EBB15920-05D6-476B-8ADE-253C9F0867B5}" destId="{425E8F97-BAF5-4DED-8FE7-DD5A3C7B24FE}" srcOrd="0" destOrd="0" presId="urn:microsoft.com/office/officeart/2005/8/layout/chevron2"/>
    <dgm:cxn modelId="{46341988-827D-4A77-8BB2-BB841F409D12}" type="presParOf" srcId="{EBB15920-05D6-476B-8ADE-253C9F0867B5}" destId="{5E8AA695-8E16-481C-8474-78940AF4C855}" srcOrd="1" destOrd="0" presId="urn:microsoft.com/office/officeart/2005/8/layout/chevron2"/>
    <dgm:cxn modelId="{CB2C812B-F1DC-4D99-B388-F209BF348CD5}" type="presParOf" srcId="{BCF9926A-63CD-4519-B280-55D6BCE32101}" destId="{D23A7527-3485-49CA-BC1C-D76A47930A6B}" srcOrd="15" destOrd="0" presId="urn:microsoft.com/office/officeart/2005/8/layout/chevron2"/>
    <dgm:cxn modelId="{1842B961-CC08-48DC-A67F-46579882F78A}" type="presParOf" srcId="{BCF9926A-63CD-4519-B280-55D6BCE32101}" destId="{C61F94FF-537C-4844-B009-E922E46B74CA}" srcOrd="16" destOrd="0" presId="urn:microsoft.com/office/officeart/2005/8/layout/chevron2"/>
    <dgm:cxn modelId="{8A2CDC71-F547-4600-91B2-1A7AC6520F44}" type="presParOf" srcId="{C61F94FF-537C-4844-B009-E922E46B74CA}" destId="{0EC195B2-5C88-4735-92E1-811CE7167169}" srcOrd="0" destOrd="0" presId="urn:microsoft.com/office/officeart/2005/8/layout/chevron2"/>
    <dgm:cxn modelId="{ED247610-1D2E-46F7-8226-F8DFC131B8A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2357422" y="2265313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571735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4" name="Flèche droite 13"/>
          <p:cNvSpPr/>
          <p:nvPr/>
        </p:nvSpPr>
        <p:spPr>
          <a:xfrm>
            <a:off x="3286115" y="3618875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4143371" y="3483518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357554" y="2934120"/>
            <a:ext cx="10491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cxnSp>
        <p:nvCxnSpPr>
          <p:cNvPr id="18" name="Connecteur droit avec flèche 17"/>
          <p:cNvCxnSpPr>
            <a:stCxn id="27" idx="0"/>
          </p:cNvCxnSpPr>
          <p:nvPr/>
        </p:nvCxnSpPr>
        <p:spPr>
          <a:xfrm rot="16200000" flipV="1">
            <a:off x="6184360" y="3611173"/>
            <a:ext cx="920112" cy="14301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29322" y="4286256"/>
            <a:ext cx="2791722" cy="2171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286512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786578" y="5471215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500826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86644" y="5325990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326123" y="5699159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286644" y="5897494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ATAM introduction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i="1" smtClean="0"/>
              <a:t>Architecture Tradeoff Analysis Method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identification method to assess the consequences of architectural decisions in light of quality attribute requirements.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can be done relatively inexpensively and quickly (because it is assessing architectural design artifacts).</a:t>
            </a:r>
            <a:endParaRPr smtClean="0"/>
          </a:p>
          <a:p>
            <a:r>
              <a:rPr lang="en-US" dirty="0" smtClean="0"/>
              <a:t>The ATAM will produce analyses commensurate with the level of detail of the architectural specification.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Three of the major goals of ATAM are to:</a:t>
            </a:r>
            <a:endParaRPr sz="2800" smtClean="0"/>
          </a:p>
          <a:p>
            <a:pPr lvl="1"/>
            <a:r>
              <a:rPr lang="en-US" sz="2400" dirty="0" smtClean="0"/>
              <a:t>elicit and refine a precise statement of the architecture’s driving quality attribute requirements</a:t>
            </a:r>
            <a:endParaRPr sz="2400" smtClean="0"/>
          </a:p>
          <a:p>
            <a:pPr lvl="1"/>
            <a:r>
              <a:rPr lang="en-US" sz="2400" dirty="0" smtClean="0"/>
              <a:t>elicit and refine a precise statement of the architectural design decisions</a:t>
            </a:r>
            <a:endParaRPr sz="2400" smtClean="0"/>
          </a:p>
          <a:p>
            <a:pPr lvl="1"/>
            <a:r>
              <a:rPr lang="en-US" sz="2400" dirty="0" smtClean="0"/>
              <a:t>evaluate the architectural design decisions to determine if they satisfactorily address the quality requirements</a:t>
            </a:r>
            <a:endParaRPr sz="240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ATAM(cont.)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</a:t>
            </a:r>
          </a:p>
          <a:p>
            <a:endParaRPr lang="en-US" dirty="0" smtClean="0"/>
          </a:p>
          <a:p>
            <a:r>
              <a:rPr lang="en-US" dirty="0" smtClean="0"/>
              <a:t>These are typically</a:t>
            </a:r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Atam</a:t>
            </a:r>
            <a:r>
              <a:rPr lang="en-US" dirty="0" smtClean="0"/>
              <a:t> assessment steps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428596" y="1161135"/>
          <a:ext cx="8358246" cy="541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611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Presentation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407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ATAM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smtClean="0">
                <a:latin typeface="+mn-lt"/>
                <a:cs typeface="+mn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="" xmlns:p14="http://schemas.microsoft.com/office/powerpoint/2007/7/12/main" xmlns:mv="urn:schemas-microsoft-com:mac:vml" xmlns:mc="http://schemas.openxmlformats.org/markup-compatibility/2006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</a:t>
            </a:r>
            <a:r>
              <a:rPr lang="en-GB" dirty="0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</a:t>
            </a:r>
            <a:r>
              <a:rPr lang="en-US" dirty="0" smtClean="0"/>
              <a:t>furnished (movies, </a:t>
            </a:r>
            <a:r>
              <a:rPr lang="en-US" dirty="0" smtClean="0"/>
              <a:t>tutorials,…) </a:t>
            </a:r>
            <a:r>
              <a:rPr lang="en-US" dirty="0" smtClean="0"/>
              <a:t>but not a lot of </a:t>
            </a:r>
            <a:r>
              <a:rPr lang="en-US" dirty="0" smtClean="0"/>
              <a:t>papers</a:t>
            </a:r>
          </a:p>
          <a:p>
            <a:pPr lvl="2"/>
            <a:r>
              <a:rPr lang="en-US" dirty="0" smtClean="0"/>
              <a:t>For professional </a:t>
            </a:r>
            <a:r>
              <a:rPr lang="en-US" dirty="0" smtClean="0"/>
              <a:t>&amp; </a:t>
            </a:r>
            <a:r>
              <a:rPr lang="en-US" dirty="0" smtClean="0"/>
              <a:t>enterprises</a:t>
            </a:r>
          </a:p>
          <a:p>
            <a:pPr lvl="2"/>
            <a:r>
              <a:rPr lang="en-US" dirty="0" smtClean="0"/>
              <a:t>Software : 30 </a:t>
            </a:r>
            <a:r>
              <a:rPr lang="en-US" dirty="0" smtClean="0"/>
              <a:t>day </a:t>
            </a:r>
            <a:r>
              <a:rPr lang="en-US" dirty="0" smtClean="0"/>
              <a:t>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  <a:endParaRPr lang="en-US" dirty="0" smtClean="0"/>
          </a:p>
          <a:p>
            <a:pPr lvl="2"/>
            <a:r>
              <a:rPr lang="en-US" dirty="0" smtClean="0"/>
              <a:t>B</a:t>
            </a:r>
            <a:r>
              <a:rPr lang="en-US" dirty="0" smtClean="0"/>
              <a:t>est </a:t>
            </a:r>
            <a:r>
              <a:rPr lang="en-US" dirty="0" smtClean="0"/>
              <a:t>example furniture</a:t>
            </a:r>
          </a:p>
          <a:p>
            <a:pPr lvl="2"/>
            <a:r>
              <a:rPr lang="en-US" dirty="0" smtClean="0"/>
              <a:t>Software on Linux </a:t>
            </a:r>
            <a:r>
              <a:rPr lang="en-US" dirty="0" smtClean="0"/>
              <a:t>&amp; </a:t>
            </a:r>
            <a:r>
              <a:rPr lang="en-US" dirty="0" smtClean="0"/>
              <a:t>Solaris : free BUT </a:t>
            </a:r>
            <a:r>
              <a:rPr lang="en-US" dirty="0" smtClean="0"/>
              <a:t>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</a:t>
            </a:r>
            <a:r>
              <a:rPr lang="en-US" dirty="0" smtClean="0"/>
              <a:t>too much documents</a:t>
            </a:r>
          </a:p>
          <a:p>
            <a:pPr lvl="2"/>
            <a:r>
              <a:rPr lang="en-US" dirty="0" smtClean="0"/>
              <a:t>Well furnished on Internet</a:t>
            </a:r>
            <a:endParaRPr lang="en-US" dirty="0" smtClean="0"/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  <a:endParaRPr lang="en-GB" dirty="0" smtClean="0"/>
          </a:p>
          <a:p>
            <a:pPr lvl="2"/>
            <a:r>
              <a:rPr lang="en-GB" dirty="0" smtClean="0"/>
              <a:t>S</a:t>
            </a:r>
            <a:r>
              <a:rPr lang="en-GB" smtClean="0"/>
              <a:t>oftware </a:t>
            </a:r>
            <a:r>
              <a:rPr lang="en-GB" dirty="0" smtClean="0"/>
              <a:t>not </a:t>
            </a:r>
            <a:r>
              <a:rPr lang="en-GB" dirty="0" smtClean="0"/>
              <a:t>available</a:t>
            </a:r>
            <a:endParaRPr lang="en-GB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a common language 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kernel &amp; elements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lang="en-US" dirty="0" smtClean="0"/>
              <a:t>Components, with ports</a:t>
            </a:r>
          </a:p>
          <a:p>
            <a:r>
              <a:rPr lang="en-US" dirty="0" smtClean="0"/>
              <a:t>Connectors, with roles</a:t>
            </a:r>
          </a:p>
          <a:p>
            <a:r>
              <a:rPr lang="en-US" dirty="0" smtClean="0"/>
              <a:t>Attachments of particular ports to particular roles</a:t>
            </a:r>
          </a:p>
          <a:p>
            <a:r>
              <a:rPr lang="en-US" dirty="0" smtClean="0"/>
              <a:t>Properties of any of above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 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 representations</a:t>
            </a:r>
          </a:p>
          <a:p>
            <a:pPr lvl="2"/>
            <a:r>
              <a:rPr lang="en-US" dirty="0" smtClean="0"/>
              <a:t> 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1321</Words>
  <Application>Microsoft Office PowerPoint</Application>
  <PresentationFormat>Affichage à l'écran (4:3)</PresentationFormat>
  <Paragraphs>341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choice</vt:lpstr>
      <vt:lpstr>2. ADL investigation and choice (cont.)</vt:lpstr>
      <vt:lpstr>3. What is acme ?</vt:lpstr>
      <vt:lpstr>3. Acme kernel &amp; elements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</vt:lpstr>
      <vt:lpstr>3. Acme tool</vt:lpstr>
      <vt:lpstr>3. ACMESTUDIO</vt:lpstr>
      <vt:lpstr>3. ACMESTUDIO (cont.)</vt:lpstr>
      <vt:lpstr>3. ACMESTUDIO (cont.)</vt:lpstr>
      <vt:lpstr>3. ACMESTUDIO (cont.)</vt:lpstr>
      <vt:lpstr>4. ATAM</vt:lpstr>
      <vt:lpstr>4. ATAM(cont.)</vt:lpstr>
      <vt:lpstr>4. ATAM(cont.)</vt:lpstr>
      <vt:lpstr>4. Atam assessment steps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262</cp:revision>
  <dcterms:created xsi:type="dcterms:W3CDTF">2009-09-23T16:56:23Z</dcterms:created>
  <dcterms:modified xsi:type="dcterms:W3CDTF">2009-11-18T09:27:08Z</dcterms:modified>
</cp:coreProperties>
</file>