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1" r:id="rId4"/>
    <p:sldId id="309" r:id="rId5"/>
    <p:sldId id="311" r:id="rId6"/>
    <p:sldId id="310" r:id="rId7"/>
    <p:sldId id="326" r:id="rId8"/>
    <p:sldId id="327" r:id="rId9"/>
    <p:sldId id="318" r:id="rId10"/>
    <p:sldId id="319" r:id="rId11"/>
    <p:sldId id="316" r:id="rId12"/>
    <p:sldId id="315" r:id="rId13"/>
    <p:sldId id="328" r:id="rId14"/>
    <p:sldId id="329" r:id="rId15"/>
    <p:sldId id="312" r:id="rId16"/>
    <p:sldId id="317" r:id="rId17"/>
    <p:sldId id="320" r:id="rId18"/>
    <p:sldId id="321" r:id="rId19"/>
    <p:sldId id="330" r:id="rId20"/>
    <p:sldId id="331" r:id="rId21"/>
    <p:sldId id="308" r:id="rId22"/>
    <p:sldId id="286" r:id="rId2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8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Collect systems data to data storage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650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770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 smtClean="0"/>
              <a:t>retrieval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Providing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Response in case of unresolvable conditions</a:t>
            </a:r>
            <a:endParaRPr lang="fr-FR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842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Response in case of unresolvable conditions (cont.)</a:t>
            </a:r>
            <a:br>
              <a:rPr lang="en-US" sz="2400" dirty="0" smtClean="0"/>
            </a:b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1984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32224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Automatic</a:t>
            </a:r>
            <a:r>
              <a:rPr lang="fr-FR" sz="2800" dirty="0" smtClean="0"/>
              <a:t> </a:t>
            </a:r>
            <a:r>
              <a:rPr lang="fr-FR" sz="2800" dirty="0" err="1" smtClean="0"/>
              <a:t>recovery</a:t>
            </a:r>
            <a:r>
              <a:rPr lang="fr-FR" sz="2800" dirty="0" smtClean="0"/>
              <a:t> to </a:t>
            </a:r>
            <a:r>
              <a:rPr lang="fr-FR" sz="2800" dirty="0" err="1" smtClean="0"/>
              <a:t>failure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5326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</a:t>
            </a:r>
            <a:r>
              <a:rPr lang="fr-FR" sz="2800" dirty="0" smtClean="0"/>
              <a:t>FDIR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07/7/12/main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1153</Words>
  <Application>Microsoft Office PowerPoint</Application>
  <PresentationFormat>Affichage à l'écran (4:3)</PresentationFormat>
  <Paragraphs>285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Charte graphique_PA</vt:lpstr>
      <vt:lpstr>FDIR    Spacecraft fault protection system</vt:lpstr>
      <vt:lpstr>Table of ContentS</vt:lpstr>
      <vt:lpstr>Domains identification</vt:lpstr>
      <vt:lpstr>requirements</vt:lpstr>
      <vt:lpstr>Context diagram</vt:lpstr>
      <vt:lpstr>Automatic recovery to failure  </vt:lpstr>
      <vt:lpstr>Automatic recovery to failure (cont.)</vt:lpstr>
      <vt:lpstr>Manual control of FDIR</vt:lpstr>
      <vt:lpstr>Manual control of FDIR (cont.)</vt:lpstr>
      <vt:lpstr>Displaying information continuously</vt:lpstr>
      <vt:lpstr>Displaying information continuously (cont.)</vt:lpstr>
      <vt:lpstr>Collect systems data to data storage</vt:lpstr>
      <vt:lpstr>Collect systems data to data storage(cont.)</vt:lpstr>
      <vt:lpstr>Information retrieval</vt:lpstr>
      <vt:lpstr>Information retrieval (cont.)</vt:lpstr>
      <vt:lpstr>Providing failure localization</vt:lpstr>
      <vt:lpstr>Providing failure localization(cont.)</vt:lpstr>
      <vt:lpstr>Response in case of unresolvable conditions</vt:lpstr>
      <vt:lpstr>Response in case of unresolvable conditions (cont.) 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116</cp:revision>
  <dcterms:created xsi:type="dcterms:W3CDTF">2009-09-23T16:56:23Z</dcterms:created>
  <dcterms:modified xsi:type="dcterms:W3CDTF">2009-09-30T18:24:13Z</dcterms:modified>
</cp:coreProperties>
</file>