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1"/>
  </p:notesMasterIdLst>
  <p:handoutMasterIdLst>
    <p:handoutMasterId r:id="rId32"/>
  </p:handoutMasterIdLst>
  <p:sldIdLst>
    <p:sldId id="256" r:id="rId3"/>
    <p:sldId id="292" r:id="rId4"/>
    <p:sldId id="288" r:id="rId5"/>
    <p:sldId id="289" r:id="rId6"/>
    <p:sldId id="290" r:id="rId7"/>
    <p:sldId id="293" r:id="rId8"/>
    <p:sldId id="296" r:id="rId9"/>
    <p:sldId id="294" r:id="rId10"/>
    <p:sldId id="295" r:id="rId11"/>
    <p:sldId id="298" r:id="rId12"/>
    <p:sldId id="313" r:id="rId13"/>
    <p:sldId id="314" r:id="rId14"/>
    <p:sldId id="318" r:id="rId15"/>
    <p:sldId id="305" r:id="rId16"/>
    <p:sldId id="308" r:id="rId17"/>
    <p:sldId id="316" r:id="rId18"/>
    <p:sldId id="309" r:id="rId19"/>
    <p:sldId id="317" r:id="rId20"/>
    <p:sldId id="312" r:id="rId21"/>
    <p:sldId id="299" r:id="rId22"/>
    <p:sldId id="300" r:id="rId23"/>
    <p:sldId id="301" r:id="rId24"/>
    <p:sldId id="302" r:id="rId25"/>
    <p:sldId id="303" r:id="rId26"/>
    <p:sldId id="319" r:id="rId27"/>
    <p:sldId id="291" r:id="rId28"/>
    <p:sldId id="304" r:id="rId29"/>
    <p:sldId id="286" r:id="rId3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62D"/>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164" autoAdjust="0"/>
    <p:restoredTop sz="93738" autoAdjust="0"/>
  </p:normalViewPr>
  <p:slideViewPr>
    <p:cSldViewPr>
      <p:cViewPr varScale="1">
        <p:scale>
          <a:sx n="62" d="100"/>
          <a:sy n="62" d="100"/>
        </p:scale>
        <p:origin x="-174" y="-9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03/12/2009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03/12/2009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03rd,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6151" y="6643688"/>
            <a:ext cx="1289135"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03rd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r>
              <a:rPr lang="en-US" dirty="0" smtClean="0">
                <a:solidFill>
                  <a:schemeClr val="tx1"/>
                </a:solidFill>
              </a:rPr>
              <a:t>Topic based</a:t>
            </a:r>
          </a:p>
          <a:p>
            <a:pPr lvl="2"/>
            <a:r>
              <a:rPr lang="en-US" dirty="0" smtClean="0">
                <a:solidFill>
                  <a:srgbClr val="000000"/>
                </a:solidFill>
              </a:rPr>
              <a:t>Bundle communication peers, with methods to characterize &amp; classify event content (divided by keys in a string shape). </a:t>
            </a:r>
          </a:p>
          <a:p>
            <a:pPr lvl="2"/>
            <a:r>
              <a:rPr lang="en-US" dirty="0" smtClean="0">
                <a:solidFill>
                  <a:srgbClr val="000000"/>
                </a:solidFill>
              </a:rPr>
              <a:t>Each topic is linked to an individual communication channel</a:t>
            </a:r>
          </a:p>
          <a:p>
            <a:pPr lvl="2"/>
            <a:r>
              <a:rPr lang="en-US"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Remaining work</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FDIR &amp; ADL 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a:t>
            </a:r>
            <a:r>
              <a:rPr altLang="ko-KR" smtClean="0">
                <a:ea typeface="굴림" charset="-127"/>
              </a:rPr>
              <a:t>components</a:t>
            </a:r>
            <a:endParaRPr altLang="ko-KR" smtClean="0">
              <a:ea typeface="굴림" charset="-127"/>
            </a:endParaRP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FDIR &amp; ADL </a:t>
            </a:r>
            <a:r>
              <a:rPr smtClean="0"/>
              <a:t>Requirements </a:t>
            </a:r>
            <a:r>
              <a:rPr smtClean="0"/>
              <a:t>compliance </a:t>
            </a:r>
            <a:r>
              <a:rPr smtClean="0"/>
              <a:t>(cont</a:t>
            </a:r>
            <a:r>
              <a:rPr smtClean="0"/>
              <a: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a:t>
            </a:r>
            <a:r>
              <a:rPr lang="en-US" altLang="ko-KR" dirty="0" smtClean="0">
                <a:ea typeface="굴림" charset="-127"/>
              </a:rPr>
              <a:t>organization </a:t>
            </a:r>
            <a:endParaRPr lang="en-US" altLang="ko-KR" dirty="0" smtClean="0">
              <a:ea typeface="굴림" charset="-127"/>
            </a:endParaRP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b="1" dirty="0" smtClean="0">
                <a:ea typeface="굴림" charset="-127"/>
              </a:rPr>
              <a:t> </a:t>
            </a:r>
            <a:r>
              <a:rPr lang="en-US" altLang="ko-KR" dirty="0" smtClean="0">
                <a:ea typeface="굴림" charset="-127"/>
              </a:rPr>
              <a:t>is </a:t>
            </a:r>
            <a:r>
              <a:rPr lang="en-US" altLang="ko-KR" dirty="0" smtClean="0">
                <a:ea typeface="굴림" charset="-127"/>
              </a:rPr>
              <a:t>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a:t>
            </a:r>
            <a:r>
              <a:rPr smtClean="0"/>
              <a:t>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a:t>
            </a:r>
            <a:r>
              <a:rPr smtClean="0"/>
              <a:t>design </a:t>
            </a:r>
            <a:r>
              <a:rPr smtClean="0"/>
              <a:t>WEAKNESSES </a:t>
            </a:r>
            <a:r>
              <a:rPr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6" name="ZoneTexte 5"/>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How to </a:t>
            </a:r>
            <a:r>
              <a:rPr smtClean="0">
                <a:solidFill>
                  <a:srgbClr val="C44F00"/>
                </a:solidFill>
              </a:rPr>
              <a:t>design</a:t>
            </a:r>
            <a:r>
              <a:rPr smtClean="0"/>
              <a:t> our architecture ?</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Architecture will be based on the architectural approach (step 4)</a:t>
            </a:r>
          </a:p>
          <a:p>
            <a:pPr lvl="1"/>
            <a:r>
              <a:rPr smtClean="0"/>
              <a:t>Architecture has to respect the most important requirements (step 5)</a:t>
            </a:r>
          </a:p>
          <a:p>
            <a:pPr lvl="2"/>
            <a:r>
              <a:rPr smtClean="0"/>
              <a:t>Utility tree</a:t>
            </a:r>
          </a:p>
          <a:p>
            <a:pPr lvl="2"/>
            <a:r>
              <a:rPr smtClean="0"/>
              <a:t>Prioritized scenarios</a:t>
            </a:r>
          </a:p>
          <a:p>
            <a:pPr lvl="2"/>
            <a:endParaRPr smtClean="0"/>
          </a:p>
          <a:p>
            <a:r>
              <a:rPr smtClean="0"/>
              <a:t>Propose an architecture</a:t>
            </a:r>
          </a:p>
          <a:p>
            <a:pPr lvl="1"/>
            <a:r>
              <a:rPr smtClean="0"/>
              <a:t>Precise the architectural context</a:t>
            </a:r>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and explain the architecture</a:t>
            </a:r>
          </a:p>
        </p:txBody>
      </p:sp>
      <p:sp>
        <p:nvSpPr>
          <p:cNvPr id="6" name="ZoneTexte 5"/>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7" name="ZoneTexte 6"/>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t>
            </a:r>
            <a:r>
              <a:rPr smtClean="0">
                <a:solidFill>
                  <a:srgbClr val="C44F00"/>
                </a:solidFill>
              </a:rPr>
              <a:t>analyze</a:t>
            </a:r>
            <a:r>
              <a:rPr smtClean="0"/>
              <a:t>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architectural design</a:t>
            </a:r>
          </a:p>
          <a:p>
            <a:pPr lvl="1"/>
            <a:r>
              <a:rPr lang="en-US" dirty="0" smtClean="0"/>
              <a:t>Do we meet the quality attributes goals ? </a:t>
            </a:r>
          </a:p>
          <a:p>
            <a:pPr lvl="1"/>
            <a:r>
              <a:rPr lang="en-US" dirty="0" smtClean="0"/>
              <a:t>Do we satisfy the requirements as portrayed in the utility trees and scenarios</a:t>
            </a:r>
          </a:p>
          <a:p>
            <a:endParaRPr lang="en-US" dirty="0" smtClean="0"/>
          </a:p>
          <a:p>
            <a:r>
              <a:rPr lang="en-US" dirty="0" smtClean="0"/>
              <a:t>Architectural key decisions soul-searching</a:t>
            </a:r>
          </a:p>
          <a:p>
            <a:pPr lvl="1"/>
            <a:r>
              <a:rPr lang="en-US" dirty="0" smtClean="0"/>
              <a:t>What are the strengths and weaknesses of our 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
        <p:nvSpPr>
          <p:cNvPr id="4" name="ZoneTexte 3"/>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Architectural design proposition</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2" name="ZoneTexte 11"/>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4" name="ZoneTexte 13"/>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5" name="ZoneTexte 14"/>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9" name="ZoneTexte 1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dirty="0" smtClean="0"/>
              <a:t>Pub-Sub</a:t>
            </a:r>
          </a:p>
          <a:p>
            <a:pPr lvl="1"/>
            <a:endParaRPr lang="en-US" dirty="0" smtClean="0"/>
          </a:p>
          <a:p>
            <a:pPr lvl="1"/>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2314</TotalTime>
  <Words>1688</Words>
  <Application>Microsoft Macintosh PowerPoint</Application>
  <PresentationFormat>Affichage à l'écran (4:3)</PresentationFormat>
  <Paragraphs>349</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Charte graphique_PA</vt:lpstr>
      <vt:lpstr>FDIR    Spacecraft fault protection system</vt:lpstr>
      <vt:lpstr>Table of Contents</vt:lpstr>
      <vt:lpstr>Atam steps reminder</vt:lpstr>
      <vt:lpstr>How to design our architecture ?</vt:lpstr>
      <vt:lpstr>How to analyze our architecture ? </vt:lpstr>
      <vt:lpstr>Critical architectural decisions</vt:lpstr>
      <vt:lpstr>Architectural design proposition</vt:lpstr>
      <vt:lpstr>Architectural design proposition (cont.)</vt:lpstr>
      <vt:lpstr>Architectural design proposition (cont.)</vt:lpstr>
      <vt:lpstr>Architectural design proposition (cont.)</vt:lpstr>
      <vt:lpstr>Design architecture proposition (cont.)</vt:lpstr>
      <vt:lpstr>Design architecture proposition (cont.)</vt:lpstr>
      <vt:lpstr>Design architecture proposition (cont.)</vt:lpstr>
      <vt:lpstr>Architecture :  FDIR SYSTEM representation</vt:lpstr>
      <vt:lpstr>Architecture :  Fault detector representation</vt:lpstr>
      <vt:lpstr>Architecture :  FDIR SYSTEM representation</vt:lpstr>
      <vt:lpstr>Architecture :  Control system &amp; fault analyzer</vt:lpstr>
      <vt:lpstr>Architecture :  FDIR SYSTEM representation</vt:lpstr>
      <vt:lpstr>Architecture :  code sample</vt:lpstr>
      <vt:lpstr>FDIR &amp; ADL Requirements compliance</vt:lpstr>
      <vt:lpstr>FDIR &amp; ADL Requirements compliance (cont.)</vt:lpstr>
      <vt:lpstr>Architectural design strenghs</vt:lpstr>
      <vt:lpstr>Architectural design weaknesses</vt:lpstr>
      <vt:lpstr>Architectural design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345</cp:revision>
  <dcterms:created xsi:type="dcterms:W3CDTF">2009-11-18T20:32:39Z</dcterms:created>
  <dcterms:modified xsi:type="dcterms:W3CDTF">2009-12-02T16:29:42Z</dcterms:modified>
</cp:coreProperties>
</file>