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309" r:id="rId4"/>
    <p:sldId id="310" r:id="rId5"/>
    <p:sldId id="311" r:id="rId6"/>
    <p:sldId id="313" r:id="rId7"/>
    <p:sldId id="316" r:id="rId8"/>
    <p:sldId id="315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8" r:id="rId20"/>
    <p:sldId id="286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 horzBarState="maximized">
    <p:restoredLeft sz="18760" autoAdjust="0"/>
    <p:restoredTop sz="94500" autoAdjust="0"/>
  </p:normalViewPr>
  <p:slideViewPr>
    <p:cSldViewPr>
      <p:cViewPr>
        <p:scale>
          <a:sx n="90" d="100"/>
          <a:sy n="90" d="100"/>
        </p:scale>
        <p:origin x="-160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10/1/09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10/1/09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/>
              <a:t>retrieval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065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16492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c:CGC!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/>
              <a:t>FDIR!{return command </a:t>
            </a:r>
            <a:r>
              <a:rPr lang="fr-FR" sz="1400" b="1" kern="0" dirty="0" err="1" smtClean="0"/>
              <a:t>status</a:t>
            </a:r>
            <a:r>
              <a:rPr lang="fr-FR" sz="1400" b="1" kern="0" dirty="0" smtClean="0"/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</a:t>
            </a:r>
            <a:r>
              <a:rPr lang="fr-FR" sz="1400" b="1" kern="0" dirty="0" err="1" smtClean="0">
                <a:latin typeface="+mn-lt"/>
                <a:cs typeface="+mn-cs"/>
              </a:rPr>
              <a:t>Operational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5805264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FDIR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the spacecraft›s 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location,type</a:t>
            </a:r>
            <a:r>
              <a:rPr lang="fr-FR" sz="1400" b="1" kern="0" dirty="0" smtClean="0">
                <a:latin typeface="+mn-lt"/>
                <a:cs typeface="+mn-cs"/>
              </a:rPr>
              <a:t>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a:FDIR Storage System!{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4489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Providing</a:t>
            </a:r>
            <a:r>
              <a:rPr lang="fr-FR" sz="2800" dirty="0"/>
              <a:t>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883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Collect systems data to data storage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smtClean="0">
                <a:latin typeface="+mn-lt"/>
                <a:cs typeface="+mn-cs"/>
              </a:rPr>
              <a:t>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</a:t>
            </a:r>
            <a:r>
              <a:rPr lang="fr-FR" sz="1400" b="1" kern="0" dirty="0" smtClean="0">
                <a:latin typeface="+mn-lt"/>
                <a:cs typeface="+mn-cs"/>
              </a:rPr>
              <a:t>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</a:t>
            </a:r>
            <a:r>
              <a:rPr lang="fr-FR" sz="1400" b="1" kern="0" dirty="0" smtClean="0">
                <a:latin typeface="+mn-lt"/>
                <a:cs typeface="+mn-cs"/>
              </a:rPr>
              <a:t>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234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9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2342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4942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Spacecraft</a:t>
            </a:r>
            <a:endParaRPr lang="fr-FR" dirty="0" smtClean="0"/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Anthena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74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1"/>
          </p:cNvCxnSpPr>
          <p:nvPr/>
        </p:nvCxnSpPr>
        <p:spPr>
          <a:xfrm>
            <a:off x="2665562" y="2260902"/>
            <a:ext cx="1114350" cy="13736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864096" cy="15885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300192" y="486916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2" name="Straight Connector 11"/>
          <p:cNvCxnSpPr>
            <a:stCxn id="8" idx="1"/>
            <a:endCxn id="4" idx="3"/>
          </p:cNvCxnSpPr>
          <p:nvPr/>
        </p:nvCxnSpPr>
        <p:spPr>
          <a:xfrm rot="10800000" flipV="1">
            <a:off x="5436096" y="3634569"/>
            <a:ext cx="864096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300192" y="343451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Antenna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39552" y="3434513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025602" y="3926958"/>
            <a:ext cx="1042342" cy="7019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 Placeholder 6"/>
          <p:cNvSpPr txBox="1">
            <a:spLocks/>
          </p:cNvSpPr>
          <p:nvPr/>
        </p:nvSpPr>
        <p:spPr>
          <a:xfrm>
            <a:off x="2915816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cxnSp>
        <p:nvCxnSpPr>
          <p:cNvPr id="39" name="Straight Connector 38"/>
          <p:cNvCxnSpPr>
            <a:endCxn id="4" idx="2"/>
          </p:cNvCxnSpPr>
          <p:nvPr/>
        </p:nvCxnSpPr>
        <p:spPr>
          <a:xfrm rot="5400000" flipH="1" flipV="1">
            <a:off x="3370402" y="4336468"/>
            <a:ext cx="1647112" cy="828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 Placeholder 6"/>
          <p:cNvSpPr txBox="1">
            <a:spLocks/>
          </p:cNvSpPr>
          <p:nvPr/>
        </p:nvSpPr>
        <p:spPr>
          <a:xfrm>
            <a:off x="971600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smtClean="0"/>
              <a:t>Display pattern</a:t>
            </a:r>
          </a:p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fr-FR" dirty="0" smtClean="0"/>
              <a:t>Part of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commanded</a:t>
            </a:r>
            <a:r>
              <a:rPr lang="fr-FR" dirty="0" smtClean="0"/>
              <a:t> pattern</a:t>
            </a:r>
          </a:p>
          <a:p>
            <a:r>
              <a:rPr lang="fr-FR" dirty="0" err="1"/>
              <a:t>Manual</a:t>
            </a:r>
            <a:r>
              <a:rPr lang="fr-FR" dirty="0"/>
              <a:t> control of FDIR</a:t>
            </a:r>
            <a:endParaRPr lang="fr-FR" dirty="0" smtClean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shutdown</a:t>
            </a:r>
            <a:r>
              <a:rPr lang="fr-FR" dirty="0" smtClean="0"/>
              <a:t> part of the system</a:t>
            </a:r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restart part of the system</a:t>
            </a:r>
            <a:endParaRPr lang="fr-FR" dirty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switch</a:t>
            </a:r>
            <a:r>
              <a:rPr lang="fr-FR" dirty="0" smtClean="0"/>
              <a:t> to a </a:t>
            </a:r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/>
              <a:t>f</a:t>
            </a:r>
            <a:r>
              <a:rPr lang="fr-FR" dirty="0" err="1" smtClean="0"/>
              <a:t>ailure</a:t>
            </a:r>
            <a:r>
              <a:rPr lang="fr-FR" dirty="0" smtClean="0"/>
              <a:t> </a:t>
            </a:r>
            <a:r>
              <a:rPr lang="fr-FR" dirty="0" err="1" smtClean="0"/>
              <a:t>localization</a:t>
            </a:r>
            <a:endParaRPr lang="fr-FR" dirty="0" smtClean="0"/>
          </a:p>
          <a:p>
            <a:pPr lvl="1"/>
            <a:r>
              <a:rPr lang="fr-FR" dirty="0" smtClean="0"/>
              <a:t>Input/output</a:t>
            </a:r>
          </a:p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819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 system data to data storage</a:t>
            </a:r>
          </a:p>
          <a:p>
            <a:r>
              <a:rPr lang="en-US" dirty="0" smtClean="0"/>
              <a:t>Response in case of unresolvable failure</a:t>
            </a:r>
          </a:p>
          <a:p>
            <a:r>
              <a:rPr lang="en-US" dirty="0" smtClean="0"/>
              <a:t>Response in case of hazardous conditions</a:t>
            </a:r>
          </a:p>
          <a:p>
            <a:pPr lvl="1"/>
            <a:r>
              <a:rPr lang="en-US" dirty="0" smtClean="0"/>
              <a:t>Men spacecraft</a:t>
            </a:r>
          </a:p>
          <a:p>
            <a:pPr lvl="1"/>
            <a:r>
              <a:rPr lang="en-US" dirty="0" smtClean="0"/>
              <a:t>Unmanned spacecraft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5439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2066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38196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10987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5877272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:p="http://schemas.openxmlformats.org/presentationml/2006/main" xmlns:r="http://schemas.openxmlformats.org/officeDocument/2006/relationships" xmlns:a="http://schemas.openxmlformats.org/drawingml/2006/main" xmlns="" val="42752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828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Charte graphique_PA</vt:lpstr>
      <vt:lpstr>FDIR    Spacecraft fault protection system</vt:lpstr>
      <vt:lpstr>Table of ContentS</vt:lpstr>
      <vt:lpstr>Domains identification</vt:lpstr>
      <vt:lpstr>Slide 4</vt:lpstr>
      <vt:lpstr>requirements</vt:lpstr>
      <vt:lpstr>Slide 6</vt:lpstr>
      <vt:lpstr>Displaying information continuously</vt:lpstr>
      <vt:lpstr>Displaying information continuously (cont.)</vt:lpstr>
      <vt:lpstr>Information retrieval</vt:lpstr>
      <vt:lpstr>Information retrieval</vt:lpstr>
      <vt:lpstr>Manual control of FDIR</vt:lpstr>
      <vt:lpstr>Manual control of FDIR</vt:lpstr>
      <vt:lpstr>Providing failure localization</vt:lpstr>
      <vt:lpstr>Providing failure localization(cont.)</vt:lpstr>
      <vt:lpstr>Collect systems data to data storage</vt:lpstr>
      <vt:lpstr>Collect systems data to data storage(cont.)</vt:lpstr>
      <vt:lpstr>Slide 17</vt:lpstr>
      <vt:lpstr>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Mikko Ahvenniemi</cp:lastModifiedBy>
  <cp:revision>77</cp:revision>
  <dcterms:created xsi:type="dcterms:W3CDTF">2009-09-30T16:09:59Z</dcterms:created>
  <dcterms:modified xsi:type="dcterms:W3CDTF">2009-09-30T16:46:09Z</dcterms:modified>
</cp:coreProperties>
</file>