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98" r:id="rId3"/>
    <p:sldId id="304" r:id="rId4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44F00"/>
    <a:srgbClr val="FF6600"/>
  </p:clrMru>
  <p:extLst>
    <p:ext uri="{E76CE94A-603C-4142-B9EB-6D1370010A27}">
      <p14:discardImageEditData xmlns:p14="http://schemas.microsoft.com/office/powerpoint/2007/7/12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p14="http://schemas.microsoft.com/office/powerpoint/2007/7/12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4164" autoAdjust="0"/>
    <p:restoredTop sz="93738" autoAdjust="0"/>
  </p:normalViewPr>
  <p:slideViewPr>
    <p:cSldViewPr>
      <p:cViewPr>
        <p:scale>
          <a:sx n="100" d="100"/>
          <a:sy n="100" d="100"/>
        </p:scale>
        <p:origin x="-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2.xml"/><Relationship Id="rId10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3" Type="http://schemas.openxmlformats.org/officeDocument/2006/relationships/slide" Target="slides/slide1.xml"/><Relationship Id="rId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12/2/09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12/2/09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November 19th,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2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November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19th,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2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28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786523" y="6643688"/>
            <a:ext cx="129875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November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19th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3500438"/>
            <a:ext cx="8501122" cy="3071834"/>
          </a:xfrm>
          <a:prstGeom prst="rect">
            <a:avLst/>
          </a:prstGeom>
          <a:solidFill>
            <a:srgbClr val="FF0000">
              <a:alpha val="8000"/>
            </a:srgbClr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858250" cy="5357828"/>
          </a:xfrm>
        </p:spPr>
        <p:txBody>
          <a:bodyPr/>
          <a:lstStyle/>
          <a:p>
            <a:r>
              <a:rPr dirty="0" smtClean="0"/>
              <a:t>Architectural types: available families in ACME Studio are</a:t>
            </a:r>
          </a:p>
          <a:p>
            <a:pPr lvl="1"/>
            <a:r>
              <a:rPr lang="en-US" dirty="0" smtClean="0"/>
              <a:t>Tiered</a:t>
            </a:r>
          </a:p>
          <a:p>
            <a:pPr lvl="1"/>
            <a:r>
              <a:rPr lang="en-US" dirty="0" smtClean="0"/>
              <a:t>Pipe &amp; filters</a:t>
            </a:r>
          </a:p>
          <a:p>
            <a:pPr lvl="1"/>
            <a:r>
              <a:rPr lang="en-US" dirty="0" smtClean="0"/>
              <a:t>Client &amp; servers</a:t>
            </a:r>
          </a:p>
          <a:p>
            <a:pPr lvl="1"/>
            <a:r>
              <a:rPr lang="en-US" dirty="0" smtClean="0"/>
              <a:t>Shared data</a:t>
            </a:r>
          </a:p>
          <a:p>
            <a:pPr lvl="1"/>
            <a:r>
              <a:rPr lang="en-US" dirty="0" smtClean="0"/>
              <a:t>Three-tiered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Pub-Sub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Event based architecture where publishers and subscribers don’t know each others.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publishers notifies subscribers about news</a:t>
            </a:r>
          </a:p>
          <a:p>
            <a:pPr lvl="3">
              <a:buNone/>
            </a:pP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subscribers are submitting their interest in particular news</a:t>
            </a:r>
          </a:p>
          <a:p>
            <a:pPr lvl="3">
              <a:buFont typeface="Arial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This architectural style is :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space-decoupled : the event service links publishers and subscribers that don’t know each others</a:t>
            </a:r>
          </a:p>
          <a:p>
            <a:pPr lvl="3">
              <a:buNone/>
            </a:pP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time-decoupled : publishers can send notifications while subscribers are not running and vice versa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synchronization-decoupled : concurrent activities can be performed by publishers and subscribers</a:t>
            </a:r>
          </a:p>
          <a:p>
            <a:pPr lvl="1"/>
            <a:endParaRPr dirty="0" smtClean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architecture proposition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3886200"/>
            <a:ext cx="8501122" cy="1600200"/>
          </a:xfrm>
          <a:prstGeom prst="rect">
            <a:avLst/>
          </a:prstGeom>
          <a:solidFill>
            <a:srgbClr val="FF0000">
              <a:alpha val="8000"/>
            </a:srgbClr>
          </a:solidFill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858250" cy="5357828"/>
          </a:xfrm>
        </p:spPr>
        <p:txBody>
          <a:bodyPr/>
          <a:lstStyle/>
          <a:p>
            <a:r>
              <a:rPr lang="fr-FR" dirty="0" err="1" smtClean="0"/>
              <a:t>Pub-sub</a:t>
            </a:r>
            <a:r>
              <a:rPr lang="fr-FR" dirty="0" smtClean="0"/>
              <a:t> (</a:t>
            </a:r>
            <a:r>
              <a:rPr lang="fr-FR" dirty="0" err="1" smtClean="0"/>
              <a:t>Publish</a:t>
            </a:r>
            <a:r>
              <a:rPr lang="fr-FR" dirty="0" smtClean="0"/>
              <a:t> /</a:t>
            </a:r>
            <a:r>
              <a:rPr lang="fr-FR" dirty="0" err="1" smtClean="0"/>
              <a:t>Subscribes</a:t>
            </a:r>
            <a:r>
              <a:rPr lang="fr-FR" dirty="0" smtClean="0"/>
              <a:t>)</a:t>
            </a:r>
            <a:endParaRPr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based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Subscription system based on a defined type of content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 declare the types of event they are interested to, by using filters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to define combination of several types, but complex protocol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Topic </a:t>
            </a:r>
            <a:r>
              <a:rPr lang="en-US" b="1" dirty="0" smtClean="0">
                <a:solidFill>
                  <a:srgbClr val="FF0000"/>
                </a:solidFill>
              </a:rPr>
              <a:t>based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Bundle communication peers, with methods to characterize &amp; classify event content (divided by keys in a string shape).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Each topic is linked to an individual communication channel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Every topic is a static and primitive kind of event that a subscriber subscribes to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dirty="0" smtClean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architecture proposition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205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Charte graphique_PA</vt:lpstr>
      <vt:lpstr>Design architecture proposition (cont.)</vt:lpstr>
      <vt:lpstr>Design architecture proposition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Julien Colin</cp:lastModifiedBy>
  <cp:revision>330</cp:revision>
  <dcterms:created xsi:type="dcterms:W3CDTF">2009-12-02T21:23:49Z</dcterms:created>
  <dcterms:modified xsi:type="dcterms:W3CDTF">2009-12-02T22:16:19Z</dcterms:modified>
</cp:coreProperties>
</file>