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22"/>
  </p:notesMasterIdLst>
  <p:handoutMasterIdLst>
    <p:handoutMasterId r:id="rId23"/>
  </p:handoutMasterIdLst>
  <p:sldIdLst>
    <p:sldId id="256" r:id="rId3"/>
    <p:sldId id="292" r:id="rId4"/>
    <p:sldId id="261" r:id="rId5"/>
    <p:sldId id="287" r:id="rId6"/>
    <p:sldId id="288" r:id="rId7"/>
    <p:sldId id="289" r:id="rId8"/>
    <p:sldId id="296" r:id="rId9"/>
    <p:sldId id="294" r:id="rId10"/>
    <p:sldId id="295" r:id="rId11"/>
    <p:sldId id="298" r:id="rId12"/>
    <p:sldId id="290" r:id="rId13"/>
    <p:sldId id="299" r:id="rId14"/>
    <p:sldId id="300" r:id="rId15"/>
    <p:sldId id="301" r:id="rId16"/>
    <p:sldId id="302" r:id="rId17"/>
    <p:sldId id="303" r:id="rId18"/>
    <p:sldId id="293" r:id="rId19"/>
    <p:sldId id="291" r:id="rId20"/>
    <p:sldId id="286" r:id="rId21"/>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4F00"/>
    <a:srgbClr val="FF6600"/>
  </p:clrMru>
  <p:extLst>
    <p:ext uri="{E76CE94A-603C-4142-B9EB-6D1370010A27}">
      <p14:discardImageEditData xmlns:mc="http://schemas.openxmlformats.org/markup-compatibility/2006" xmlns:mv="urn:schemas-microsoft-com:mac:vml" xmlns="" xmlns:p14="http://schemas.microsoft.com/office/powerpoint/2007/7/12/main" val="0"/>
    </p:ext>
    <p:ext uri="{D31A062A-798A-4329-ABDD-BBA856620510}">
      <p14:defaultImageDpi xmlns:mc="http://schemas.openxmlformats.org/markup-compatibility/2006" xmlns:mv="urn:schemas-microsoft-com:mac:vml" xmlns="" xmlns:p14="http://schemas.microsoft.com/office/powerpoint/2007/7/12/main" val="220"/>
    </p:ext>
  </p:extLst>
</p:presentationPr>
</file>

<file path=ppt/tableStyles.xml><?xml version="1.0" encoding="utf-8"?>
<a:tblStyleLst xmlns:a="http://schemas.openxmlformats.org/drawingml/2006/main" def="{5C22544A-7EE6-4342-B048-85BDC9FD1C3A}">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4164" autoAdjust="0"/>
    <p:restoredTop sz="93738" autoAdjust="0"/>
  </p:normalViewPr>
  <p:slideViewPr>
    <p:cSldViewPr>
      <p:cViewPr>
        <p:scale>
          <a:sx n="60" d="100"/>
          <a:sy n="60" d="100"/>
        </p:scale>
        <p:origin x="-234" y="-138"/>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57" d="100"/>
          <a:sy n="57" d="100"/>
        </p:scale>
        <p:origin x="-2520" y="-84"/>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468726-E2C5-4CAB-A87E-212CDACC1D39}" type="doc">
      <dgm:prSet loTypeId="urn:microsoft.com/office/officeart/2005/8/layout/chevron2" loCatId="process" qsTypeId="urn:microsoft.com/office/officeart/2005/8/quickstyle/simple4" qsCatId="simple" csTypeId="urn:microsoft.com/office/officeart/2005/8/colors/accent6_2" csCatId="accent6" phldr="1"/>
      <dgm:spPr/>
      <dgm:t>
        <a:bodyPr/>
        <a:lstStyle/>
        <a:p>
          <a:endParaRPr lang="en-US"/>
        </a:p>
      </dgm:t>
    </dgm:pt>
    <dgm:pt modelId="{C5C4F80A-ADCA-43BF-ACC9-3F5C75B9E216}">
      <dgm:prSet phldrT="[Texte]"/>
      <dgm:spPr/>
      <dgm:t>
        <a:bodyPr/>
        <a:lstStyle/>
        <a:p>
          <a:r>
            <a:rPr lang="en-US" b="0" dirty="0" smtClean="0"/>
            <a:t>1</a:t>
          </a:r>
          <a:endParaRPr lang="en-US" b="0" dirty="0"/>
        </a:p>
      </dgm:t>
    </dgm:pt>
    <dgm:pt modelId="{D4A6EDEB-7925-4265-839A-BA2463961342}" type="parTrans" cxnId="{A201BCCE-6BA6-4F0C-BD3A-2CDA0C9535F4}">
      <dgm:prSet/>
      <dgm:spPr/>
      <dgm:t>
        <a:bodyPr/>
        <a:lstStyle/>
        <a:p>
          <a:endParaRPr lang="en-US" b="0"/>
        </a:p>
      </dgm:t>
    </dgm:pt>
    <dgm:pt modelId="{0EA00AD6-FC62-420D-BF9A-DA8D83DA3EE4}" type="sibTrans" cxnId="{A201BCCE-6BA6-4F0C-BD3A-2CDA0C9535F4}">
      <dgm:prSet/>
      <dgm:spPr/>
      <dgm:t>
        <a:bodyPr/>
        <a:lstStyle/>
        <a:p>
          <a:endParaRPr lang="en-US" b="0"/>
        </a:p>
      </dgm:t>
    </dgm:pt>
    <dgm:pt modelId="{89DC5C5C-4497-464A-BEDD-3EC8F5FBE9CF}">
      <dgm:prSet phldrT="[Texte]"/>
      <dgm:spPr/>
      <dgm:t>
        <a:bodyPr/>
        <a:lstStyle/>
        <a:p>
          <a:r>
            <a:rPr lang="en-US" b="0" dirty="0" smtClean="0"/>
            <a:t>2</a:t>
          </a:r>
          <a:endParaRPr lang="en-US" b="0" dirty="0"/>
        </a:p>
      </dgm:t>
    </dgm:pt>
    <dgm:pt modelId="{7B53E502-3A0A-46DE-BA83-A92D956A35B6}" type="parTrans" cxnId="{A79E98CC-09A3-4F97-98DE-A21F8B76EDD2}">
      <dgm:prSet/>
      <dgm:spPr/>
      <dgm:t>
        <a:bodyPr/>
        <a:lstStyle/>
        <a:p>
          <a:endParaRPr lang="en-US" b="0"/>
        </a:p>
      </dgm:t>
    </dgm:pt>
    <dgm:pt modelId="{BC99A5B3-4005-45EE-819F-3100434DD236}" type="sibTrans" cxnId="{A79E98CC-09A3-4F97-98DE-A21F8B76EDD2}">
      <dgm:prSet/>
      <dgm:spPr/>
      <dgm:t>
        <a:bodyPr/>
        <a:lstStyle/>
        <a:p>
          <a:endParaRPr lang="en-US" b="0"/>
        </a:p>
      </dgm:t>
    </dgm:pt>
    <dgm:pt modelId="{67D24913-09F9-4F86-B612-DD5C4945B52C}">
      <dgm:prSet phldrT="[Texte]"/>
      <dgm:spPr>
        <a:solidFill>
          <a:srgbClr val="92D050">
            <a:alpha val="68000"/>
          </a:srgbClr>
        </a:solidFill>
      </dgm:spPr>
      <dgm:t>
        <a:bodyPr/>
        <a:lstStyle/>
        <a:p>
          <a:r>
            <a:rPr lang="en-US" b="0" dirty="0" smtClean="0"/>
            <a:t>Present </a:t>
          </a:r>
          <a:r>
            <a:rPr lang="en-US" b="1" dirty="0" smtClean="0"/>
            <a:t>FDIR</a:t>
          </a:r>
          <a:r>
            <a:rPr lang="en-US" b="0" dirty="0" smtClean="0"/>
            <a:t> business drivers</a:t>
          </a:r>
          <a:endParaRPr lang="en-US" b="1" dirty="0"/>
        </a:p>
      </dgm:t>
    </dgm:pt>
    <dgm:pt modelId="{9EBA8817-F214-4A4A-8083-1932E61E2620}" type="parTrans" cxnId="{43E1100A-C06A-4844-A3FB-7AC650E6A408}">
      <dgm:prSet/>
      <dgm:spPr/>
      <dgm:t>
        <a:bodyPr/>
        <a:lstStyle/>
        <a:p>
          <a:endParaRPr lang="en-US" b="0"/>
        </a:p>
      </dgm:t>
    </dgm:pt>
    <dgm:pt modelId="{35782166-5978-4FA5-A3B1-A5A139C2A91E}" type="sibTrans" cxnId="{43E1100A-C06A-4844-A3FB-7AC650E6A408}">
      <dgm:prSet/>
      <dgm:spPr/>
      <dgm:t>
        <a:bodyPr/>
        <a:lstStyle/>
        <a:p>
          <a:endParaRPr lang="en-US" b="0"/>
        </a:p>
      </dgm:t>
    </dgm:pt>
    <dgm:pt modelId="{6D29025B-7E9E-4523-984D-758507BDFCD3}">
      <dgm:prSet phldrT="[Texte]"/>
      <dgm:spPr/>
      <dgm:t>
        <a:bodyPr/>
        <a:lstStyle/>
        <a:p>
          <a:r>
            <a:rPr lang="en-US" b="0" dirty="0" smtClean="0"/>
            <a:t>3</a:t>
          </a:r>
          <a:endParaRPr lang="en-US" b="0" dirty="0"/>
        </a:p>
      </dgm:t>
    </dgm:pt>
    <dgm:pt modelId="{98E63EB7-8DC2-4823-A8ED-76A44E5AAA61}" type="parTrans" cxnId="{0AF3FEC9-FF76-4F6F-B6D2-D035790D3CC3}">
      <dgm:prSet/>
      <dgm:spPr/>
      <dgm:t>
        <a:bodyPr/>
        <a:lstStyle/>
        <a:p>
          <a:endParaRPr lang="en-US" b="0"/>
        </a:p>
      </dgm:t>
    </dgm:pt>
    <dgm:pt modelId="{26943680-5C60-48D5-A0AE-54064428B433}" type="sibTrans" cxnId="{0AF3FEC9-FF76-4F6F-B6D2-D035790D3CC3}">
      <dgm:prSet/>
      <dgm:spPr/>
      <dgm:t>
        <a:bodyPr/>
        <a:lstStyle/>
        <a:p>
          <a:endParaRPr lang="en-US" b="0"/>
        </a:p>
      </dgm:t>
    </dgm:pt>
    <dgm:pt modelId="{1C17E32D-E5BC-4650-8F69-5E37774C067C}">
      <dgm:prSet phldrT="[Texte]"/>
      <dgm:spPr>
        <a:solidFill>
          <a:srgbClr val="92D050">
            <a:alpha val="68000"/>
          </a:srgbClr>
        </a:solidFill>
        <a:ln w="9525">
          <a:solidFill>
            <a:schemeClr val="accent6"/>
          </a:solidFill>
        </a:ln>
      </dgm:spPr>
      <dgm:t>
        <a:bodyPr/>
        <a:lstStyle/>
        <a:p>
          <a:r>
            <a:rPr lang="en-US" b="0" dirty="0" smtClean="0"/>
            <a:t>Present </a:t>
          </a:r>
          <a:r>
            <a:rPr lang="en-US" b="1" dirty="0" smtClean="0"/>
            <a:t>FDIR</a:t>
          </a:r>
          <a:r>
            <a:rPr lang="en-US" b="0" dirty="0" smtClean="0"/>
            <a:t> architecture made through </a:t>
          </a:r>
          <a:r>
            <a:rPr lang="en-US" b="1" dirty="0" smtClean="0"/>
            <a:t>ACME</a:t>
          </a:r>
          <a:endParaRPr lang="en-US" b="1" dirty="0"/>
        </a:p>
      </dgm:t>
    </dgm:pt>
    <dgm:pt modelId="{4875A793-05FF-4D44-8D6C-DD5183DF0AE2}" type="parTrans" cxnId="{E9BAE26F-1DE9-46E9-B7A4-7CCF8A3DEAA2}">
      <dgm:prSet/>
      <dgm:spPr/>
      <dgm:t>
        <a:bodyPr/>
        <a:lstStyle/>
        <a:p>
          <a:endParaRPr lang="en-US" b="0"/>
        </a:p>
      </dgm:t>
    </dgm:pt>
    <dgm:pt modelId="{2CFB2501-97A8-4E13-9605-3255509F9738}" type="sibTrans" cxnId="{E9BAE26F-1DE9-46E9-B7A4-7CCF8A3DEAA2}">
      <dgm:prSet/>
      <dgm:spPr/>
      <dgm:t>
        <a:bodyPr/>
        <a:lstStyle/>
        <a:p>
          <a:endParaRPr lang="en-US" b="0"/>
        </a:p>
      </dgm:t>
    </dgm:pt>
    <dgm:pt modelId="{3C486B70-D3FE-4970-B9B5-CA2D8B6F3EEE}">
      <dgm:prSet/>
      <dgm:spPr/>
      <dgm:t>
        <a:bodyPr/>
        <a:lstStyle/>
        <a:p>
          <a:r>
            <a:rPr lang="en-US" b="0" dirty="0" smtClean="0"/>
            <a:t>4</a:t>
          </a:r>
          <a:endParaRPr lang="en-US" b="0" dirty="0"/>
        </a:p>
      </dgm:t>
    </dgm:pt>
    <dgm:pt modelId="{1865F844-472F-4BB6-934F-E2B53C1A4B4A}" type="parTrans" cxnId="{C5530A6B-DBCA-4005-A741-B86D7C8E4CD0}">
      <dgm:prSet/>
      <dgm:spPr/>
      <dgm:t>
        <a:bodyPr/>
        <a:lstStyle/>
        <a:p>
          <a:endParaRPr lang="en-US" b="0"/>
        </a:p>
      </dgm:t>
    </dgm:pt>
    <dgm:pt modelId="{954CD116-88A4-41A9-ACFA-9224822CD487}" type="sibTrans" cxnId="{C5530A6B-DBCA-4005-A741-B86D7C8E4CD0}">
      <dgm:prSet/>
      <dgm:spPr/>
      <dgm:t>
        <a:bodyPr/>
        <a:lstStyle/>
        <a:p>
          <a:endParaRPr lang="en-US" b="0"/>
        </a:p>
      </dgm:t>
    </dgm:pt>
    <dgm:pt modelId="{9EFC650E-4E74-4F71-8B71-A5F227EAD719}">
      <dgm:prSet/>
      <dgm:spPr/>
      <dgm:t>
        <a:bodyPr/>
        <a:lstStyle/>
        <a:p>
          <a:r>
            <a:rPr lang="en-US" b="0" dirty="0" smtClean="0"/>
            <a:t>5</a:t>
          </a:r>
          <a:endParaRPr lang="en-US" b="0" dirty="0"/>
        </a:p>
      </dgm:t>
    </dgm:pt>
    <dgm:pt modelId="{43776194-2C2D-490F-A5F9-279D000771CA}" type="parTrans" cxnId="{AF333052-B43F-4C14-B3CC-C21383155209}">
      <dgm:prSet/>
      <dgm:spPr/>
      <dgm:t>
        <a:bodyPr/>
        <a:lstStyle/>
        <a:p>
          <a:endParaRPr lang="en-US" b="0"/>
        </a:p>
      </dgm:t>
    </dgm:pt>
    <dgm:pt modelId="{6A8EEF53-32BB-4548-A55F-A1ECF75EEE06}" type="sibTrans" cxnId="{AF333052-B43F-4C14-B3CC-C21383155209}">
      <dgm:prSet/>
      <dgm:spPr/>
      <dgm:t>
        <a:bodyPr/>
        <a:lstStyle/>
        <a:p>
          <a:endParaRPr lang="en-US" b="0"/>
        </a:p>
      </dgm:t>
    </dgm:pt>
    <dgm:pt modelId="{CD622641-F3D4-45C1-9D46-EA5724F7F5F3}">
      <dgm:prSet/>
      <dgm:spPr/>
      <dgm:t>
        <a:bodyPr/>
        <a:lstStyle/>
        <a:p>
          <a:r>
            <a:rPr lang="en-US" b="0" dirty="0" smtClean="0"/>
            <a:t>6</a:t>
          </a:r>
          <a:endParaRPr lang="en-US" b="0" dirty="0"/>
        </a:p>
      </dgm:t>
    </dgm:pt>
    <dgm:pt modelId="{AF39D6AE-DF6D-4C47-ACCC-662597F8BB6F}" type="parTrans" cxnId="{EF9CFEAC-15CD-4113-8A27-AB753E92F767}">
      <dgm:prSet/>
      <dgm:spPr/>
      <dgm:t>
        <a:bodyPr/>
        <a:lstStyle/>
        <a:p>
          <a:endParaRPr lang="en-US" b="0"/>
        </a:p>
      </dgm:t>
    </dgm:pt>
    <dgm:pt modelId="{0926A5F9-BDB5-4FED-B681-48EAB9DE1C17}" type="sibTrans" cxnId="{EF9CFEAC-15CD-4113-8A27-AB753E92F767}">
      <dgm:prSet/>
      <dgm:spPr/>
      <dgm:t>
        <a:bodyPr/>
        <a:lstStyle/>
        <a:p>
          <a:endParaRPr lang="en-US" b="0"/>
        </a:p>
      </dgm:t>
    </dgm:pt>
    <dgm:pt modelId="{A3E414CC-462E-4214-ABF4-C1F7D6637270}">
      <dgm:prSet/>
      <dgm:spPr/>
      <dgm:t>
        <a:bodyPr/>
        <a:lstStyle/>
        <a:p>
          <a:r>
            <a:rPr lang="en-US" b="0" dirty="0" smtClean="0"/>
            <a:t>7</a:t>
          </a:r>
          <a:endParaRPr lang="en-US" b="0" dirty="0"/>
        </a:p>
      </dgm:t>
    </dgm:pt>
    <dgm:pt modelId="{5592D795-FC4F-454C-A7B8-F2901236367A}" type="parTrans" cxnId="{69028F9B-46A5-4396-B9F2-2AF19881C5A1}">
      <dgm:prSet/>
      <dgm:spPr/>
      <dgm:t>
        <a:bodyPr/>
        <a:lstStyle/>
        <a:p>
          <a:endParaRPr lang="en-US" b="0"/>
        </a:p>
      </dgm:t>
    </dgm:pt>
    <dgm:pt modelId="{2DC9A183-3F70-48B9-9D32-D893FC32B4EA}" type="sibTrans" cxnId="{69028F9B-46A5-4396-B9F2-2AF19881C5A1}">
      <dgm:prSet/>
      <dgm:spPr/>
      <dgm:t>
        <a:bodyPr/>
        <a:lstStyle/>
        <a:p>
          <a:endParaRPr lang="en-US" b="0"/>
        </a:p>
      </dgm:t>
    </dgm:pt>
    <dgm:pt modelId="{2F387301-5DE6-45E2-82CF-0968614BE5FA}">
      <dgm:prSet/>
      <dgm:spPr/>
      <dgm:t>
        <a:bodyPr/>
        <a:lstStyle/>
        <a:p>
          <a:r>
            <a:rPr lang="en-US" b="0" dirty="0" smtClean="0"/>
            <a:t>8</a:t>
          </a:r>
          <a:endParaRPr lang="en-US" b="0" dirty="0"/>
        </a:p>
      </dgm:t>
    </dgm:pt>
    <dgm:pt modelId="{D17231D7-E093-4F5A-AF59-EE031F2F0593}" type="parTrans" cxnId="{F0C337C6-B59E-4B34-A7F5-15F19690AD5D}">
      <dgm:prSet/>
      <dgm:spPr/>
      <dgm:t>
        <a:bodyPr/>
        <a:lstStyle/>
        <a:p>
          <a:endParaRPr lang="en-US" b="0"/>
        </a:p>
      </dgm:t>
    </dgm:pt>
    <dgm:pt modelId="{F166C28F-508C-4106-9681-D94CE212568D}" type="sibTrans" cxnId="{F0C337C6-B59E-4B34-A7F5-15F19690AD5D}">
      <dgm:prSet/>
      <dgm:spPr/>
      <dgm:t>
        <a:bodyPr/>
        <a:lstStyle/>
        <a:p>
          <a:endParaRPr lang="en-US" b="0"/>
        </a:p>
      </dgm:t>
    </dgm:pt>
    <dgm:pt modelId="{40BE8CB0-D409-4286-83A7-7CB88975B308}">
      <dgm:prSet/>
      <dgm:spPr/>
      <dgm:t>
        <a:bodyPr/>
        <a:lstStyle/>
        <a:p>
          <a:r>
            <a:rPr lang="en-US" b="0" dirty="0" smtClean="0"/>
            <a:t>9</a:t>
          </a:r>
          <a:endParaRPr lang="en-US" b="0" dirty="0"/>
        </a:p>
      </dgm:t>
    </dgm:pt>
    <dgm:pt modelId="{218DB297-C48E-4DC0-B2A0-7DDEB3A91740}" type="parTrans" cxnId="{818D575C-8B00-47BF-9FB0-01AC297B5103}">
      <dgm:prSet/>
      <dgm:spPr/>
      <dgm:t>
        <a:bodyPr/>
        <a:lstStyle/>
        <a:p>
          <a:endParaRPr lang="en-US" b="0"/>
        </a:p>
      </dgm:t>
    </dgm:pt>
    <dgm:pt modelId="{3CBC6FE4-05EB-4B7A-BC6E-F620CDC26D86}" type="sibTrans" cxnId="{818D575C-8B00-47BF-9FB0-01AC297B5103}">
      <dgm:prSet/>
      <dgm:spPr/>
      <dgm:t>
        <a:bodyPr/>
        <a:lstStyle/>
        <a:p>
          <a:endParaRPr lang="en-US" b="0"/>
        </a:p>
      </dgm:t>
    </dgm:pt>
    <dgm:pt modelId="{7FE59F3C-D076-40C7-967F-EE61C565D313}">
      <dgm:prSet/>
      <dgm:spPr>
        <a:solidFill>
          <a:srgbClr val="92D050">
            <a:alpha val="80000"/>
          </a:srgbClr>
        </a:solidFill>
        <a:ln w="31750">
          <a:solidFill>
            <a:srgbClr val="FF0000"/>
          </a:solidFill>
        </a:ln>
      </dgm:spPr>
      <dgm:t>
        <a:bodyPr/>
        <a:lstStyle/>
        <a:p>
          <a:r>
            <a:rPr lang="en-US" b="0" dirty="0" smtClean="0"/>
            <a:t>Identify </a:t>
          </a:r>
          <a:r>
            <a:rPr lang="en-US" b="1" dirty="0" smtClean="0"/>
            <a:t>FDIR</a:t>
          </a:r>
          <a:r>
            <a:rPr lang="en-US" b="0" dirty="0" smtClean="0"/>
            <a:t> architectural approaches made through </a:t>
          </a:r>
          <a:r>
            <a:rPr lang="en-US" b="1" dirty="0" smtClean="0"/>
            <a:t>ACME </a:t>
          </a:r>
          <a:endParaRPr lang="en-US" b="1" dirty="0"/>
        </a:p>
      </dgm:t>
    </dgm:pt>
    <dgm:pt modelId="{35B1ED5D-72B5-4938-80B2-CB585C375170}" type="parTrans" cxnId="{4EFB58CA-56B5-48BA-B167-FCD2349FE277}">
      <dgm:prSet/>
      <dgm:spPr/>
      <dgm:t>
        <a:bodyPr/>
        <a:lstStyle/>
        <a:p>
          <a:endParaRPr lang="en-US" b="0"/>
        </a:p>
      </dgm:t>
    </dgm:pt>
    <dgm:pt modelId="{8C9A28DC-BA0D-4CC9-A380-0D01F4F09DBC}" type="sibTrans" cxnId="{4EFB58CA-56B5-48BA-B167-FCD2349FE277}">
      <dgm:prSet/>
      <dgm:spPr/>
      <dgm:t>
        <a:bodyPr/>
        <a:lstStyle/>
        <a:p>
          <a:endParaRPr lang="en-US" b="0"/>
        </a:p>
      </dgm:t>
    </dgm:pt>
    <dgm:pt modelId="{BD27B93E-B34D-4D94-A918-74D1D64A6C14}">
      <dgm:prSet/>
      <dgm:spPr>
        <a:solidFill>
          <a:srgbClr val="92D050">
            <a:alpha val="80000"/>
          </a:srgbClr>
        </a:solidFill>
        <a:ln w="31750">
          <a:solidFill>
            <a:srgbClr val="FF0000"/>
          </a:solidFill>
        </a:ln>
      </dgm:spPr>
      <dgm:t>
        <a:bodyPr/>
        <a:lstStyle/>
        <a:p>
          <a:r>
            <a:rPr lang="en-US" b="0" dirty="0" smtClean="0"/>
            <a:t>Generate </a:t>
          </a:r>
          <a:r>
            <a:rPr lang="en-US" b="1" dirty="0" smtClean="0"/>
            <a:t>FDIR </a:t>
          </a:r>
          <a:r>
            <a:rPr lang="en-US" b="0" dirty="0" smtClean="0"/>
            <a:t>quality attribute utility tree</a:t>
          </a:r>
          <a:endParaRPr lang="en-US" b="1" dirty="0"/>
        </a:p>
      </dgm:t>
    </dgm:pt>
    <dgm:pt modelId="{DB14A2D9-EAC3-4267-BC9F-F4906C7E45DA}" type="parTrans" cxnId="{1C9AED06-CB88-475C-9B49-660AD14E02B6}">
      <dgm:prSet/>
      <dgm:spPr/>
      <dgm:t>
        <a:bodyPr/>
        <a:lstStyle/>
        <a:p>
          <a:endParaRPr lang="en-US" b="0"/>
        </a:p>
      </dgm:t>
    </dgm:pt>
    <dgm:pt modelId="{8F3DB2B2-E264-4F2C-AA2B-9D47A95229A0}" type="sibTrans" cxnId="{1C9AED06-CB88-475C-9B49-660AD14E02B6}">
      <dgm:prSet/>
      <dgm:spPr/>
      <dgm:t>
        <a:bodyPr/>
        <a:lstStyle/>
        <a:p>
          <a:endParaRPr lang="en-US" b="0"/>
        </a:p>
      </dgm:t>
    </dgm:pt>
    <dgm:pt modelId="{14D14EFE-6C54-446C-82B7-D64794AE17D7}">
      <dgm:prSet/>
      <dgm:spPr>
        <a:solidFill>
          <a:srgbClr val="FF0000">
            <a:alpha val="26000"/>
          </a:srgbClr>
        </a:solidFill>
      </dgm:spPr>
      <dgm:t>
        <a:bodyPr/>
        <a:lstStyle/>
        <a:p>
          <a:r>
            <a:rPr lang="en-US" b="0" dirty="0" smtClean="0"/>
            <a:t>Analyze architectural </a:t>
          </a:r>
          <a:r>
            <a:rPr lang="en-US" b="1" dirty="0" smtClean="0"/>
            <a:t>FDIR</a:t>
          </a:r>
          <a:r>
            <a:rPr lang="en-US" b="0" dirty="0" smtClean="0"/>
            <a:t> approaches made through </a:t>
          </a:r>
          <a:r>
            <a:rPr lang="en-US" b="1" dirty="0" smtClean="0"/>
            <a:t>ACME </a:t>
          </a:r>
          <a:endParaRPr lang="en-US" b="1" dirty="0"/>
        </a:p>
      </dgm:t>
    </dgm:pt>
    <dgm:pt modelId="{7AE9206E-8A2E-4C39-84FF-A8A7385F1A2C}" type="parTrans" cxnId="{C0E0ABB1-1575-41A5-AFD3-4C9A275C5B6C}">
      <dgm:prSet/>
      <dgm:spPr/>
      <dgm:t>
        <a:bodyPr/>
        <a:lstStyle/>
        <a:p>
          <a:endParaRPr lang="en-US" b="0"/>
        </a:p>
      </dgm:t>
    </dgm:pt>
    <dgm:pt modelId="{A4470B5C-C5A0-4303-8418-A3D8FB37E33F}" type="sibTrans" cxnId="{C0E0ABB1-1575-41A5-AFD3-4C9A275C5B6C}">
      <dgm:prSet/>
      <dgm:spPr/>
      <dgm:t>
        <a:bodyPr/>
        <a:lstStyle/>
        <a:p>
          <a:endParaRPr lang="en-US" b="0"/>
        </a:p>
      </dgm:t>
    </dgm:pt>
    <dgm:pt modelId="{64FD7011-1C57-4ACA-8B55-9E1489E37311}">
      <dgm:prSet/>
      <dgm:spPr>
        <a:solidFill>
          <a:srgbClr val="FF0000">
            <a:alpha val="26000"/>
          </a:srgbClr>
        </a:solidFill>
      </dgm:spPr>
      <dgm:t>
        <a:bodyPr/>
        <a:lstStyle/>
        <a:p>
          <a:r>
            <a:rPr lang="en-US" b="0" dirty="0" smtClean="0"/>
            <a:t>Brainstorm and prioritize scenarios of </a:t>
          </a:r>
          <a:r>
            <a:rPr lang="en-US" b="1" dirty="0" smtClean="0"/>
            <a:t>FDIR requirement </a:t>
          </a:r>
          <a:endParaRPr lang="en-US" b="1" dirty="0"/>
        </a:p>
      </dgm:t>
    </dgm:pt>
    <dgm:pt modelId="{239C5B33-9642-4B50-B044-E5ADAC9B3A5B}" type="parTrans" cxnId="{155FF36C-D1D1-4E9A-97E6-351EC663800D}">
      <dgm:prSet/>
      <dgm:spPr/>
      <dgm:t>
        <a:bodyPr/>
        <a:lstStyle/>
        <a:p>
          <a:endParaRPr lang="en-US" b="0"/>
        </a:p>
      </dgm:t>
    </dgm:pt>
    <dgm:pt modelId="{F2B8F262-6CDC-45CF-A7C1-BBEAE54DB4FF}" type="sibTrans" cxnId="{155FF36C-D1D1-4E9A-97E6-351EC663800D}">
      <dgm:prSet/>
      <dgm:spPr/>
      <dgm:t>
        <a:bodyPr/>
        <a:lstStyle/>
        <a:p>
          <a:endParaRPr lang="en-US" b="0"/>
        </a:p>
      </dgm:t>
    </dgm:pt>
    <dgm:pt modelId="{46644A12-61EF-421C-AD66-692EB805B048}">
      <dgm:prSet/>
      <dgm:spPr>
        <a:solidFill>
          <a:srgbClr val="FF0000">
            <a:alpha val="26000"/>
          </a:srgbClr>
        </a:solidFill>
      </dgm:spPr>
      <dgm:t>
        <a:bodyPr/>
        <a:lstStyle/>
        <a:p>
          <a:r>
            <a:rPr lang="en-US" b="0" dirty="0" smtClean="0"/>
            <a:t>Analyze </a:t>
          </a:r>
          <a:r>
            <a:rPr lang="en-US" b="1" dirty="0" smtClean="0"/>
            <a:t>FDIR</a:t>
          </a:r>
          <a:r>
            <a:rPr lang="en-US" b="0" dirty="0" smtClean="0"/>
            <a:t> architectural approaches made through </a:t>
          </a:r>
          <a:r>
            <a:rPr lang="en-US" b="1" dirty="0" smtClean="0"/>
            <a:t>ACME </a:t>
          </a:r>
          <a:endParaRPr lang="en-US" b="1" dirty="0"/>
        </a:p>
      </dgm:t>
    </dgm:pt>
    <dgm:pt modelId="{35E85560-6E83-44EA-9448-56A5205AD6C1}" type="parTrans" cxnId="{5A2D9707-AF4A-4D04-BA81-68EC61602565}">
      <dgm:prSet/>
      <dgm:spPr/>
      <dgm:t>
        <a:bodyPr/>
        <a:lstStyle/>
        <a:p>
          <a:endParaRPr lang="en-US" b="0"/>
        </a:p>
      </dgm:t>
    </dgm:pt>
    <dgm:pt modelId="{A54C44D6-097E-487C-A2C6-13DCB3A2A27E}" type="sibTrans" cxnId="{5A2D9707-AF4A-4D04-BA81-68EC61602565}">
      <dgm:prSet/>
      <dgm:spPr/>
      <dgm:t>
        <a:bodyPr/>
        <a:lstStyle/>
        <a:p>
          <a:endParaRPr lang="en-US" b="0"/>
        </a:p>
      </dgm:t>
    </dgm:pt>
    <dgm:pt modelId="{0748FFA0-8B6F-4C0E-B3E0-2D39A1C0DFB1}">
      <dgm:prSet/>
      <dgm:spPr/>
      <dgm:t>
        <a:bodyPr/>
        <a:lstStyle/>
        <a:p>
          <a:r>
            <a:rPr lang="en-US" b="0" dirty="0" smtClean="0"/>
            <a:t>Present </a:t>
          </a:r>
          <a:r>
            <a:rPr lang="en-US" b="1" dirty="0" smtClean="0"/>
            <a:t>FDIR</a:t>
          </a:r>
          <a:r>
            <a:rPr lang="en-US" b="0" dirty="0" smtClean="0"/>
            <a:t> ATAM assessment results</a:t>
          </a:r>
          <a:endParaRPr lang="en-US" b="0" dirty="0"/>
        </a:p>
      </dgm:t>
    </dgm:pt>
    <dgm:pt modelId="{450C8141-9176-442F-8EF4-AFAE2D1881BD}" type="parTrans" cxnId="{68D3BAA2-15F8-4006-A5BE-B4B786D822A7}">
      <dgm:prSet/>
      <dgm:spPr/>
      <dgm:t>
        <a:bodyPr/>
        <a:lstStyle/>
        <a:p>
          <a:endParaRPr lang="en-US" b="0"/>
        </a:p>
      </dgm:t>
    </dgm:pt>
    <dgm:pt modelId="{93ED563D-E879-4D90-9F83-BEFEEC3EE7B4}" type="sibTrans" cxnId="{68D3BAA2-15F8-4006-A5BE-B4B786D822A7}">
      <dgm:prSet/>
      <dgm:spPr/>
      <dgm:t>
        <a:bodyPr/>
        <a:lstStyle/>
        <a:p>
          <a:endParaRPr lang="en-US" b="0"/>
        </a:p>
      </dgm:t>
    </dgm:pt>
    <dgm:pt modelId="{8EF861FA-3808-4B5F-A394-808F8FCA844F}">
      <dgm:prSet phldrT="[Texte]"/>
      <dgm:spPr>
        <a:solidFill>
          <a:srgbClr val="92D050">
            <a:alpha val="68000"/>
          </a:srgbClr>
        </a:solidFill>
      </dgm:spPr>
      <dgm:t>
        <a:bodyPr/>
        <a:lstStyle/>
        <a:p>
          <a:r>
            <a:rPr lang="en-US" b="0" dirty="0" smtClean="0"/>
            <a:t>Present the ATAM </a:t>
          </a:r>
          <a:endParaRPr lang="en-US" b="0" dirty="0"/>
        </a:p>
      </dgm:t>
    </dgm:pt>
    <dgm:pt modelId="{FB5620C7-30F0-4575-8788-F4FABCD0AD2A}" type="sibTrans" cxnId="{5338633B-903A-4BDB-9C83-8156BF28794B}">
      <dgm:prSet/>
      <dgm:spPr/>
      <dgm:t>
        <a:bodyPr/>
        <a:lstStyle/>
        <a:p>
          <a:endParaRPr lang="en-US" b="0"/>
        </a:p>
      </dgm:t>
    </dgm:pt>
    <dgm:pt modelId="{C8FCB78E-4FD8-48A8-9856-964CFB82D6DE}" type="parTrans" cxnId="{5338633B-903A-4BDB-9C83-8156BF28794B}">
      <dgm:prSet/>
      <dgm:spPr/>
      <dgm:t>
        <a:bodyPr/>
        <a:lstStyle/>
        <a:p>
          <a:endParaRPr lang="en-US" b="0"/>
        </a:p>
      </dgm:t>
    </dgm:pt>
    <dgm:pt modelId="{BCF9926A-63CD-4519-B280-55D6BCE32101}" type="pres">
      <dgm:prSet presAssocID="{E2468726-E2C5-4CAB-A87E-212CDACC1D39}" presName="linearFlow" presStyleCnt="0">
        <dgm:presLayoutVars>
          <dgm:dir/>
          <dgm:animLvl val="lvl"/>
          <dgm:resizeHandles val="exact"/>
        </dgm:presLayoutVars>
      </dgm:prSet>
      <dgm:spPr/>
      <dgm:t>
        <a:bodyPr/>
        <a:lstStyle/>
        <a:p>
          <a:endParaRPr lang="fr-FR"/>
        </a:p>
      </dgm:t>
    </dgm:pt>
    <dgm:pt modelId="{B685A86D-C3FF-4C29-81CB-ECEFC3F9CA2E}" type="pres">
      <dgm:prSet presAssocID="{C5C4F80A-ADCA-43BF-ACC9-3F5C75B9E216}" presName="composite" presStyleCnt="0"/>
      <dgm:spPr/>
      <dgm:t>
        <a:bodyPr/>
        <a:lstStyle/>
        <a:p>
          <a:endParaRPr lang="fr-FR"/>
        </a:p>
      </dgm:t>
    </dgm:pt>
    <dgm:pt modelId="{A8EFB1D0-AFE1-4ABB-998F-BC8F5022F6DE}" type="pres">
      <dgm:prSet presAssocID="{C5C4F80A-ADCA-43BF-ACC9-3F5C75B9E216}" presName="parentText" presStyleLbl="alignNode1" presStyleIdx="0" presStyleCnt="9">
        <dgm:presLayoutVars>
          <dgm:chMax val="1"/>
          <dgm:bulletEnabled val="1"/>
        </dgm:presLayoutVars>
      </dgm:prSet>
      <dgm:spPr/>
      <dgm:t>
        <a:bodyPr/>
        <a:lstStyle/>
        <a:p>
          <a:endParaRPr lang="fr-FR"/>
        </a:p>
      </dgm:t>
    </dgm:pt>
    <dgm:pt modelId="{7D4674C8-3BBD-4727-A37D-F0C903662B5E}" type="pres">
      <dgm:prSet presAssocID="{C5C4F80A-ADCA-43BF-ACC9-3F5C75B9E216}" presName="descendantText" presStyleLbl="alignAcc1" presStyleIdx="0" presStyleCnt="9">
        <dgm:presLayoutVars>
          <dgm:bulletEnabled val="1"/>
        </dgm:presLayoutVars>
      </dgm:prSet>
      <dgm:spPr/>
      <dgm:t>
        <a:bodyPr/>
        <a:lstStyle/>
        <a:p>
          <a:endParaRPr lang="en-US"/>
        </a:p>
      </dgm:t>
    </dgm:pt>
    <dgm:pt modelId="{3DB66672-19AD-4748-9181-A079BB18C4FC}" type="pres">
      <dgm:prSet presAssocID="{0EA00AD6-FC62-420D-BF9A-DA8D83DA3EE4}" presName="sp" presStyleCnt="0"/>
      <dgm:spPr/>
      <dgm:t>
        <a:bodyPr/>
        <a:lstStyle/>
        <a:p>
          <a:endParaRPr lang="fr-FR"/>
        </a:p>
      </dgm:t>
    </dgm:pt>
    <dgm:pt modelId="{9DA3AA2C-EA36-459C-BB04-E859C5805F51}" type="pres">
      <dgm:prSet presAssocID="{89DC5C5C-4497-464A-BEDD-3EC8F5FBE9CF}" presName="composite" presStyleCnt="0"/>
      <dgm:spPr/>
      <dgm:t>
        <a:bodyPr/>
        <a:lstStyle/>
        <a:p>
          <a:endParaRPr lang="fr-FR"/>
        </a:p>
      </dgm:t>
    </dgm:pt>
    <dgm:pt modelId="{60ADE2E7-EE22-4F1B-B618-0810AEAB69CF}" type="pres">
      <dgm:prSet presAssocID="{89DC5C5C-4497-464A-BEDD-3EC8F5FBE9CF}" presName="parentText" presStyleLbl="alignNode1" presStyleIdx="1" presStyleCnt="9">
        <dgm:presLayoutVars>
          <dgm:chMax val="1"/>
          <dgm:bulletEnabled val="1"/>
        </dgm:presLayoutVars>
      </dgm:prSet>
      <dgm:spPr/>
      <dgm:t>
        <a:bodyPr/>
        <a:lstStyle/>
        <a:p>
          <a:endParaRPr lang="fr-FR"/>
        </a:p>
      </dgm:t>
    </dgm:pt>
    <dgm:pt modelId="{504D6305-7D78-4993-9F6D-D86EC1407DE3}" type="pres">
      <dgm:prSet presAssocID="{89DC5C5C-4497-464A-BEDD-3EC8F5FBE9CF}" presName="descendantText" presStyleLbl="alignAcc1" presStyleIdx="1" presStyleCnt="9">
        <dgm:presLayoutVars>
          <dgm:bulletEnabled val="1"/>
        </dgm:presLayoutVars>
      </dgm:prSet>
      <dgm:spPr/>
      <dgm:t>
        <a:bodyPr/>
        <a:lstStyle/>
        <a:p>
          <a:endParaRPr lang="en-US"/>
        </a:p>
      </dgm:t>
    </dgm:pt>
    <dgm:pt modelId="{13EE3A4B-ECED-4353-BCE6-D95F8976A538}" type="pres">
      <dgm:prSet presAssocID="{BC99A5B3-4005-45EE-819F-3100434DD236}" presName="sp" presStyleCnt="0"/>
      <dgm:spPr/>
      <dgm:t>
        <a:bodyPr/>
        <a:lstStyle/>
        <a:p>
          <a:endParaRPr lang="fr-FR"/>
        </a:p>
      </dgm:t>
    </dgm:pt>
    <dgm:pt modelId="{1A6E4B5F-9628-4EE5-9B6D-EBDBE6103752}" type="pres">
      <dgm:prSet presAssocID="{6D29025B-7E9E-4523-984D-758507BDFCD3}" presName="composite" presStyleCnt="0"/>
      <dgm:spPr/>
      <dgm:t>
        <a:bodyPr/>
        <a:lstStyle/>
        <a:p>
          <a:endParaRPr lang="fr-FR"/>
        </a:p>
      </dgm:t>
    </dgm:pt>
    <dgm:pt modelId="{098EBCC1-266D-4A29-8BA8-958004418245}" type="pres">
      <dgm:prSet presAssocID="{6D29025B-7E9E-4523-984D-758507BDFCD3}" presName="parentText" presStyleLbl="alignNode1" presStyleIdx="2" presStyleCnt="9">
        <dgm:presLayoutVars>
          <dgm:chMax val="1"/>
          <dgm:bulletEnabled val="1"/>
        </dgm:presLayoutVars>
      </dgm:prSet>
      <dgm:spPr/>
      <dgm:t>
        <a:bodyPr/>
        <a:lstStyle/>
        <a:p>
          <a:endParaRPr lang="fr-FR"/>
        </a:p>
      </dgm:t>
    </dgm:pt>
    <dgm:pt modelId="{02AC38D5-023A-4A73-950E-DD6AFA43F046}" type="pres">
      <dgm:prSet presAssocID="{6D29025B-7E9E-4523-984D-758507BDFCD3}" presName="descendantText" presStyleLbl="alignAcc1" presStyleIdx="2" presStyleCnt="9">
        <dgm:presLayoutVars>
          <dgm:bulletEnabled val="1"/>
        </dgm:presLayoutVars>
      </dgm:prSet>
      <dgm:spPr/>
      <dgm:t>
        <a:bodyPr/>
        <a:lstStyle/>
        <a:p>
          <a:endParaRPr lang="en-US"/>
        </a:p>
      </dgm:t>
    </dgm:pt>
    <dgm:pt modelId="{89028E1F-40B5-40FC-8281-CB6E0D7C24F4}" type="pres">
      <dgm:prSet presAssocID="{26943680-5C60-48D5-A0AE-54064428B433}" presName="sp" presStyleCnt="0"/>
      <dgm:spPr/>
      <dgm:t>
        <a:bodyPr/>
        <a:lstStyle/>
        <a:p>
          <a:endParaRPr lang="fr-FR"/>
        </a:p>
      </dgm:t>
    </dgm:pt>
    <dgm:pt modelId="{6750A149-C2C9-4CDE-B7C2-BCBF6D0F039F}" type="pres">
      <dgm:prSet presAssocID="{3C486B70-D3FE-4970-B9B5-CA2D8B6F3EEE}" presName="composite" presStyleCnt="0"/>
      <dgm:spPr/>
      <dgm:t>
        <a:bodyPr/>
        <a:lstStyle/>
        <a:p>
          <a:endParaRPr lang="fr-FR"/>
        </a:p>
      </dgm:t>
    </dgm:pt>
    <dgm:pt modelId="{69ABBA2A-1B53-4120-8B56-E28A6169C332}" type="pres">
      <dgm:prSet presAssocID="{3C486B70-D3FE-4970-B9B5-CA2D8B6F3EEE}" presName="parentText" presStyleLbl="alignNode1" presStyleIdx="3" presStyleCnt="9">
        <dgm:presLayoutVars>
          <dgm:chMax val="1"/>
          <dgm:bulletEnabled val="1"/>
        </dgm:presLayoutVars>
      </dgm:prSet>
      <dgm:spPr/>
      <dgm:t>
        <a:bodyPr/>
        <a:lstStyle/>
        <a:p>
          <a:endParaRPr lang="fr-FR"/>
        </a:p>
      </dgm:t>
    </dgm:pt>
    <dgm:pt modelId="{E62D6163-FD5E-4FC3-8631-1DE5C8F0E4FD}" type="pres">
      <dgm:prSet presAssocID="{3C486B70-D3FE-4970-B9B5-CA2D8B6F3EEE}" presName="descendantText" presStyleLbl="alignAcc1" presStyleIdx="3" presStyleCnt="9">
        <dgm:presLayoutVars>
          <dgm:bulletEnabled val="1"/>
        </dgm:presLayoutVars>
      </dgm:prSet>
      <dgm:spPr/>
      <dgm:t>
        <a:bodyPr/>
        <a:lstStyle/>
        <a:p>
          <a:endParaRPr lang="fr-FR"/>
        </a:p>
      </dgm:t>
    </dgm:pt>
    <dgm:pt modelId="{EC6ADB9B-8157-4831-985B-061683CC1EEB}" type="pres">
      <dgm:prSet presAssocID="{954CD116-88A4-41A9-ACFA-9224822CD487}" presName="sp" presStyleCnt="0"/>
      <dgm:spPr/>
      <dgm:t>
        <a:bodyPr/>
        <a:lstStyle/>
        <a:p>
          <a:endParaRPr lang="fr-FR"/>
        </a:p>
      </dgm:t>
    </dgm:pt>
    <dgm:pt modelId="{FC01F299-D96D-4F48-8A0E-C1D0E7F9525F}" type="pres">
      <dgm:prSet presAssocID="{9EFC650E-4E74-4F71-8B71-A5F227EAD719}" presName="composite" presStyleCnt="0"/>
      <dgm:spPr/>
      <dgm:t>
        <a:bodyPr/>
        <a:lstStyle/>
        <a:p>
          <a:endParaRPr lang="fr-FR"/>
        </a:p>
      </dgm:t>
    </dgm:pt>
    <dgm:pt modelId="{C0B70794-7FBF-4132-BE23-89D055D34807}" type="pres">
      <dgm:prSet presAssocID="{9EFC650E-4E74-4F71-8B71-A5F227EAD719}" presName="parentText" presStyleLbl="alignNode1" presStyleIdx="4" presStyleCnt="9">
        <dgm:presLayoutVars>
          <dgm:chMax val="1"/>
          <dgm:bulletEnabled val="1"/>
        </dgm:presLayoutVars>
      </dgm:prSet>
      <dgm:spPr/>
      <dgm:t>
        <a:bodyPr/>
        <a:lstStyle/>
        <a:p>
          <a:endParaRPr lang="fr-FR"/>
        </a:p>
      </dgm:t>
    </dgm:pt>
    <dgm:pt modelId="{CBA989B8-077B-4FBE-A07C-9D242D152BED}" type="pres">
      <dgm:prSet presAssocID="{9EFC650E-4E74-4F71-8B71-A5F227EAD719}" presName="descendantText" presStyleLbl="alignAcc1" presStyleIdx="4" presStyleCnt="9">
        <dgm:presLayoutVars>
          <dgm:bulletEnabled val="1"/>
        </dgm:presLayoutVars>
      </dgm:prSet>
      <dgm:spPr/>
      <dgm:t>
        <a:bodyPr/>
        <a:lstStyle/>
        <a:p>
          <a:endParaRPr lang="fr-FR"/>
        </a:p>
      </dgm:t>
    </dgm:pt>
    <dgm:pt modelId="{A69712B6-3920-4DDC-8BD9-68FEA667200E}" type="pres">
      <dgm:prSet presAssocID="{6A8EEF53-32BB-4548-A55F-A1ECF75EEE06}" presName="sp" presStyleCnt="0"/>
      <dgm:spPr/>
      <dgm:t>
        <a:bodyPr/>
        <a:lstStyle/>
        <a:p>
          <a:endParaRPr lang="fr-FR"/>
        </a:p>
      </dgm:t>
    </dgm:pt>
    <dgm:pt modelId="{93541746-2B73-45D7-A371-2F578D68E6B7}" type="pres">
      <dgm:prSet presAssocID="{CD622641-F3D4-45C1-9D46-EA5724F7F5F3}" presName="composite" presStyleCnt="0"/>
      <dgm:spPr/>
      <dgm:t>
        <a:bodyPr/>
        <a:lstStyle/>
        <a:p>
          <a:endParaRPr lang="fr-FR"/>
        </a:p>
      </dgm:t>
    </dgm:pt>
    <dgm:pt modelId="{215AEA54-2758-4555-8621-D6B3E55C1C40}" type="pres">
      <dgm:prSet presAssocID="{CD622641-F3D4-45C1-9D46-EA5724F7F5F3}" presName="parentText" presStyleLbl="alignNode1" presStyleIdx="5" presStyleCnt="9">
        <dgm:presLayoutVars>
          <dgm:chMax val="1"/>
          <dgm:bulletEnabled val="1"/>
        </dgm:presLayoutVars>
      </dgm:prSet>
      <dgm:spPr/>
      <dgm:t>
        <a:bodyPr/>
        <a:lstStyle/>
        <a:p>
          <a:endParaRPr lang="fr-FR"/>
        </a:p>
      </dgm:t>
    </dgm:pt>
    <dgm:pt modelId="{D5B43576-7BA0-48C9-B6FC-680D13C3B8E5}" type="pres">
      <dgm:prSet presAssocID="{CD622641-F3D4-45C1-9D46-EA5724F7F5F3}" presName="descendantText" presStyleLbl="alignAcc1" presStyleIdx="5" presStyleCnt="9">
        <dgm:presLayoutVars>
          <dgm:bulletEnabled val="1"/>
        </dgm:presLayoutVars>
      </dgm:prSet>
      <dgm:spPr/>
      <dgm:t>
        <a:bodyPr/>
        <a:lstStyle/>
        <a:p>
          <a:endParaRPr lang="en-US"/>
        </a:p>
      </dgm:t>
    </dgm:pt>
    <dgm:pt modelId="{FBBC8427-C78E-450F-BD2D-D925572D4B55}" type="pres">
      <dgm:prSet presAssocID="{0926A5F9-BDB5-4FED-B681-48EAB9DE1C17}" presName="sp" presStyleCnt="0"/>
      <dgm:spPr/>
      <dgm:t>
        <a:bodyPr/>
        <a:lstStyle/>
        <a:p>
          <a:endParaRPr lang="fr-FR"/>
        </a:p>
      </dgm:t>
    </dgm:pt>
    <dgm:pt modelId="{BA02F535-A28B-4D0C-A498-43764D7F217A}" type="pres">
      <dgm:prSet presAssocID="{A3E414CC-462E-4214-ABF4-C1F7D6637270}" presName="composite" presStyleCnt="0"/>
      <dgm:spPr/>
      <dgm:t>
        <a:bodyPr/>
        <a:lstStyle/>
        <a:p>
          <a:endParaRPr lang="fr-FR"/>
        </a:p>
      </dgm:t>
    </dgm:pt>
    <dgm:pt modelId="{A896D615-4805-490D-88BB-D96DE1A517B9}" type="pres">
      <dgm:prSet presAssocID="{A3E414CC-462E-4214-ABF4-C1F7D6637270}" presName="parentText" presStyleLbl="alignNode1" presStyleIdx="6" presStyleCnt="9">
        <dgm:presLayoutVars>
          <dgm:chMax val="1"/>
          <dgm:bulletEnabled val="1"/>
        </dgm:presLayoutVars>
      </dgm:prSet>
      <dgm:spPr/>
      <dgm:t>
        <a:bodyPr/>
        <a:lstStyle/>
        <a:p>
          <a:endParaRPr lang="fr-FR"/>
        </a:p>
      </dgm:t>
    </dgm:pt>
    <dgm:pt modelId="{E2098CAB-8FA0-4A3B-9077-802A97F44736}" type="pres">
      <dgm:prSet presAssocID="{A3E414CC-462E-4214-ABF4-C1F7D6637270}" presName="descendantText" presStyleLbl="alignAcc1" presStyleIdx="6" presStyleCnt="9">
        <dgm:presLayoutVars>
          <dgm:bulletEnabled val="1"/>
        </dgm:presLayoutVars>
      </dgm:prSet>
      <dgm:spPr/>
      <dgm:t>
        <a:bodyPr/>
        <a:lstStyle/>
        <a:p>
          <a:endParaRPr lang="fr-FR"/>
        </a:p>
      </dgm:t>
    </dgm:pt>
    <dgm:pt modelId="{25C8FA7B-98D6-49F3-B221-E7D84FFA4AE3}" type="pres">
      <dgm:prSet presAssocID="{2DC9A183-3F70-48B9-9D32-D893FC32B4EA}" presName="sp" presStyleCnt="0"/>
      <dgm:spPr/>
      <dgm:t>
        <a:bodyPr/>
        <a:lstStyle/>
        <a:p>
          <a:endParaRPr lang="fr-FR"/>
        </a:p>
      </dgm:t>
    </dgm:pt>
    <dgm:pt modelId="{EBB15920-05D6-476B-8ADE-253C9F0867B5}" type="pres">
      <dgm:prSet presAssocID="{2F387301-5DE6-45E2-82CF-0968614BE5FA}" presName="composite" presStyleCnt="0"/>
      <dgm:spPr/>
      <dgm:t>
        <a:bodyPr/>
        <a:lstStyle/>
        <a:p>
          <a:endParaRPr lang="fr-FR"/>
        </a:p>
      </dgm:t>
    </dgm:pt>
    <dgm:pt modelId="{425E8F97-BAF5-4DED-8FE7-DD5A3C7B24FE}" type="pres">
      <dgm:prSet presAssocID="{2F387301-5DE6-45E2-82CF-0968614BE5FA}" presName="parentText" presStyleLbl="alignNode1" presStyleIdx="7" presStyleCnt="9">
        <dgm:presLayoutVars>
          <dgm:chMax val="1"/>
          <dgm:bulletEnabled val="1"/>
        </dgm:presLayoutVars>
      </dgm:prSet>
      <dgm:spPr/>
      <dgm:t>
        <a:bodyPr/>
        <a:lstStyle/>
        <a:p>
          <a:endParaRPr lang="fr-FR"/>
        </a:p>
      </dgm:t>
    </dgm:pt>
    <dgm:pt modelId="{5E8AA695-8E16-481C-8474-78940AF4C855}" type="pres">
      <dgm:prSet presAssocID="{2F387301-5DE6-45E2-82CF-0968614BE5FA}" presName="descendantText" presStyleLbl="alignAcc1" presStyleIdx="7" presStyleCnt="9">
        <dgm:presLayoutVars>
          <dgm:bulletEnabled val="1"/>
        </dgm:presLayoutVars>
      </dgm:prSet>
      <dgm:spPr/>
      <dgm:t>
        <a:bodyPr/>
        <a:lstStyle/>
        <a:p>
          <a:endParaRPr lang="fr-FR"/>
        </a:p>
      </dgm:t>
    </dgm:pt>
    <dgm:pt modelId="{D23A7527-3485-49CA-BC1C-D76A47930A6B}" type="pres">
      <dgm:prSet presAssocID="{F166C28F-508C-4106-9681-D94CE212568D}" presName="sp" presStyleCnt="0"/>
      <dgm:spPr/>
      <dgm:t>
        <a:bodyPr/>
        <a:lstStyle/>
        <a:p>
          <a:endParaRPr lang="fr-FR"/>
        </a:p>
      </dgm:t>
    </dgm:pt>
    <dgm:pt modelId="{C61F94FF-537C-4844-B009-E922E46B74CA}" type="pres">
      <dgm:prSet presAssocID="{40BE8CB0-D409-4286-83A7-7CB88975B308}" presName="composite" presStyleCnt="0"/>
      <dgm:spPr/>
      <dgm:t>
        <a:bodyPr/>
        <a:lstStyle/>
        <a:p>
          <a:endParaRPr lang="fr-FR"/>
        </a:p>
      </dgm:t>
    </dgm:pt>
    <dgm:pt modelId="{0EC195B2-5C88-4735-92E1-811CE7167169}" type="pres">
      <dgm:prSet presAssocID="{40BE8CB0-D409-4286-83A7-7CB88975B308}" presName="parentText" presStyleLbl="alignNode1" presStyleIdx="8" presStyleCnt="9">
        <dgm:presLayoutVars>
          <dgm:chMax val="1"/>
          <dgm:bulletEnabled val="1"/>
        </dgm:presLayoutVars>
      </dgm:prSet>
      <dgm:spPr/>
      <dgm:t>
        <a:bodyPr/>
        <a:lstStyle/>
        <a:p>
          <a:endParaRPr lang="fr-FR"/>
        </a:p>
      </dgm:t>
    </dgm:pt>
    <dgm:pt modelId="{14B4288F-6627-46EB-BCBA-12FAAE9CB246}" type="pres">
      <dgm:prSet presAssocID="{40BE8CB0-D409-4286-83A7-7CB88975B308}" presName="descendantText" presStyleLbl="alignAcc1" presStyleIdx="8" presStyleCnt="9">
        <dgm:presLayoutVars>
          <dgm:bulletEnabled val="1"/>
        </dgm:presLayoutVars>
      </dgm:prSet>
      <dgm:spPr/>
      <dgm:t>
        <a:bodyPr/>
        <a:lstStyle/>
        <a:p>
          <a:endParaRPr lang="fr-FR"/>
        </a:p>
      </dgm:t>
    </dgm:pt>
  </dgm:ptLst>
  <dgm:cxnLst>
    <dgm:cxn modelId="{819601FC-246D-49C7-9605-8115EA9A9F4F}" type="presOf" srcId="{2F387301-5DE6-45E2-82CF-0968614BE5FA}" destId="{425E8F97-BAF5-4DED-8FE7-DD5A3C7B24FE}" srcOrd="0" destOrd="0" presId="urn:microsoft.com/office/officeart/2005/8/layout/chevron2"/>
    <dgm:cxn modelId="{5128E1C4-BF84-4B0B-A4E1-479B82D570AA}" type="presOf" srcId="{40BE8CB0-D409-4286-83A7-7CB88975B308}" destId="{0EC195B2-5C88-4735-92E1-811CE7167169}" srcOrd="0" destOrd="0" presId="urn:microsoft.com/office/officeart/2005/8/layout/chevron2"/>
    <dgm:cxn modelId="{317B5F41-B74B-4AFF-AE58-7A38754D48A9}" type="presOf" srcId="{BD27B93E-B34D-4D94-A918-74D1D64A6C14}" destId="{CBA989B8-077B-4FBE-A07C-9D242D152BED}" srcOrd="0" destOrd="0" presId="urn:microsoft.com/office/officeart/2005/8/layout/chevron2"/>
    <dgm:cxn modelId="{AC1CE5C7-94E2-4D90-8350-3968BCB182F7}" type="presOf" srcId="{7FE59F3C-D076-40C7-967F-EE61C565D313}" destId="{E62D6163-FD5E-4FC3-8631-1DE5C8F0E4FD}" srcOrd="0" destOrd="0" presId="urn:microsoft.com/office/officeart/2005/8/layout/chevron2"/>
    <dgm:cxn modelId="{5A2D9707-AF4A-4D04-BA81-68EC61602565}" srcId="{2F387301-5DE6-45E2-82CF-0968614BE5FA}" destId="{46644A12-61EF-421C-AD66-692EB805B048}" srcOrd="0" destOrd="0" parTransId="{35E85560-6E83-44EA-9448-56A5205AD6C1}" sibTransId="{A54C44D6-097E-487C-A2C6-13DCB3A2A27E}"/>
    <dgm:cxn modelId="{4EE12006-8D76-4482-9C4E-38A03E4CCBF1}" type="presOf" srcId="{3C486B70-D3FE-4970-B9B5-CA2D8B6F3EEE}" destId="{69ABBA2A-1B53-4120-8B56-E28A6169C332}" srcOrd="0" destOrd="0" presId="urn:microsoft.com/office/officeart/2005/8/layout/chevron2"/>
    <dgm:cxn modelId="{C5530A6B-DBCA-4005-A741-B86D7C8E4CD0}" srcId="{E2468726-E2C5-4CAB-A87E-212CDACC1D39}" destId="{3C486B70-D3FE-4970-B9B5-CA2D8B6F3EEE}" srcOrd="3" destOrd="0" parTransId="{1865F844-472F-4BB6-934F-E2B53C1A4B4A}" sibTransId="{954CD116-88A4-41A9-ACFA-9224822CD487}"/>
    <dgm:cxn modelId="{F9F463C3-6A6F-48A0-834D-814D86900AED}" type="presOf" srcId="{8EF861FA-3808-4B5F-A394-808F8FCA844F}" destId="{7D4674C8-3BBD-4727-A37D-F0C903662B5E}" srcOrd="0" destOrd="0" presId="urn:microsoft.com/office/officeart/2005/8/layout/chevron2"/>
    <dgm:cxn modelId="{155FF36C-D1D1-4E9A-97E6-351EC663800D}" srcId="{A3E414CC-462E-4214-ABF4-C1F7D6637270}" destId="{64FD7011-1C57-4ACA-8B55-9E1489E37311}" srcOrd="0" destOrd="0" parTransId="{239C5B33-9642-4B50-B044-E5ADAC9B3A5B}" sibTransId="{F2B8F262-6CDC-45CF-A7C1-BBEAE54DB4FF}"/>
    <dgm:cxn modelId="{43E1100A-C06A-4844-A3FB-7AC650E6A408}" srcId="{89DC5C5C-4497-464A-BEDD-3EC8F5FBE9CF}" destId="{67D24913-09F9-4F86-B612-DD5C4945B52C}" srcOrd="0" destOrd="0" parTransId="{9EBA8817-F214-4A4A-8083-1932E61E2620}" sibTransId="{35782166-5978-4FA5-A3B1-A5A139C2A91E}"/>
    <dgm:cxn modelId="{F0C337C6-B59E-4B34-A7F5-15F19690AD5D}" srcId="{E2468726-E2C5-4CAB-A87E-212CDACC1D39}" destId="{2F387301-5DE6-45E2-82CF-0968614BE5FA}" srcOrd="7" destOrd="0" parTransId="{D17231D7-E093-4F5A-AF59-EE031F2F0593}" sibTransId="{F166C28F-508C-4106-9681-D94CE212568D}"/>
    <dgm:cxn modelId="{0AF3FEC9-FF76-4F6F-B6D2-D035790D3CC3}" srcId="{E2468726-E2C5-4CAB-A87E-212CDACC1D39}" destId="{6D29025B-7E9E-4523-984D-758507BDFCD3}" srcOrd="2" destOrd="0" parTransId="{98E63EB7-8DC2-4823-A8ED-76A44E5AAA61}" sibTransId="{26943680-5C60-48D5-A0AE-54064428B433}"/>
    <dgm:cxn modelId="{F71154B2-3EA5-405D-8A86-363157E8546F}" type="presOf" srcId="{0748FFA0-8B6F-4C0E-B3E0-2D39A1C0DFB1}" destId="{14B4288F-6627-46EB-BCBA-12FAAE9CB246}" srcOrd="0" destOrd="0" presId="urn:microsoft.com/office/officeart/2005/8/layout/chevron2"/>
    <dgm:cxn modelId="{E9BAE26F-1DE9-46E9-B7A4-7CCF8A3DEAA2}" srcId="{6D29025B-7E9E-4523-984D-758507BDFCD3}" destId="{1C17E32D-E5BC-4650-8F69-5E37774C067C}" srcOrd="0" destOrd="0" parTransId="{4875A793-05FF-4D44-8D6C-DD5183DF0AE2}" sibTransId="{2CFB2501-97A8-4E13-9605-3255509F9738}"/>
    <dgm:cxn modelId="{5259AB5A-C0B4-4E5A-B391-BCDA9A57D88D}" type="presOf" srcId="{6D29025B-7E9E-4523-984D-758507BDFCD3}" destId="{098EBCC1-266D-4A29-8BA8-958004418245}" srcOrd="0" destOrd="0" presId="urn:microsoft.com/office/officeart/2005/8/layout/chevron2"/>
    <dgm:cxn modelId="{19B91C3C-8CFA-4743-8176-72837400F410}" type="presOf" srcId="{C5C4F80A-ADCA-43BF-ACC9-3F5C75B9E216}" destId="{A8EFB1D0-AFE1-4ABB-998F-BC8F5022F6DE}" srcOrd="0" destOrd="0" presId="urn:microsoft.com/office/officeart/2005/8/layout/chevron2"/>
    <dgm:cxn modelId="{68D3BAA2-15F8-4006-A5BE-B4B786D822A7}" srcId="{40BE8CB0-D409-4286-83A7-7CB88975B308}" destId="{0748FFA0-8B6F-4C0E-B3E0-2D39A1C0DFB1}" srcOrd="0" destOrd="0" parTransId="{450C8141-9176-442F-8EF4-AFAE2D1881BD}" sibTransId="{93ED563D-E879-4D90-9F83-BEFEEC3EE7B4}"/>
    <dgm:cxn modelId="{818D575C-8B00-47BF-9FB0-01AC297B5103}" srcId="{E2468726-E2C5-4CAB-A87E-212CDACC1D39}" destId="{40BE8CB0-D409-4286-83A7-7CB88975B308}" srcOrd="8" destOrd="0" parTransId="{218DB297-C48E-4DC0-B2A0-7DDEB3A91740}" sibTransId="{3CBC6FE4-05EB-4B7A-BC6E-F620CDC26D86}"/>
    <dgm:cxn modelId="{A79E98CC-09A3-4F97-98DE-A21F8B76EDD2}" srcId="{E2468726-E2C5-4CAB-A87E-212CDACC1D39}" destId="{89DC5C5C-4497-464A-BEDD-3EC8F5FBE9CF}" srcOrd="1" destOrd="0" parTransId="{7B53E502-3A0A-46DE-BA83-A92D956A35B6}" sibTransId="{BC99A5B3-4005-45EE-819F-3100434DD236}"/>
    <dgm:cxn modelId="{572B6DB7-1FC1-49ED-8ADE-9F153A860F90}" type="presOf" srcId="{A3E414CC-462E-4214-ABF4-C1F7D6637270}" destId="{A896D615-4805-490D-88BB-D96DE1A517B9}" srcOrd="0" destOrd="0" presId="urn:microsoft.com/office/officeart/2005/8/layout/chevron2"/>
    <dgm:cxn modelId="{4AF93C24-C29A-47B5-BDE7-ECA2F47E8E20}" type="presOf" srcId="{E2468726-E2C5-4CAB-A87E-212CDACC1D39}" destId="{BCF9926A-63CD-4519-B280-55D6BCE32101}" srcOrd="0" destOrd="0" presId="urn:microsoft.com/office/officeart/2005/8/layout/chevron2"/>
    <dgm:cxn modelId="{17F0E0F5-9B2C-4A63-BF2F-56978C352A69}" type="presOf" srcId="{9EFC650E-4E74-4F71-8B71-A5F227EAD719}" destId="{C0B70794-7FBF-4132-BE23-89D055D34807}" srcOrd="0" destOrd="0" presId="urn:microsoft.com/office/officeart/2005/8/layout/chevron2"/>
    <dgm:cxn modelId="{AF333052-B43F-4C14-B3CC-C21383155209}" srcId="{E2468726-E2C5-4CAB-A87E-212CDACC1D39}" destId="{9EFC650E-4E74-4F71-8B71-A5F227EAD719}" srcOrd="4" destOrd="0" parTransId="{43776194-2C2D-490F-A5F9-279D000771CA}" sibTransId="{6A8EEF53-32BB-4548-A55F-A1ECF75EEE06}"/>
    <dgm:cxn modelId="{A201BCCE-6BA6-4F0C-BD3A-2CDA0C9535F4}" srcId="{E2468726-E2C5-4CAB-A87E-212CDACC1D39}" destId="{C5C4F80A-ADCA-43BF-ACC9-3F5C75B9E216}" srcOrd="0" destOrd="0" parTransId="{D4A6EDEB-7925-4265-839A-BA2463961342}" sibTransId="{0EA00AD6-FC62-420D-BF9A-DA8D83DA3EE4}"/>
    <dgm:cxn modelId="{EA93D6E9-32C9-4C9C-A468-61D3BA1F2B90}" type="presOf" srcId="{1C17E32D-E5BC-4650-8F69-5E37774C067C}" destId="{02AC38D5-023A-4A73-950E-DD6AFA43F046}" srcOrd="0" destOrd="0" presId="urn:microsoft.com/office/officeart/2005/8/layout/chevron2"/>
    <dgm:cxn modelId="{5338633B-903A-4BDB-9C83-8156BF28794B}" srcId="{C5C4F80A-ADCA-43BF-ACC9-3F5C75B9E216}" destId="{8EF861FA-3808-4B5F-A394-808F8FCA844F}" srcOrd="0" destOrd="0" parTransId="{C8FCB78E-4FD8-48A8-9856-964CFB82D6DE}" sibTransId="{FB5620C7-30F0-4575-8788-F4FABCD0AD2A}"/>
    <dgm:cxn modelId="{EF9CFEAC-15CD-4113-8A27-AB753E92F767}" srcId="{E2468726-E2C5-4CAB-A87E-212CDACC1D39}" destId="{CD622641-F3D4-45C1-9D46-EA5724F7F5F3}" srcOrd="5" destOrd="0" parTransId="{AF39D6AE-DF6D-4C47-ACCC-662597F8BB6F}" sibTransId="{0926A5F9-BDB5-4FED-B681-48EAB9DE1C17}"/>
    <dgm:cxn modelId="{1C9AED06-CB88-475C-9B49-660AD14E02B6}" srcId="{9EFC650E-4E74-4F71-8B71-A5F227EAD719}" destId="{BD27B93E-B34D-4D94-A918-74D1D64A6C14}" srcOrd="0" destOrd="0" parTransId="{DB14A2D9-EAC3-4267-BC9F-F4906C7E45DA}" sibTransId="{8F3DB2B2-E264-4F2C-AA2B-9D47A95229A0}"/>
    <dgm:cxn modelId="{739C8DC2-E0D9-44BA-8121-B63DAA50E1B1}" type="presOf" srcId="{89DC5C5C-4497-464A-BEDD-3EC8F5FBE9CF}" destId="{60ADE2E7-EE22-4F1B-B618-0810AEAB69CF}" srcOrd="0" destOrd="0" presId="urn:microsoft.com/office/officeart/2005/8/layout/chevron2"/>
    <dgm:cxn modelId="{4EFB58CA-56B5-48BA-B167-FCD2349FE277}" srcId="{3C486B70-D3FE-4970-B9B5-CA2D8B6F3EEE}" destId="{7FE59F3C-D076-40C7-967F-EE61C565D313}" srcOrd="0" destOrd="0" parTransId="{35B1ED5D-72B5-4938-80B2-CB585C375170}" sibTransId="{8C9A28DC-BA0D-4CC9-A380-0D01F4F09DBC}"/>
    <dgm:cxn modelId="{059AD807-31B7-4BA0-B7AC-E085ED319499}" type="presOf" srcId="{64FD7011-1C57-4ACA-8B55-9E1489E37311}" destId="{E2098CAB-8FA0-4A3B-9077-802A97F44736}" srcOrd="0" destOrd="0" presId="urn:microsoft.com/office/officeart/2005/8/layout/chevron2"/>
    <dgm:cxn modelId="{69028F9B-46A5-4396-B9F2-2AF19881C5A1}" srcId="{E2468726-E2C5-4CAB-A87E-212CDACC1D39}" destId="{A3E414CC-462E-4214-ABF4-C1F7D6637270}" srcOrd="6" destOrd="0" parTransId="{5592D795-FC4F-454C-A7B8-F2901236367A}" sibTransId="{2DC9A183-3F70-48B9-9D32-D893FC32B4EA}"/>
    <dgm:cxn modelId="{FDD322BD-8B4F-4851-940B-6169DD9868AA}" type="presOf" srcId="{67D24913-09F9-4F86-B612-DD5C4945B52C}" destId="{504D6305-7D78-4993-9F6D-D86EC1407DE3}" srcOrd="0" destOrd="0" presId="urn:microsoft.com/office/officeart/2005/8/layout/chevron2"/>
    <dgm:cxn modelId="{C0E0ABB1-1575-41A5-AFD3-4C9A275C5B6C}" srcId="{CD622641-F3D4-45C1-9D46-EA5724F7F5F3}" destId="{14D14EFE-6C54-446C-82B7-D64794AE17D7}" srcOrd="0" destOrd="0" parTransId="{7AE9206E-8A2E-4C39-84FF-A8A7385F1A2C}" sibTransId="{A4470B5C-C5A0-4303-8418-A3D8FB37E33F}"/>
    <dgm:cxn modelId="{94C718A3-0CBB-4C95-BACB-D942BD73B032}" type="presOf" srcId="{CD622641-F3D4-45C1-9D46-EA5724F7F5F3}" destId="{215AEA54-2758-4555-8621-D6B3E55C1C40}" srcOrd="0" destOrd="0" presId="urn:microsoft.com/office/officeart/2005/8/layout/chevron2"/>
    <dgm:cxn modelId="{74901E67-156B-47A2-B187-7524289F75FD}" type="presOf" srcId="{14D14EFE-6C54-446C-82B7-D64794AE17D7}" destId="{D5B43576-7BA0-48C9-B6FC-680D13C3B8E5}" srcOrd="0" destOrd="0" presId="urn:microsoft.com/office/officeart/2005/8/layout/chevron2"/>
    <dgm:cxn modelId="{AAC9F5D5-CDBB-44B3-9BCB-322CAD4FDB6F}" type="presOf" srcId="{46644A12-61EF-421C-AD66-692EB805B048}" destId="{5E8AA695-8E16-481C-8474-78940AF4C855}" srcOrd="0" destOrd="0" presId="urn:microsoft.com/office/officeart/2005/8/layout/chevron2"/>
    <dgm:cxn modelId="{3AE53689-A212-473F-AA8D-5FE952E51F7F}" type="presParOf" srcId="{BCF9926A-63CD-4519-B280-55D6BCE32101}" destId="{B685A86D-C3FF-4C29-81CB-ECEFC3F9CA2E}" srcOrd="0" destOrd="0" presId="urn:microsoft.com/office/officeart/2005/8/layout/chevron2"/>
    <dgm:cxn modelId="{00D44F6A-141D-4115-A0AB-50EC4892C970}" type="presParOf" srcId="{B685A86D-C3FF-4C29-81CB-ECEFC3F9CA2E}" destId="{A8EFB1D0-AFE1-4ABB-998F-BC8F5022F6DE}" srcOrd="0" destOrd="0" presId="urn:microsoft.com/office/officeart/2005/8/layout/chevron2"/>
    <dgm:cxn modelId="{712700D0-45A2-4ADF-BCD1-82CB8A008A42}" type="presParOf" srcId="{B685A86D-C3FF-4C29-81CB-ECEFC3F9CA2E}" destId="{7D4674C8-3BBD-4727-A37D-F0C903662B5E}" srcOrd="1" destOrd="0" presId="urn:microsoft.com/office/officeart/2005/8/layout/chevron2"/>
    <dgm:cxn modelId="{5A25D372-FF89-455B-ACA1-17722F9EC7CD}" type="presParOf" srcId="{BCF9926A-63CD-4519-B280-55D6BCE32101}" destId="{3DB66672-19AD-4748-9181-A079BB18C4FC}" srcOrd="1" destOrd="0" presId="urn:microsoft.com/office/officeart/2005/8/layout/chevron2"/>
    <dgm:cxn modelId="{D3A24C28-E0A6-44CC-975D-28E0AA4F87E1}" type="presParOf" srcId="{BCF9926A-63CD-4519-B280-55D6BCE32101}" destId="{9DA3AA2C-EA36-459C-BB04-E859C5805F51}" srcOrd="2" destOrd="0" presId="urn:microsoft.com/office/officeart/2005/8/layout/chevron2"/>
    <dgm:cxn modelId="{B3C64C34-34D5-4D25-B6E9-78BDC5B5C7F9}" type="presParOf" srcId="{9DA3AA2C-EA36-459C-BB04-E859C5805F51}" destId="{60ADE2E7-EE22-4F1B-B618-0810AEAB69CF}" srcOrd="0" destOrd="0" presId="urn:microsoft.com/office/officeart/2005/8/layout/chevron2"/>
    <dgm:cxn modelId="{96C0DCED-9E20-4BA3-947C-62A302B0951B}" type="presParOf" srcId="{9DA3AA2C-EA36-459C-BB04-E859C5805F51}" destId="{504D6305-7D78-4993-9F6D-D86EC1407DE3}" srcOrd="1" destOrd="0" presId="urn:microsoft.com/office/officeart/2005/8/layout/chevron2"/>
    <dgm:cxn modelId="{43427059-4E97-4444-9A91-C7BDF0FA5C4C}" type="presParOf" srcId="{BCF9926A-63CD-4519-B280-55D6BCE32101}" destId="{13EE3A4B-ECED-4353-BCE6-D95F8976A538}" srcOrd="3" destOrd="0" presId="urn:microsoft.com/office/officeart/2005/8/layout/chevron2"/>
    <dgm:cxn modelId="{9C3DA86C-9978-4AC0-A8AC-16B941DFE462}" type="presParOf" srcId="{BCF9926A-63CD-4519-B280-55D6BCE32101}" destId="{1A6E4B5F-9628-4EE5-9B6D-EBDBE6103752}" srcOrd="4" destOrd="0" presId="urn:microsoft.com/office/officeart/2005/8/layout/chevron2"/>
    <dgm:cxn modelId="{C36E0412-95ED-4FC7-9784-51B085E4962F}" type="presParOf" srcId="{1A6E4B5F-9628-4EE5-9B6D-EBDBE6103752}" destId="{098EBCC1-266D-4A29-8BA8-958004418245}" srcOrd="0" destOrd="0" presId="urn:microsoft.com/office/officeart/2005/8/layout/chevron2"/>
    <dgm:cxn modelId="{0A96EF2C-8CDC-45DA-A5A3-D023C7092E68}" type="presParOf" srcId="{1A6E4B5F-9628-4EE5-9B6D-EBDBE6103752}" destId="{02AC38D5-023A-4A73-950E-DD6AFA43F046}" srcOrd="1" destOrd="0" presId="urn:microsoft.com/office/officeart/2005/8/layout/chevron2"/>
    <dgm:cxn modelId="{464BB902-4F35-4349-AA44-9A4C2D14B5C0}" type="presParOf" srcId="{BCF9926A-63CD-4519-B280-55D6BCE32101}" destId="{89028E1F-40B5-40FC-8281-CB6E0D7C24F4}" srcOrd="5" destOrd="0" presId="urn:microsoft.com/office/officeart/2005/8/layout/chevron2"/>
    <dgm:cxn modelId="{A8BE5DE8-45FF-42B0-A7FB-6CD30FBC815C}" type="presParOf" srcId="{BCF9926A-63CD-4519-B280-55D6BCE32101}" destId="{6750A149-C2C9-4CDE-B7C2-BCBF6D0F039F}" srcOrd="6" destOrd="0" presId="urn:microsoft.com/office/officeart/2005/8/layout/chevron2"/>
    <dgm:cxn modelId="{83AD9DAB-BC78-44C8-8555-E61F8AA9CB60}" type="presParOf" srcId="{6750A149-C2C9-4CDE-B7C2-BCBF6D0F039F}" destId="{69ABBA2A-1B53-4120-8B56-E28A6169C332}" srcOrd="0" destOrd="0" presId="urn:microsoft.com/office/officeart/2005/8/layout/chevron2"/>
    <dgm:cxn modelId="{1BCE3E30-C106-4985-9431-1F0AB9305D67}" type="presParOf" srcId="{6750A149-C2C9-4CDE-B7C2-BCBF6D0F039F}" destId="{E62D6163-FD5E-4FC3-8631-1DE5C8F0E4FD}" srcOrd="1" destOrd="0" presId="urn:microsoft.com/office/officeart/2005/8/layout/chevron2"/>
    <dgm:cxn modelId="{ED575DD5-CB62-4203-90CA-3CDEA3753AB5}" type="presParOf" srcId="{BCF9926A-63CD-4519-B280-55D6BCE32101}" destId="{EC6ADB9B-8157-4831-985B-061683CC1EEB}" srcOrd="7" destOrd="0" presId="urn:microsoft.com/office/officeart/2005/8/layout/chevron2"/>
    <dgm:cxn modelId="{ED7FAC72-793E-49BD-9C4F-0230452EC33B}" type="presParOf" srcId="{BCF9926A-63CD-4519-B280-55D6BCE32101}" destId="{FC01F299-D96D-4F48-8A0E-C1D0E7F9525F}" srcOrd="8" destOrd="0" presId="urn:microsoft.com/office/officeart/2005/8/layout/chevron2"/>
    <dgm:cxn modelId="{9D8A30E7-2C47-4577-A5C8-F4729787B4ED}" type="presParOf" srcId="{FC01F299-D96D-4F48-8A0E-C1D0E7F9525F}" destId="{C0B70794-7FBF-4132-BE23-89D055D34807}" srcOrd="0" destOrd="0" presId="urn:microsoft.com/office/officeart/2005/8/layout/chevron2"/>
    <dgm:cxn modelId="{2B087601-27DD-45D3-B2E7-7FCAD505165D}" type="presParOf" srcId="{FC01F299-D96D-4F48-8A0E-C1D0E7F9525F}" destId="{CBA989B8-077B-4FBE-A07C-9D242D152BED}" srcOrd="1" destOrd="0" presId="urn:microsoft.com/office/officeart/2005/8/layout/chevron2"/>
    <dgm:cxn modelId="{3B5B0F83-5186-49CE-B5B5-425C82905BFA}" type="presParOf" srcId="{BCF9926A-63CD-4519-B280-55D6BCE32101}" destId="{A69712B6-3920-4DDC-8BD9-68FEA667200E}" srcOrd="9" destOrd="0" presId="urn:microsoft.com/office/officeart/2005/8/layout/chevron2"/>
    <dgm:cxn modelId="{DE757740-5FB2-44DD-A568-5310847B2C6E}" type="presParOf" srcId="{BCF9926A-63CD-4519-B280-55D6BCE32101}" destId="{93541746-2B73-45D7-A371-2F578D68E6B7}" srcOrd="10" destOrd="0" presId="urn:microsoft.com/office/officeart/2005/8/layout/chevron2"/>
    <dgm:cxn modelId="{E7998F8F-189E-4179-8196-6E529E633B3C}" type="presParOf" srcId="{93541746-2B73-45D7-A371-2F578D68E6B7}" destId="{215AEA54-2758-4555-8621-D6B3E55C1C40}" srcOrd="0" destOrd="0" presId="urn:microsoft.com/office/officeart/2005/8/layout/chevron2"/>
    <dgm:cxn modelId="{290967D7-7EFE-4238-8F6A-2F2168F3338B}" type="presParOf" srcId="{93541746-2B73-45D7-A371-2F578D68E6B7}" destId="{D5B43576-7BA0-48C9-B6FC-680D13C3B8E5}" srcOrd="1" destOrd="0" presId="urn:microsoft.com/office/officeart/2005/8/layout/chevron2"/>
    <dgm:cxn modelId="{9C6CE403-827F-412D-AF8A-815C96F0F3BC}" type="presParOf" srcId="{BCF9926A-63CD-4519-B280-55D6BCE32101}" destId="{FBBC8427-C78E-450F-BD2D-D925572D4B55}" srcOrd="11" destOrd="0" presId="urn:microsoft.com/office/officeart/2005/8/layout/chevron2"/>
    <dgm:cxn modelId="{2FD11939-29FB-49A3-B6A6-AEC180649737}" type="presParOf" srcId="{BCF9926A-63CD-4519-B280-55D6BCE32101}" destId="{BA02F535-A28B-4D0C-A498-43764D7F217A}" srcOrd="12" destOrd="0" presId="urn:microsoft.com/office/officeart/2005/8/layout/chevron2"/>
    <dgm:cxn modelId="{1E022B26-CC43-45FA-B5E9-2661A5F1F157}" type="presParOf" srcId="{BA02F535-A28B-4D0C-A498-43764D7F217A}" destId="{A896D615-4805-490D-88BB-D96DE1A517B9}" srcOrd="0" destOrd="0" presId="urn:microsoft.com/office/officeart/2005/8/layout/chevron2"/>
    <dgm:cxn modelId="{6A254EB8-BBFD-4F79-AC3B-3BFE85713B6F}" type="presParOf" srcId="{BA02F535-A28B-4D0C-A498-43764D7F217A}" destId="{E2098CAB-8FA0-4A3B-9077-802A97F44736}" srcOrd="1" destOrd="0" presId="urn:microsoft.com/office/officeart/2005/8/layout/chevron2"/>
    <dgm:cxn modelId="{C4419B0A-DD9E-4730-9735-D167727181AD}" type="presParOf" srcId="{BCF9926A-63CD-4519-B280-55D6BCE32101}" destId="{25C8FA7B-98D6-49F3-B221-E7D84FFA4AE3}" srcOrd="13" destOrd="0" presId="urn:microsoft.com/office/officeart/2005/8/layout/chevron2"/>
    <dgm:cxn modelId="{128DFFB2-3930-4366-9FAC-AC95CBEE4544}" type="presParOf" srcId="{BCF9926A-63CD-4519-B280-55D6BCE32101}" destId="{EBB15920-05D6-476B-8ADE-253C9F0867B5}" srcOrd="14" destOrd="0" presId="urn:microsoft.com/office/officeart/2005/8/layout/chevron2"/>
    <dgm:cxn modelId="{F72DF5A7-62B9-4ACD-AAAD-832069769FBD}" type="presParOf" srcId="{EBB15920-05D6-476B-8ADE-253C9F0867B5}" destId="{425E8F97-BAF5-4DED-8FE7-DD5A3C7B24FE}" srcOrd="0" destOrd="0" presId="urn:microsoft.com/office/officeart/2005/8/layout/chevron2"/>
    <dgm:cxn modelId="{1F652397-BD11-45AD-A3E0-473190199C0F}" type="presParOf" srcId="{EBB15920-05D6-476B-8ADE-253C9F0867B5}" destId="{5E8AA695-8E16-481C-8474-78940AF4C855}" srcOrd="1" destOrd="0" presId="urn:microsoft.com/office/officeart/2005/8/layout/chevron2"/>
    <dgm:cxn modelId="{40B12370-D670-4E56-8A62-5EFA581B95DE}" type="presParOf" srcId="{BCF9926A-63CD-4519-B280-55D6BCE32101}" destId="{D23A7527-3485-49CA-BC1C-D76A47930A6B}" srcOrd="15" destOrd="0" presId="urn:microsoft.com/office/officeart/2005/8/layout/chevron2"/>
    <dgm:cxn modelId="{E3540832-2987-4062-BE72-1FA7777B16F1}" type="presParOf" srcId="{BCF9926A-63CD-4519-B280-55D6BCE32101}" destId="{C61F94FF-537C-4844-B009-E922E46B74CA}" srcOrd="16" destOrd="0" presId="urn:microsoft.com/office/officeart/2005/8/layout/chevron2"/>
    <dgm:cxn modelId="{002CF0F9-E701-469A-9BB3-245FD411FF63}" type="presParOf" srcId="{C61F94FF-537C-4844-B009-E922E46B74CA}" destId="{0EC195B2-5C88-4735-92E1-811CE7167169}" srcOrd="0" destOrd="0" presId="urn:microsoft.com/office/officeart/2005/8/layout/chevron2"/>
    <dgm:cxn modelId="{95F722EF-D2F0-4AB7-912B-EABFC19A1B86}" type="presParOf" srcId="{C61F94FF-537C-4844-B009-E922E46B74CA}" destId="{14B4288F-6627-46EB-BCBA-12FAAE9CB246}"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3" name="Espace réservé de la date 2"/>
          <p:cNvSpPr>
            <a:spLocks noGrp="1"/>
          </p:cNvSpPr>
          <p:nvPr>
            <p:ph type="dt" sz="quarter"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smtClean="0">
                <a:latin typeface="Calibri" pitchFamily="34" charset="0"/>
                <a:ea typeface="굴림" charset="-127"/>
              </a:defRPr>
            </a:lvl1pPr>
          </a:lstStyle>
          <a:p>
            <a:pPr>
              <a:defRPr/>
            </a:pPr>
            <a:fld id="{6C17DC97-4B84-42CC-8608-5ACB29579431}" type="datetimeFigureOut">
              <a:rPr lang="fr-FR" altLang="ko-KR"/>
              <a:pPr>
                <a:defRPr/>
              </a:pPr>
              <a:t>02/12/2009</a:t>
            </a:fld>
            <a:endParaRPr lang="fr-FR" altLang="ko-KR"/>
          </a:p>
        </p:txBody>
      </p:sp>
      <p:sp>
        <p:nvSpPr>
          <p:cNvPr id="4" name="Espace réservé du pied de page 3"/>
          <p:cNvSpPr>
            <a:spLocks noGrp="1"/>
          </p:cNvSpPr>
          <p:nvPr>
            <p:ph type="ftr" sz="quarter" idx="2"/>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5" name="Espace réservé du numéro de diapositive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smtClean="0">
                <a:latin typeface="Calibri" pitchFamily="34" charset="0"/>
                <a:ea typeface="굴림" charset="-127"/>
              </a:defRPr>
            </a:lvl1pPr>
          </a:lstStyle>
          <a:p>
            <a:pPr>
              <a:defRPr/>
            </a:pPr>
            <a:fld id="{B9CC12F9-B888-4AF8-A335-C6A146F444F2}" type="slidenum">
              <a:rPr lang="fr-FR" altLang="ko-KR"/>
              <a:pPr>
                <a:defRPr/>
              </a:pPr>
              <a:t>‹N°›</a:t>
            </a:fld>
            <a:endParaRPr lang="fr-FR" altLang="ko-KR"/>
          </a:p>
        </p:txBody>
      </p:sp>
    </p:spTree>
    <p:extLst>
      <p:ext uri="{BB962C8B-B14F-4D97-AF65-F5344CB8AC3E}">
        <p14:creationId xmlns:mc="http://schemas.openxmlformats.org/markup-compatibility/2006" xmlns:mv="urn:schemas-microsoft-com:mac:vml" xmlns="" xmlns:p14="http://schemas.microsoft.com/office/powerpoint/2007/7/12/main" val="3216856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3" name="Espace réservé de la date 2"/>
          <p:cNvSpPr>
            <a:spLocks noGrp="1"/>
          </p:cNvSpPr>
          <p:nvPr>
            <p:ph type="dt"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smtClean="0">
                <a:latin typeface="Calibri" pitchFamily="34" charset="0"/>
                <a:ea typeface="굴림" charset="-127"/>
              </a:defRPr>
            </a:lvl1pPr>
          </a:lstStyle>
          <a:p>
            <a:pPr>
              <a:defRPr/>
            </a:pPr>
            <a:fld id="{ACB14907-70F0-4113-A698-2FD1A8B85D7F}" type="datetimeFigureOut">
              <a:rPr lang="fr-FR" altLang="ko-KR"/>
              <a:pPr>
                <a:defRPr/>
              </a:pPr>
              <a:t>02/12/2009</a:t>
            </a:fld>
            <a:endParaRPr lang="fr-FR" altLang="ko-K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fr-FR" noProof="0"/>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smtClean="0">
                <a:latin typeface="Calibri" pitchFamily="34" charset="0"/>
                <a:ea typeface="굴림" charset="-127"/>
              </a:defRPr>
            </a:lvl1pPr>
          </a:lstStyle>
          <a:p>
            <a:pPr>
              <a:defRPr/>
            </a:pPr>
            <a:fld id="{8BBA4D75-12B9-468F-AA45-2284F9C64867}" type="slidenum">
              <a:rPr lang="fr-FR" altLang="ko-KR"/>
              <a:pPr>
                <a:defRPr/>
              </a:pPr>
              <a:t>‹N°›</a:t>
            </a:fld>
            <a:endParaRPr lang="fr-FR" altLang="ko-KR"/>
          </a:p>
        </p:txBody>
      </p:sp>
    </p:spTree>
    <p:extLst>
      <p:ext uri="{BB962C8B-B14F-4D97-AF65-F5344CB8AC3E}">
        <p14:creationId xmlns:mc="http://schemas.openxmlformats.org/markup-compatibility/2006" xmlns:mv="urn:schemas-microsoft-com:mac:vml" xmlns="" xmlns:p14="http://schemas.microsoft.com/office/powerpoint/2007/7/12/main" val="34832361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re">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3214688"/>
          </a:xfrm>
          <a:prstGeom prst="rect">
            <a:avLst/>
          </a:prstGeom>
          <a:solidFill>
            <a:schemeClr val="tx2">
              <a:lumMod val="40000"/>
              <a:lumOff val="60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6" name="Rectangle 5"/>
          <p:cNvSpPr/>
          <p:nvPr userDrawn="1"/>
        </p:nvSpPr>
        <p:spPr>
          <a:xfrm>
            <a:off x="0" y="4357688"/>
            <a:ext cx="9144000" cy="71437"/>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7" name="Rectangle 10"/>
          <p:cNvSpPr/>
          <p:nvPr/>
        </p:nvSpPr>
        <p:spPr>
          <a:xfrm>
            <a:off x="0" y="2928938"/>
            <a:ext cx="9144000" cy="1428750"/>
          </a:xfrm>
          <a:prstGeom prst="rect">
            <a:avLst/>
          </a:prstGeom>
          <a:solidFill>
            <a:schemeClr val="accent6">
              <a:shade val="75000"/>
            </a:schemeClr>
          </a:solidFill>
          <a:ln w="25400" cap="rnd" cmpd="sng" algn="ctr">
            <a:noFill/>
            <a:prstDash val="solid"/>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8" name="Rectangle 3"/>
          <p:cNvSpPr txBox="1">
            <a:spLocks/>
          </p:cNvSpPr>
          <p:nvPr userDrawn="1"/>
        </p:nvSpPr>
        <p:spPr>
          <a:xfrm>
            <a:off x="6429375" y="6357938"/>
            <a:ext cx="2643188" cy="357187"/>
          </a:xfrm>
          <a:prstGeom prst="rect">
            <a:avLst/>
          </a:prstGeom>
          <a:solidFill>
            <a:schemeClr val="bg1"/>
          </a:solidFill>
        </p:spPr>
        <p:txBody>
          <a:bodyPr/>
          <a:lstStyle>
            <a:lvl1pPr marL="0" indent="0" algn="ctr" eaLnBrk="1" latinLnBrk="0" hangingPunct="1">
              <a:buNone/>
              <a:defRPr kumimoji="0" lang="fr-FR" sz="24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pPr algn="r" fontAlgn="auto">
              <a:spcBef>
                <a:spcPct val="20000"/>
              </a:spcBef>
              <a:spcAft>
                <a:spcPts val="0"/>
              </a:spcAft>
              <a:defRPr/>
            </a:pPr>
            <a:r>
              <a:rPr sz="1800" b="0" smtClean="0">
                <a:solidFill>
                  <a:schemeClr val="bg1">
                    <a:lumMod val="50000"/>
                  </a:schemeClr>
                </a:solidFill>
                <a:latin typeface="+mn-lt"/>
                <a:cs typeface="+mn-cs"/>
              </a:rPr>
              <a:t>November 19th, </a:t>
            </a:r>
            <a:r>
              <a:rPr sz="1800" b="0" dirty="0" smtClean="0">
                <a:solidFill>
                  <a:schemeClr val="bg1">
                    <a:lumMod val="50000"/>
                  </a:schemeClr>
                </a:solidFill>
                <a:latin typeface="+mn-lt"/>
                <a:cs typeface="+mn-cs"/>
              </a:rPr>
              <a:t>2009</a:t>
            </a:r>
            <a:endParaRPr sz="1800" b="0" kern="0" dirty="0">
              <a:solidFill>
                <a:schemeClr val="bg1">
                  <a:lumMod val="50000"/>
                </a:schemeClr>
              </a:solidFill>
              <a:latin typeface="+mn-lt"/>
              <a:cs typeface="+mn-cs"/>
            </a:endParaRPr>
          </a:p>
        </p:txBody>
      </p:sp>
      <p:sp>
        <p:nvSpPr>
          <p:cNvPr id="3" name="Rectangle 3"/>
          <p:cNvSpPr>
            <a:spLocks noGrp="1"/>
          </p:cNvSpPr>
          <p:nvPr>
            <p:ph type="subTitle" idx="1"/>
          </p:nvPr>
        </p:nvSpPr>
        <p:spPr>
          <a:xfrm>
            <a:off x="0" y="4786322"/>
            <a:ext cx="9144000" cy="642942"/>
          </a:xfrm>
          <a:prstGeom prst="rect">
            <a:avLst/>
          </a:prstGeom>
          <a:solidFill>
            <a:schemeClr val="bg1"/>
          </a:solidFill>
        </p:spPr>
        <p:txBody>
          <a:bodyPr/>
          <a:lstStyle>
            <a:lvl1pPr marL="0" indent="0" algn="ctr" eaLnBrk="1" latinLnBrk="0" hangingPunct="1">
              <a:buNone/>
              <a:defRPr kumimoji="0" lang="fr-FR" sz="2400" b="1">
                <a:solidFill>
                  <a:schemeClr val="accent4">
                    <a:shade val="50000"/>
                  </a:schemeClr>
                </a:solidFill>
                <a:effectLst>
                  <a:outerShdw blurRad="50800" dist="38100" dir="2700000" algn="tl" rotWithShape="0">
                    <a:prstClr val="black">
                      <a:alpha val="40000"/>
                    </a:prstClr>
                  </a:outerShdw>
                </a:effectLst>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r>
              <a:rPr lang="fr-FR" smtClean="0"/>
              <a:t>Cliquez pour modifier le style des sous-titres du masque</a:t>
            </a:r>
            <a:endParaRPr lang="fr-FR" dirty="0"/>
          </a:p>
        </p:txBody>
      </p:sp>
      <p:sp>
        <p:nvSpPr>
          <p:cNvPr id="2" name="Rectangle 2"/>
          <p:cNvSpPr>
            <a:spLocks noGrp="1"/>
          </p:cNvSpPr>
          <p:nvPr>
            <p:ph type="ctrTitle"/>
          </p:nvPr>
        </p:nvSpPr>
        <p:spPr>
          <a:xfrm>
            <a:off x="214282" y="3571876"/>
            <a:ext cx="8629680" cy="533400"/>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l" eaLnBrk="1" latinLnBrk="0" hangingPunct="1">
              <a:defRPr kumimoji="0" lang="fr-FR" sz="3200" b="1" cap="all" spc="0" baseline="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lstStyle>
          <a:p>
            <a:r>
              <a:rPr lang="fr-FR" smtClean="0"/>
              <a:t>Cliquez pour modifier le style du titre</a:t>
            </a:r>
            <a:endParaRPr/>
          </a:p>
        </p:txBody>
      </p:sp>
      <p:sp>
        <p:nvSpPr>
          <p:cNvPr id="19" name="Espace réservé du contenu 18"/>
          <p:cNvSpPr>
            <a:spLocks noGrp="1"/>
          </p:cNvSpPr>
          <p:nvPr>
            <p:ph sz="quarter" idx="11"/>
          </p:nvPr>
        </p:nvSpPr>
        <p:spPr>
          <a:xfrm>
            <a:off x="285750" y="6357940"/>
            <a:ext cx="5286382" cy="571522"/>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sz="2000">
                <a:solidFill>
                  <a:schemeClr val="accent4">
                    <a:lumMod val="75000"/>
                  </a:schemeClr>
                </a:solidFill>
              </a:defRPr>
            </a:lvl1pPr>
          </a:lstStyle>
          <a:p>
            <a:pPr lvl="0"/>
            <a:r>
              <a:rPr lang="fr-FR" smtClean="0"/>
              <a:t>Cliquez pour modifier les styles du texte du masque</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ommaire">
    <p:spTree>
      <p:nvGrpSpPr>
        <p:cNvPr id="1" name=""/>
        <p:cNvGrpSpPr/>
        <p:nvPr/>
      </p:nvGrpSpPr>
      <p:grpSpPr>
        <a:xfrm>
          <a:off x="0" y="0"/>
          <a:ext cx="0" cy="0"/>
          <a:chOff x="0" y="0"/>
          <a:chExt cx="0" cy="0"/>
        </a:xfrm>
      </p:grpSpPr>
      <p:sp>
        <p:nvSpPr>
          <p:cNvPr id="4" name="Rectangle 3"/>
          <p:cNvSpPr/>
          <p:nvPr userDrawn="1"/>
        </p:nvSpPr>
        <p:spPr>
          <a:xfrm>
            <a:off x="0" y="1285875"/>
            <a:ext cx="9144000" cy="71438"/>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5" name="Rectangle 10"/>
          <p:cNvSpPr/>
          <p:nvPr userDrawn="1"/>
        </p:nvSpPr>
        <p:spPr>
          <a:xfrm>
            <a:off x="0" y="357188"/>
            <a:ext cx="9144000" cy="928687"/>
          </a:xfrm>
          <a:prstGeom prst="rect">
            <a:avLst/>
          </a:prstGeom>
          <a:solidFill>
            <a:schemeClr val="accent6">
              <a:shade val="75000"/>
            </a:schemeClr>
          </a:solidFill>
          <a:ln w="25400" cap="rnd" cmpd="sng" algn="ctr">
            <a:noFill/>
            <a:prstDash val="solid"/>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6" name="Rectangle 2"/>
          <p:cNvSpPr>
            <a:spLocks noGrp="1"/>
          </p:cNvSpPr>
          <p:nvPr>
            <p:ph type="ctrTitle"/>
          </p:nvPr>
        </p:nvSpPr>
        <p:spPr>
          <a:xfrm>
            <a:off x="300038" y="357166"/>
            <a:ext cx="8629680" cy="819152"/>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eaLnBrk="1" latinLnBrk="0" hangingPunct="1">
              <a:defRPr kumimoji="0" lang="fr-FR" sz="4000" b="1" cap="all" spc="0" baseline="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lstStyle>
          <a:p>
            <a:r>
              <a:rPr lang="fr-FR" smtClean="0"/>
              <a:t>Cliquez pour modifier le style du titre</a:t>
            </a:r>
            <a:endParaRPr/>
          </a:p>
        </p:txBody>
      </p:sp>
      <p:sp>
        <p:nvSpPr>
          <p:cNvPr id="8" name="Espace réservé du texte 7"/>
          <p:cNvSpPr>
            <a:spLocks noGrp="1"/>
          </p:cNvSpPr>
          <p:nvPr>
            <p:ph type="body" sz="quarter" idx="10"/>
          </p:nvPr>
        </p:nvSpPr>
        <p:spPr>
          <a:xfrm>
            <a:off x="285750" y="1857364"/>
            <a:ext cx="8501063" cy="4714886"/>
          </a:xfrm>
          <a:prstGeom prst="rect">
            <a:avLst/>
          </a:prstGeom>
        </p:spPr>
        <p:txBody>
          <a:bodyPr/>
          <a:lstStyle>
            <a:lvl1pPr marL="0" indent="354013">
              <a:buClr>
                <a:srgbClr val="DA7E18"/>
              </a:buClr>
              <a:buSzPct val="120000"/>
              <a:buFont typeface="+mj-lt"/>
              <a:buAutoNum type="arabicPeriod"/>
              <a:defRPr sz="2400"/>
            </a:lvl1pPr>
            <a:lvl2pPr marL="633413" indent="354013">
              <a:buClr>
                <a:srgbClr val="E5AB1B"/>
              </a:buClr>
              <a:buSzPct val="120000"/>
              <a:buFont typeface="+mj-lt"/>
              <a:buAutoNum type="arabicPeriod"/>
              <a:defRPr sz="2000">
                <a:solidFill>
                  <a:schemeClr val="tx1">
                    <a:lumMod val="75000"/>
                    <a:lumOff val="25000"/>
                  </a:schemeClr>
                </a:solidFill>
              </a:defRPr>
            </a:lvl2pPr>
            <a:lvl3pPr>
              <a:defRPr sz="1600">
                <a:solidFill>
                  <a:schemeClr val="tx1">
                    <a:lumMod val="65000"/>
                    <a:lumOff val="35000"/>
                  </a:schemeClr>
                </a:solidFill>
              </a:defRPr>
            </a:lvl3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 classique">
    <p:spTree>
      <p:nvGrpSpPr>
        <p:cNvPr id="1" name=""/>
        <p:cNvGrpSpPr/>
        <p:nvPr/>
      </p:nvGrpSpPr>
      <p:grpSpPr>
        <a:xfrm>
          <a:off x="0" y="0"/>
          <a:ext cx="0" cy="0"/>
          <a:chOff x="0" y="0"/>
          <a:chExt cx="0" cy="0"/>
        </a:xfrm>
      </p:grpSpPr>
      <p:sp>
        <p:nvSpPr>
          <p:cNvPr id="4" name="Rectangle 3"/>
          <p:cNvSpPr/>
          <p:nvPr userDrawn="1"/>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5" name="Rectangle 3"/>
          <p:cNvSpPr txBox="1">
            <a:spLocks/>
          </p:cNvSpPr>
          <p:nvPr userDrawn="1"/>
        </p:nvSpPr>
        <p:spPr>
          <a:xfrm>
            <a:off x="4000500" y="6624638"/>
            <a:ext cx="1214438" cy="304800"/>
          </a:xfrm>
          <a:prstGeom prst="rect">
            <a:avLst/>
          </a:prstGeom>
        </p:spPr>
        <p:txBody>
          <a:bodyPr anchor="ctr"/>
          <a:lstStyle/>
          <a:p>
            <a:pPr>
              <a:defRPr/>
            </a:pPr>
            <a:endParaRPr lang="ko-KR" altLang="ko-KR" sz="1100" b="1">
              <a:solidFill>
                <a:srgbClr val="A0A0A0"/>
              </a:solidFill>
              <a:latin typeface="Calibri" pitchFamily="34" charset="0"/>
            </a:endParaRPr>
          </a:p>
        </p:txBody>
      </p:sp>
      <p:sp>
        <p:nvSpPr>
          <p:cNvPr id="27" name="Rectangle 2"/>
          <p:cNvSpPr>
            <a:spLocks noGrp="1"/>
          </p:cNvSpPr>
          <p:nvPr>
            <p:ph type="ctrTitle"/>
          </p:nvPr>
        </p:nvSpPr>
        <p:spPr>
          <a:xfrm>
            <a:off x="300038" y="323832"/>
            <a:ext cx="8486804" cy="533400"/>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l" eaLnBrk="1" latinLnBrk="0" hangingPunct="1">
              <a:defRPr kumimoji="0" lang="fr-FR" sz="3200" b="1" cap="all" spc="0" baseline="0">
                <a:ln/>
                <a:solidFill>
                  <a:schemeClr val="bg1"/>
                </a:solidFill>
                <a:effectLst>
                  <a:outerShdw blurRad="60007" dist="310007" dir="7680000" sy="30000" kx="1300200" algn="ctr" rotWithShape="0">
                    <a:prstClr val="black">
                      <a:alpha val="32000"/>
                    </a:prstClr>
                  </a:outerShdw>
                </a:effectLst>
              </a:defRPr>
            </a:lvl1pPr>
          </a:lstStyle>
          <a:p>
            <a:r>
              <a:rPr lang="fr-FR" smtClean="0"/>
              <a:t>Cliquez pour modifier le style du titre</a:t>
            </a:r>
            <a:endParaRPr/>
          </a:p>
        </p:txBody>
      </p:sp>
      <p:sp>
        <p:nvSpPr>
          <p:cNvPr id="7" name="Espace réservé du texte 7"/>
          <p:cNvSpPr>
            <a:spLocks noGrp="1"/>
          </p:cNvSpPr>
          <p:nvPr>
            <p:ph type="body" sz="quarter" idx="10"/>
          </p:nvPr>
        </p:nvSpPr>
        <p:spPr>
          <a:xfrm>
            <a:off x="285750" y="1214422"/>
            <a:ext cx="8643968" cy="5357828"/>
          </a:xfrm>
          <a:prstGeom prst="rect">
            <a:avLst/>
          </a:prstGeom>
        </p:spPr>
        <p:txBody>
          <a:bodyPr/>
          <a:lstStyle>
            <a:lvl1pPr marL="0" indent="354013">
              <a:buClr>
                <a:srgbClr val="DA7E18"/>
              </a:buClr>
              <a:buSzPct val="70000"/>
              <a:buFont typeface="Wingdings" pitchFamily="2" charset="2"/>
              <a:buChar char="q"/>
              <a:defRPr sz="2400" baseline="0"/>
            </a:lvl1pPr>
            <a:lvl2pPr>
              <a:buClr>
                <a:srgbClr val="E5AB1B"/>
              </a:buClr>
              <a:buSzPct val="70000"/>
              <a:buFont typeface="Wingdings" pitchFamily="2" charset="2"/>
              <a:buChar char="q"/>
              <a:defRPr sz="2000">
                <a:solidFill>
                  <a:schemeClr val="tx1">
                    <a:lumMod val="75000"/>
                    <a:lumOff val="25000"/>
                  </a:schemeClr>
                </a:solidFill>
              </a:defRPr>
            </a:lvl2pPr>
            <a:lvl3pPr>
              <a:defRPr sz="1600">
                <a:solidFill>
                  <a:schemeClr val="tx1">
                    <a:lumMod val="65000"/>
                    <a:lumOff val="35000"/>
                  </a:schemeClr>
                </a:solidFill>
              </a:defRPr>
            </a:lvl3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5" name="Rectangle 10"/>
          <p:cNvSpPr/>
          <p:nvPr userDrawn="1"/>
        </p:nvSpPr>
        <p:spPr>
          <a:xfrm>
            <a:off x="0" y="6000768"/>
            <a:ext cx="9144000" cy="857232"/>
          </a:xfrm>
          <a:prstGeom prst="rect">
            <a:avLst/>
          </a:prstGeom>
          <a:solidFill>
            <a:schemeClr val="bg1"/>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dirty="0"/>
          </a:p>
        </p:txBody>
      </p:sp>
      <p:sp>
        <p:nvSpPr>
          <p:cNvPr id="4" name="Rectangle 10"/>
          <p:cNvSpPr/>
          <p:nvPr userDrawn="1"/>
        </p:nvSpPr>
        <p:spPr>
          <a:xfrm>
            <a:off x="0" y="0"/>
            <a:ext cx="9144000" cy="6000768"/>
          </a:xfrm>
          <a:prstGeom prst="rect">
            <a:avLst/>
          </a:prstGeom>
          <a:gradFill flip="none" rotWithShape="1">
            <a:gsLst>
              <a:gs pos="0">
                <a:schemeClr val="bg1">
                  <a:lumMod val="95000"/>
                </a:schemeClr>
              </a:gs>
              <a:gs pos="50000">
                <a:schemeClr val="bg1">
                  <a:lumMod val="95000"/>
                  <a:shade val="67500"/>
                  <a:satMod val="115000"/>
                </a:schemeClr>
              </a:gs>
              <a:gs pos="100000">
                <a:schemeClr val="bg1">
                  <a:lumMod val="95000"/>
                  <a:shade val="100000"/>
                  <a:satMod val="115000"/>
                </a:schemeClr>
              </a:gs>
            </a:gsLst>
            <a:lin ang="5400000" scaled="1"/>
            <a:tileRect/>
          </a:gradFill>
          <a:ln w="25400" cap="rnd" cmpd="sng" algn="ctr">
            <a:noFill/>
            <a:prstDash val="solid"/>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a:p>
        </p:txBody>
      </p:sp>
      <p:sp>
        <p:nvSpPr>
          <p:cNvPr id="9" name="Rectangle 16"/>
          <p:cNvSpPr>
            <a:spLocks noChangeArrowheads="1"/>
          </p:cNvSpPr>
          <p:nvPr userDrawn="1"/>
        </p:nvSpPr>
        <p:spPr bwMode="auto">
          <a:xfrm>
            <a:off x="0" y="709602"/>
            <a:ext cx="7929586" cy="1219200"/>
          </a:xfrm>
          <a:prstGeom prst="rect">
            <a:avLst/>
          </a:prstGeom>
          <a:solidFill>
            <a:schemeClr val="accent6"/>
          </a:solidFill>
          <a:ln w="9525">
            <a:noFill/>
            <a:miter lim="800000"/>
            <a:headEnd/>
            <a:tailEnd/>
          </a:ln>
          <a:effectLst>
            <a:outerShdw blurRad="50800" dist="38100" dir="2700000" algn="tl" rotWithShape="0">
              <a:prstClr val="black">
                <a:alpha val="40000"/>
              </a:prstClr>
            </a:outerShdw>
          </a:effectLst>
        </p:spPr>
        <p:txBody>
          <a:bodyPr/>
          <a:lstStyle/>
          <a:p>
            <a:endParaRPr lang="fr-FR"/>
          </a:p>
        </p:txBody>
      </p:sp>
      <p:sp>
        <p:nvSpPr>
          <p:cNvPr id="15" name="Rectangle 14"/>
          <p:cNvSpPr/>
          <p:nvPr userDrawn="1"/>
        </p:nvSpPr>
        <p:spPr>
          <a:xfrm>
            <a:off x="0" y="1910240"/>
            <a:ext cx="7929586" cy="90000"/>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a:p>
        </p:txBody>
      </p:sp>
      <p:sp>
        <p:nvSpPr>
          <p:cNvPr id="24" name="Text Box 11"/>
          <p:cNvSpPr txBox="1">
            <a:spLocks noChangeArrowheads="1"/>
          </p:cNvSpPr>
          <p:nvPr userDrawn="1"/>
        </p:nvSpPr>
        <p:spPr bwMode="auto">
          <a:xfrm>
            <a:off x="7380312" y="4509120"/>
            <a:ext cx="1709726" cy="1481944"/>
          </a:xfrm>
          <a:prstGeom prst="rect">
            <a:avLst/>
          </a:prstGeom>
          <a:noFill/>
          <a:ln w="9525">
            <a:noFill/>
            <a:miter lim="800000"/>
            <a:headEnd/>
            <a:tailEnd/>
          </a:ln>
          <a:effectLst/>
        </p:spPr>
        <p:txBody>
          <a:bodyPr wrap="square">
            <a:spAutoFit/>
          </a:bodyPr>
          <a:lstStyle/>
          <a:p>
            <a:pPr algn="r">
              <a:lnSpc>
                <a:spcPct val="70000"/>
              </a:lnSpc>
              <a:spcBef>
                <a:spcPct val="50000"/>
              </a:spcBef>
            </a:pPr>
            <a:r>
              <a:rPr lang="fr-FR" sz="1050" b="1" baseline="0" dirty="0" smtClean="0">
                <a:solidFill>
                  <a:schemeClr val="bg1">
                    <a:lumMod val="50000"/>
                  </a:schemeClr>
                </a:solidFill>
                <a:latin typeface="+mn-lt"/>
              </a:rPr>
              <a:t>Project 2</a:t>
            </a:r>
          </a:p>
          <a:p>
            <a:pPr algn="r">
              <a:lnSpc>
                <a:spcPct val="70000"/>
              </a:lnSpc>
              <a:spcBef>
                <a:spcPct val="50000"/>
              </a:spcBef>
            </a:pPr>
            <a:r>
              <a:rPr lang="fr-FR" sz="1050" b="1" baseline="0" dirty="0" err="1" smtClean="0">
                <a:solidFill>
                  <a:schemeClr val="bg1">
                    <a:lumMod val="50000"/>
                  </a:schemeClr>
                </a:solidFill>
                <a:latin typeface="+mn-lt"/>
              </a:rPr>
              <a:t>November</a:t>
            </a:r>
            <a:r>
              <a:rPr lang="fr-FR" sz="1050" b="1" baseline="0" dirty="0" smtClean="0">
                <a:solidFill>
                  <a:schemeClr val="bg1">
                    <a:lumMod val="50000"/>
                  </a:schemeClr>
                </a:solidFill>
                <a:latin typeface="+mn-lt"/>
              </a:rPr>
              <a:t> 19th, 2009</a:t>
            </a:r>
          </a:p>
          <a:p>
            <a:pPr algn="r">
              <a:lnSpc>
                <a:spcPct val="70000"/>
              </a:lnSpc>
              <a:spcBef>
                <a:spcPct val="50000"/>
              </a:spcBef>
            </a:pPr>
            <a:endParaRPr lang="fr-FR" sz="1050" b="1" baseline="0" dirty="0" smtClean="0">
              <a:solidFill>
                <a:schemeClr val="bg1">
                  <a:lumMod val="50000"/>
                </a:schemeClr>
              </a:solidFill>
              <a:latin typeface="+mn-lt"/>
            </a:endParaRPr>
          </a:p>
          <a:p>
            <a:pPr algn="r">
              <a:lnSpc>
                <a:spcPct val="70000"/>
              </a:lnSpc>
              <a:spcBef>
                <a:spcPct val="50000"/>
              </a:spcBef>
            </a:pPr>
            <a:r>
              <a:rPr lang="fr-FR" sz="1050" b="1" baseline="0" dirty="0" smtClean="0">
                <a:solidFill>
                  <a:schemeClr val="bg1">
                    <a:lumMod val="50000"/>
                  </a:schemeClr>
                </a:solidFill>
                <a:latin typeface="+mn-lt"/>
              </a:rPr>
              <a:t>AHVENNIEMI</a:t>
            </a:r>
          </a:p>
          <a:p>
            <a:pPr algn="r">
              <a:lnSpc>
                <a:spcPct val="70000"/>
              </a:lnSpc>
              <a:spcBef>
                <a:spcPct val="50000"/>
              </a:spcBef>
            </a:pPr>
            <a:r>
              <a:rPr lang="fr-FR" sz="1050" b="1" baseline="0" dirty="0" smtClean="0">
                <a:solidFill>
                  <a:schemeClr val="bg1">
                    <a:lumMod val="50000"/>
                  </a:schemeClr>
                </a:solidFill>
                <a:latin typeface="+mn-lt"/>
              </a:rPr>
              <a:t>ALAUZET</a:t>
            </a:r>
          </a:p>
          <a:p>
            <a:pPr algn="r">
              <a:lnSpc>
                <a:spcPct val="70000"/>
              </a:lnSpc>
              <a:spcBef>
                <a:spcPct val="50000"/>
              </a:spcBef>
            </a:pPr>
            <a:r>
              <a:rPr lang="fr-FR" sz="1050" b="1" baseline="0" dirty="0" smtClean="0">
                <a:solidFill>
                  <a:schemeClr val="bg1">
                    <a:lumMod val="50000"/>
                  </a:schemeClr>
                </a:solidFill>
                <a:latin typeface="+mn-lt"/>
              </a:rPr>
              <a:t>COLIN</a:t>
            </a:r>
          </a:p>
          <a:p>
            <a:pPr algn="r">
              <a:lnSpc>
                <a:spcPct val="70000"/>
              </a:lnSpc>
              <a:spcBef>
                <a:spcPct val="50000"/>
              </a:spcBef>
            </a:pPr>
            <a:r>
              <a:rPr lang="fr-FR" sz="1050" b="1" baseline="0" dirty="0" smtClean="0">
                <a:solidFill>
                  <a:schemeClr val="bg1">
                    <a:lumMod val="50000"/>
                  </a:schemeClr>
                </a:solidFill>
                <a:latin typeface="+mn-lt"/>
              </a:rPr>
              <a:t>STARCK</a:t>
            </a:r>
            <a:br>
              <a:rPr lang="fr-FR" sz="1050" b="1" baseline="0" dirty="0" smtClean="0">
                <a:solidFill>
                  <a:schemeClr val="bg1">
                    <a:lumMod val="50000"/>
                  </a:schemeClr>
                </a:solidFill>
                <a:latin typeface="+mn-lt"/>
              </a:rPr>
            </a:br>
            <a:endParaRPr lang="fr-FR" sz="1050" b="1" baseline="0" dirty="0">
              <a:solidFill>
                <a:schemeClr val="bg1">
                  <a:lumMod val="50000"/>
                </a:schemeClr>
              </a:solidFill>
              <a:latin typeface="+mn-lt"/>
            </a:endParaRPr>
          </a:p>
        </p:txBody>
      </p:sp>
      <p:sp>
        <p:nvSpPr>
          <p:cNvPr id="26" name="Espace réservé du texte 25"/>
          <p:cNvSpPr>
            <a:spLocks noGrp="1"/>
          </p:cNvSpPr>
          <p:nvPr>
            <p:ph type="body" sz="quarter" idx="10" hasCustomPrompt="1"/>
          </p:nvPr>
        </p:nvSpPr>
        <p:spPr>
          <a:xfrm>
            <a:off x="142844" y="714356"/>
            <a:ext cx="7643866" cy="1143008"/>
          </a:xfrm>
          <a:prstGeom prst="rect">
            <a:avLst/>
          </a:prstGeom>
        </p:spPr>
        <p:txBody>
          <a:bodyPr/>
          <a:lstStyle>
            <a:lvl1pPr marL="0" indent="0">
              <a:buNone/>
              <a:defRP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pPr lvl="0"/>
            <a:r>
              <a:rPr lang="fr-FR" dirty="0" smtClean="0"/>
              <a:t>Titre</a:t>
            </a:r>
            <a:endParaRPr lang="fr-FR" dirty="0"/>
          </a:p>
        </p:txBody>
      </p:sp>
      <p:grpSp>
        <p:nvGrpSpPr>
          <p:cNvPr id="3" name="Group 2"/>
          <p:cNvGrpSpPr/>
          <p:nvPr userDrawn="1"/>
        </p:nvGrpSpPr>
        <p:grpSpPr>
          <a:xfrm>
            <a:off x="0" y="441306"/>
            <a:ext cx="7929586" cy="273050"/>
            <a:chOff x="0" y="441306"/>
            <a:chExt cx="7929586" cy="273050"/>
          </a:xfrm>
        </p:grpSpPr>
        <p:pic>
          <p:nvPicPr>
            <p:cNvPr id="8" name="Picture 7" descr="bandeau"/>
            <p:cNvPicPr>
              <a:picLocks noChangeAspect="1" noChangeArrowheads="1"/>
            </p:cNvPicPr>
            <p:nvPr userDrawn="1"/>
          </p:nvPicPr>
          <p:blipFill>
            <a:blip r:embed="rId2" cstate="print"/>
            <a:srcRect/>
            <a:stretch>
              <a:fillRect/>
            </a:stretch>
          </p:blipFill>
          <p:spPr bwMode="auto">
            <a:xfrm>
              <a:off x="0" y="441306"/>
              <a:ext cx="7929586" cy="273050"/>
            </a:xfrm>
            <a:prstGeom prst="rect">
              <a:avLst/>
            </a:prstGeom>
            <a:noFill/>
            <a:effectLst>
              <a:outerShdw blurRad="50800" dist="38100" dir="18900000" algn="bl" rotWithShape="0">
                <a:prstClr val="black">
                  <a:alpha val="40000"/>
                </a:prstClr>
              </a:outerShdw>
            </a:effectLst>
          </p:spPr>
        </p:pic>
        <p:sp>
          <p:nvSpPr>
            <p:cNvPr id="2" name="Rectangle 1"/>
            <p:cNvSpPr/>
            <p:nvPr userDrawn="1"/>
          </p:nvSpPr>
          <p:spPr>
            <a:xfrm>
              <a:off x="467544" y="476672"/>
              <a:ext cx="4536504"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6" name="Picture 2" descr="D:\Bureau\ci.gif"/>
          <p:cNvPicPr>
            <a:picLocks noChangeAspect="1" noChangeArrowheads="1"/>
          </p:cNvPicPr>
          <p:nvPr userDrawn="1"/>
        </p:nvPicPr>
        <p:blipFill>
          <a:blip r:embed="rId3" cstate="print"/>
          <a:srcRect/>
          <a:stretch>
            <a:fillRect/>
          </a:stretch>
        </p:blipFill>
        <p:spPr bwMode="auto">
          <a:xfrm>
            <a:off x="7679754" y="6093296"/>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userDrawn="1"/>
        </p:nvPicPr>
        <p:blipFill>
          <a:blip r:embed="rId4">
            <a:extLst>
              <a:ext uri="28A0092B-C50C-407e-A947-70E740481C1C">
                <a14:useLocalDpi xmlns:mc="http://schemas.openxmlformats.org/markup-compatibility/2006" xmlns:mv="urn:schemas-microsoft-com:mac:vml" xmlns="" xmlns:a14="http://schemas.microsoft.com/office/drawing/2007/7/7/main" val="0"/>
              </a:ext>
            </a:extLst>
          </a:blip>
          <a:srcRect/>
          <a:stretch>
            <a:fillRect/>
          </a:stretch>
        </p:blipFill>
        <p:spPr bwMode="auto">
          <a:xfrm>
            <a:off x="35496" y="6237312"/>
            <a:ext cx="4310063" cy="530225"/>
          </a:xfrm>
          <a:prstGeom prst="rect">
            <a:avLst/>
          </a:prstGeom>
          <a:noFill/>
          <a:extLst>
            <a:ext uri="{909E8E84-426E-40dd-AFC4-6F175D3DCCD1}">
              <a14:hiddenFill xmlns:mc="http://schemas.openxmlformats.org/markup-compatibility/2006" xmlns:mv="urn:schemas-microsoft-com:mac:vml" xmlns="" xmlns:a14="http://schemas.microsoft.com/office/drawing/2007/7/7/main">
                <a:solidFill>
                  <a:schemeClr val="accent1"/>
                </a:solidFill>
              </a14:hiddenFill>
            </a:ext>
            <a:ext uri="{91240B29-F687-4f45-9708-019B960494DF}">
              <a14:hiddenLine xmlns:mc="http://schemas.openxmlformats.org/markup-compatibility/2006" xmlns:mv="urn:schemas-microsoft-com:mac:vml" xmlns="" xmlns:a14="http://schemas.microsoft.com/office/drawing/2007/7/7/main" w="9525">
                <a:solidFill>
                  <a:schemeClr val="tx1"/>
                </a:solidFill>
                <a:miter lim="800000"/>
                <a:headEnd/>
                <a:tailEnd/>
              </a14:hiddenLine>
            </a:ext>
            <a:ext uri="{AF507438-7753-43e0-B8FC-AC1667EBCBE1}">
              <a14:hiddenEffects xmlns:mc="http://schemas.openxmlformats.org/markup-compatibility/2006" xmlns:mv="urn:schemas-microsoft-com:mac:vml" xmlns="" xmlns:a14="http://schemas.microsoft.com/office/drawing/2007/7/7/main">
                <a:effectLst>
                  <a:outerShdw dist="35921" dir="2700000" algn="ctr" rotWithShape="0">
                    <a:schemeClr val="bg2"/>
                  </a:outerShdw>
                </a:effectLst>
              </a14:hiddenEffects>
            </a:ext>
          </a:extLst>
        </p:spPr>
      </p:pic>
    </p:spTree>
    <p:extLst>
      <p:ext uri="{BB962C8B-B14F-4D97-AF65-F5344CB8AC3E}">
        <p14:creationId xmlns:mc="http://schemas.openxmlformats.org/markup-compatibility/2006" xmlns:mv="urn:schemas-microsoft-com:mac:vml" xmlns="" xmlns:p14="http://schemas.microsoft.com/office/powerpoint/2007/7/12/main" val="10663280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3" name="Rectangle 22"/>
          <p:cNvSpPr/>
          <p:nvPr/>
        </p:nvSpPr>
        <p:spPr>
          <a:xfrm>
            <a:off x="0" y="319088"/>
            <a:ext cx="9144000" cy="609600"/>
          </a:xfrm>
          <a:prstGeom prst="rect">
            <a:avLst/>
          </a:prstGeom>
          <a:solidFill>
            <a:schemeClr val="accent6">
              <a:shade val="75000"/>
            </a:schemeClr>
          </a:solidFill>
          <a:ln w="25400" cap="rnd" cmpd="sng" algn="ctr">
            <a:noFill/>
            <a:prstDash val="solid"/>
          </a:ln>
          <a:effectLst>
            <a:outerShdw blurRad="50800" dist="38100" dir="16200000"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26" name="Rectangle 25"/>
          <p:cNvSpPr/>
          <p:nvPr/>
        </p:nvSpPr>
        <p:spPr>
          <a:xfrm>
            <a:off x="0" y="901700"/>
            <a:ext cx="9144000" cy="26988"/>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27" name="Rectangle 26"/>
          <p:cNvSpPr/>
          <p:nvPr/>
        </p:nvSpPr>
        <p:spPr>
          <a:xfrm>
            <a:off x="0" y="0"/>
            <a:ext cx="76200" cy="6858000"/>
          </a:xfrm>
          <a:prstGeom prst="rect">
            <a:avLst/>
          </a:prstGeom>
          <a:solidFill>
            <a:schemeClr val="accent4"/>
          </a:solidFill>
          <a:ln w="25400" cap="rnd" cmpd="sng" algn="ctr">
            <a:noFill/>
            <a:prstDash val="solid"/>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30" name="Rectangle 3"/>
          <p:cNvSpPr txBox="1">
            <a:spLocks/>
          </p:cNvSpPr>
          <p:nvPr/>
        </p:nvSpPr>
        <p:spPr>
          <a:xfrm>
            <a:off x="4000500" y="6624638"/>
            <a:ext cx="1214438" cy="304800"/>
          </a:xfrm>
          <a:prstGeom prst="rect">
            <a:avLst/>
          </a:prstGeom>
        </p:spPr>
        <p:txBody>
          <a:bodyPr anchor="ctr"/>
          <a:lstStyle/>
          <a:p>
            <a:pPr>
              <a:defRPr/>
            </a:pPr>
            <a:endParaRPr lang="ko-KR" altLang="ko-KR" sz="1100" b="1">
              <a:solidFill>
                <a:srgbClr val="A0A0A0"/>
              </a:solidFill>
              <a:latin typeface="Calibri" pitchFamily="34" charset="0"/>
            </a:endParaRPr>
          </a:p>
        </p:txBody>
      </p:sp>
      <p:sp>
        <p:nvSpPr>
          <p:cNvPr id="35" name="Espace réservé du texte 18"/>
          <p:cNvSpPr txBox="1">
            <a:spLocks/>
          </p:cNvSpPr>
          <p:nvPr/>
        </p:nvSpPr>
        <p:spPr>
          <a:xfrm>
            <a:off x="142875" y="6643688"/>
            <a:ext cx="3357563" cy="214312"/>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vl2pPr>
              <a:defRPr sz="1000" b="1" baseline="0"/>
            </a:lvl2pPr>
          </a:lstStyle>
          <a:p>
            <a:pPr>
              <a:spcBef>
                <a:spcPct val="20000"/>
              </a:spcBef>
              <a:defRPr/>
            </a:pPr>
            <a:r>
              <a:rPr lang="fr-FR" sz="800" b="1" kern="0" dirty="0" smtClean="0">
                <a:solidFill>
                  <a:schemeClr val="bg1">
                    <a:lumMod val="50000"/>
                  </a:schemeClr>
                </a:solidFill>
              </a:rPr>
              <a:t>Alauzet Pierre, </a:t>
            </a:r>
            <a:r>
              <a:rPr lang="fr-FR" sz="800" b="1" kern="0" dirty="0" err="1" smtClean="0">
                <a:solidFill>
                  <a:schemeClr val="bg1">
                    <a:lumMod val="50000"/>
                  </a:schemeClr>
                </a:solidFill>
              </a:rPr>
              <a:t>Ahvenniemi</a:t>
            </a:r>
            <a:r>
              <a:rPr lang="fr-FR" sz="800" b="1" kern="0" dirty="0" smtClean="0">
                <a:solidFill>
                  <a:schemeClr val="bg1">
                    <a:lumMod val="50000"/>
                  </a:schemeClr>
                </a:solidFill>
              </a:rPr>
              <a:t> Mikko, Colin Julien, Starck Benoit</a:t>
            </a:r>
          </a:p>
        </p:txBody>
      </p:sp>
      <p:sp>
        <p:nvSpPr>
          <p:cNvPr id="36" name="Espace réservé du texte 20"/>
          <p:cNvSpPr txBox="1">
            <a:spLocks/>
          </p:cNvSpPr>
          <p:nvPr/>
        </p:nvSpPr>
        <p:spPr>
          <a:xfrm>
            <a:off x="2071688" y="6643688"/>
            <a:ext cx="5643562" cy="214312"/>
          </a:xfrm>
          <a:prstGeom prst="rect">
            <a:avLst/>
          </a:prstGeom>
        </p:spPr>
        <p:txBody>
          <a:bodyPr/>
          <a:lstStyle/>
          <a:p>
            <a:pPr algn="ctr">
              <a:defRPr/>
            </a:pPr>
            <a:r>
              <a:rPr lang="fr-FR" altLang="ko-KR" sz="900" dirty="0" smtClean="0">
                <a:solidFill>
                  <a:srgbClr val="7F7F7F"/>
                </a:solidFill>
                <a:ea typeface="굴림" charset="-127"/>
              </a:rPr>
              <a:t>CS554</a:t>
            </a:r>
            <a:r>
              <a:rPr lang="fr-FR" altLang="ko-KR" sz="900" baseline="0" dirty="0" smtClean="0">
                <a:solidFill>
                  <a:srgbClr val="7F7F7F"/>
                </a:solidFill>
                <a:ea typeface="굴림" charset="-127"/>
              </a:rPr>
              <a:t> - Project 2</a:t>
            </a:r>
            <a:endParaRPr lang="fr-FR" altLang="ko-KR" sz="900" dirty="0">
              <a:solidFill>
                <a:srgbClr val="7F7F7F"/>
              </a:solidFill>
              <a:ea typeface="굴림" charset="-127"/>
            </a:endParaRPr>
          </a:p>
        </p:txBody>
      </p:sp>
      <p:sp>
        <p:nvSpPr>
          <p:cNvPr id="38" name="Espace réservé du texte 24"/>
          <p:cNvSpPr txBox="1">
            <a:spLocks/>
          </p:cNvSpPr>
          <p:nvPr/>
        </p:nvSpPr>
        <p:spPr>
          <a:xfrm>
            <a:off x="8072438" y="0"/>
            <a:ext cx="1071562" cy="357188"/>
          </a:xfrm>
          <a:prstGeom prst="rect">
            <a:avLst/>
          </a:prstGeom>
        </p:spPr>
        <p:txBody>
          <a:bodyPr/>
          <a:lstStyle>
            <a:lvl1pPr>
              <a:defRPr>
                <a:solidFill>
                  <a:schemeClr val="bg1">
                    <a:lumMod val="95000"/>
                  </a:schemeClr>
                </a:solidFill>
              </a:defRPr>
            </a:lvl1pPr>
          </a:lstStyle>
          <a:p>
            <a:pPr algn="r" fontAlgn="auto">
              <a:spcBef>
                <a:spcPct val="20000"/>
              </a:spcBef>
              <a:spcAft>
                <a:spcPts val="0"/>
              </a:spcAft>
              <a:defRPr/>
            </a:pPr>
            <a:fld id="{5B45F942-9198-423E-A13B-B11A075A58C2}" type="slidenum">
              <a:rPr lang="fr-FR" sz="1100" b="1" kern="0" smtClean="0">
                <a:solidFill>
                  <a:schemeClr val="bg1">
                    <a:lumMod val="65000"/>
                  </a:schemeClr>
                </a:solidFill>
                <a:latin typeface="+mn-lt"/>
                <a:cs typeface="+mn-cs"/>
              </a:rPr>
              <a:pPr algn="r" fontAlgn="auto">
                <a:spcBef>
                  <a:spcPct val="20000"/>
                </a:spcBef>
                <a:spcAft>
                  <a:spcPts val="0"/>
                </a:spcAft>
                <a:defRPr/>
              </a:pPr>
              <a:t>‹N°›</a:t>
            </a:fld>
            <a:r>
              <a:rPr lang="fr-FR" sz="1100" b="1" kern="0" dirty="0" smtClean="0">
                <a:solidFill>
                  <a:schemeClr val="bg1">
                    <a:lumMod val="65000"/>
                  </a:schemeClr>
                </a:solidFill>
                <a:latin typeface="+mn-lt"/>
                <a:cs typeface="+mn-cs"/>
              </a:rPr>
              <a:t> / 28    </a:t>
            </a:r>
            <a:endParaRPr lang="fr-FR" sz="1100" b="1" kern="0" dirty="0">
              <a:solidFill>
                <a:schemeClr val="bg1">
                  <a:lumMod val="65000"/>
                </a:schemeClr>
              </a:solidFill>
              <a:latin typeface="+mn-lt"/>
              <a:cs typeface="+mn-cs"/>
            </a:endParaRPr>
          </a:p>
        </p:txBody>
      </p:sp>
      <p:cxnSp>
        <p:nvCxnSpPr>
          <p:cNvPr id="45" name="Connecteur droit 44"/>
          <p:cNvCxnSpPr/>
          <p:nvPr/>
        </p:nvCxnSpPr>
        <p:spPr>
          <a:xfrm>
            <a:off x="71438" y="6643688"/>
            <a:ext cx="9072562" cy="1587"/>
          </a:xfrm>
          <a:prstGeom prst="line">
            <a:avLst/>
          </a:prstGeom>
          <a:ln w="3175">
            <a:solidFill>
              <a:schemeClr val="accent4"/>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7786523" y="6643688"/>
            <a:ext cx="1298753" cy="246221"/>
          </a:xfrm>
          <a:prstGeom prst="rect">
            <a:avLst/>
          </a:prstGeom>
          <a:noFill/>
        </p:spPr>
        <p:txBody>
          <a:bodyPr wrap="none">
            <a:spAutoFit/>
          </a:bodyPr>
          <a:lstStyle/>
          <a:p>
            <a:pPr algn="r">
              <a:spcBef>
                <a:spcPct val="20000"/>
              </a:spcBef>
              <a:defRPr/>
            </a:pPr>
            <a:r>
              <a:rPr lang="fr-FR" altLang="ko-KR" sz="1000" dirty="0" err="1" smtClean="0">
                <a:solidFill>
                  <a:srgbClr val="7F7F7F"/>
                </a:solidFill>
                <a:latin typeface="Calibri" pitchFamily="34" charset="0"/>
                <a:ea typeface="굴림" charset="-127"/>
              </a:rPr>
              <a:t>November</a:t>
            </a:r>
            <a:r>
              <a:rPr lang="fr-FR" altLang="ko-KR" sz="1000" dirty="0" smtClean="0">
                <a:solidFill>
                  <a:srgbClr val="7F7F7F"/>
                </a:solidFill>
                <a:latin typeface="Calibri" pitchFamily="34" charset="0"/>
                <a:ea typeface="굴림" charset="-127"/>
              </a:rPr>
              <a:t> 19th </a:t>
            </a:r>
            <a:r>
              <a:rPr lang="fr-FR" altLang="ko-KR" sz="1000" dirty="0">
                <a:solidFill>
                  <a:srgbClr val="7F7F7F"/>
                </a:solidFill>
                <a:latin typeface="Calibri" pitchFamily="34" charset="0"/>
                <a:ea typeface="굴림" charset="-127"/>
              </a:rPr>
              <a:t>2009</a:t>
            </a:r>
            <a:endParaRPr lang="fr-FR" altLang="ko-KR" sz="900" dirty="0">
              <a:solidFill>
                <a:srgbClr val="7F7F7F"/>
              </a:solidFill>
              <a:latin typeface="Calibri" pitchFamily="34" charset="0"/>
              <a:ea typeface="굴림" charset="-127"/>
            </a:endParaRP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fr-FR" sz="2400" cap="small">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Calibri" pitchFamily="34" charset="0"/>
        </a:defRPr>
      </a:lvl2pPr>
      <a:lvl3pPr algn="l" rtl="0" eaLnBrk="0" fontAlgn="base" hangingPunct="0">
        <a:spcBef>
          <a:spcPct val="0"/>
        </a:spcBef>
        <a:spcAft>
          <a:spcPct val="0"/>
        </a:spcAft>
        <a:defRPr sz="2400">
          <a:solidFill>
            <a:schemeClr val="bg1"/>
          </a:solidFill>
          <a:latin typeface="Calibri" pitchFamily="34" charset="0"/>
        </a:defRPr>
      </a:lvl3pPr>
      <a:lvl4pPr algn="l" rtl="0" eaLnBrk="0" fontAlgn="base" hangingPunct="0">
        <a:spcBef>
          <a:spcPct val="0"/>
        </a:spcBef>
        <a:spcAft>
          <a:spcPct val="0"/>
        </a:spcAft>
        <a:defRPr sz="2400">
          <a:solidFill>
            <a:schemeClr val="bg1"/>
          </a:solidFill>
          <a:latin typeface="Calibri" pitchFamily="34" charset="0"/>
        </a:defRPr>
      </a:lvl4pPr>
      <a:lvl5pPr algn="l" rtl="0" eaLnBrk="0" fontAlgn="base" hangingPunct="0">
        <a:spcBef>
          <a:spcPct val="0"/>
        </a:spcBef>
        <a:spcAft>
          <a:spcPct val="0"/>
        </a:spcAft>
        <a:defRPr sz="2400">
          <a:solidFill>
            <a:schemeClr val="bg1"/>
          </a:solidFill>
          <a:latin typeface="Calibri" pitchFamily="34" charset="0"/>
        </a:defRPr>
      </a:lvl5pPr>
      <a:lvl6pPr marL="457200" algn="l" rtl="0" fontAlgn="base">
        <a:spcBef>
          <a:spcPct val="0"/>
        </a:spcBef>
        <a:spcAft>
          <a:spcPct val="0"/>
        </a:spcAft>
        <a:defRPr sz="2400">
          <a:solidFill>
            <a:schemeClr val="bg1"/>
          </a:solidFill>
          <a:latin typeface="Calibri" pitchFamily="34" charset="0"/>
        </a:defRPr>
      </a:lvl6pPr>
      <a:lvl7pPr marL="914400" algn="l" rtl="0" fontAlgn="base">
        <a:spcBef>
          <a:spcPct val="0"/>
        </a:spcBef>
        <a:spcAft>
          <a:spcPct val="0"/>
        </a:spcAft>
        <a:defRPr sz="2400">
          <a:solidFill>
            <a:schemeClr val="bg1"/>
          </a:solidFill>
          <a:latin typeface="Calibri" pitchFamily="34" charset="0"/>
        </a:defRPr>
      </a:lvl7pPr>
      <a:lvl8pPr marL="1371600" algn="l" rtl="0" fontAlgn="base">
        <a:spcBef>
          <a:spcPct val="0"/>
        </a:spcBef>
        <a:spcAft>
          <a:spcPct val="0"/>
        </a:spcAft>
        <a:defRPr sz="2400">
          <a:solidFill>
            <a:schemeClr val="bg1"/>
          </a:solidFill>
          <a:latin typeface="Calibri" pitchFamily="34" charset="0"/>
        </a:defRPr>
      </a:lvl8pPr>
      <a:lvl9pPr marL="1828800" algn="l" rtl="0" fontAlgn="base">
        <a:spcBef>
          <a:spcPct val="0"/>
        </a:spcBef>
        <a:spcAft>
          <a:spcPct val="0"/>
        </a:spcAft>
        <a:defRPr sz="2400">
          <a:solidFill>
            <a:schemeClr val="bg1"/>
          </a:solidFill>
          <a:latin typeface="Calibri" pitchFamily="34" charset="0"/>
        </a:defRPr>
      </a:lvl9pPr>
    </p:titleStyle>
    <p:bodyStyle>
      <a:lvl1pPr marL="342900" indent="-342900" algn="l" rtl="0" eaLnBrk="0" fontAlgn="base" hangingPunct="0">
        <a:spcBef>
          <a:spcPct val="20000"/>
        </a:spcBef>
        <a:spcAft>
          <a:spcPct val="0"/>
        </a:spcAft>
        <a:buChar char="•"/>
        <a:defRPr lang="fr-FR" sz="1100">
          <a:solidFill>
            <a:schemeClr val="tx1"/>
          </a:solidFill>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p:bodyStyle>
    <p:otherStyle>
      <a:lvl1pPr marL="0" algn="l" rtl="0" eaLnBrk="1" latinLnBrk="0" hangingPunct="1">
        <a:defRPr kumimoji="0" lang="fr-FR">
          <a:solidFill>
            <a:schemeClr val="tx1"/>
          </a:solidFill>
          <a:latin typeface="+mn-lt"/>
          <a:ea typeface="+mn-ea"/>
          <a:cs typeface="+mn-cs"/>
        </a:defRPr>
      </a:lvl1pPr>
      <a:lvl2pPr marL="457200" algn="l" rtl="0" eaLnBrk="1" latinLnBrk="0" hangingPunct="1">
        <a:defRPr kumimoji="0" lang="fr-FR">
          <a:solidFill>
            <a:schemeClr val="tx1"/>
          </a:solidFill>
          <a:latin typeface="+mn-lt"/>
          <a:ea typeface="+mn-ea"/>
          <a:cs typeface="+mn-cs"/>
        </a:defRPr>
      </a:lvl2pPr>
      <a:lvl3pPr marL="914400" algn="l" rtl="0" eaLnBrk="1" latinLnBrk="0" hangingPunct="1">
        <a:defRPr kumimoji="0" lang="fr-FR">
          <a:solidFill>
            <a:schemeClr val="tx1"/>
          </a:solidFill>
          <a:latin typeface="+mn-lt"/>
          <a:ea typeface="+mn-ea"/>
          <a:cs typeface="+mn-cs"/>
        </a:defRPr>
      </a:lvl3pPr>
      <a:lvl4pPr marL="1371600" algn="l" rtl="0" eaLnBrk="1" latinLnBrk="0" hangingPunct="1">
        <a:defRPr kumimoji="0" lang="fr-FR">
          <a:solidFill>
            <a:schemeClr val="tx1"/>
          </a:solidFill>
          <a:latin typeface="+mn-lt"/>
          <a:ea typeface="+mn-ea"/>
          <a:cs typeface="+mn-cs"/>
        </a:defRPr>
      </a:lvl4pPr>
      <a:lvl5pPr marL="1828800" algn="l" rtl="0" eaLnBrk="1" latinLnBrk="0" hangingPunct="1">
        <a:defRPr kumimoji="0" lang="fr-FR">
          <a:solidFill>
            <a:schemeClr val="tx1"/>
          </a:solidFill>
          <a:latin typeface="+mn-lt"/>
          <a:ea typeface="+mn-ea"/>
          <a:cs typeface="+mn-cs"/>
        </a:defRPr>
      </a:lvl5pPr>
      <a:lvl6pPr marL="2286000" algn="l" rtl="0" eaLnBrk="1" latinLnBrk="0" hangingPunct="1">
        <a:defRPr kumimoji="0" lang="fr-FR">
          <a:solidFill>
            <a:schemeClr val="tx1"/>
          </a:solidFill>
          <a:latin typeface="+mn-lt"/>
          <a:ea typeface="+mn-ea"/>
          <a:cs typeface="+mn-cs"/>
        </a:defRPr>
      </a:lvl6pPr>
      <a:lvl7pPr marL="2743200" algn="l" rtl="0" eaLnBrk="1" latinLnBrk="0" hangingPunct="1">
        <a:defRPr kumimoji="0" lang="fr-FR">
          <a:solidFill>
            <a:schemeClr val="tx1"/>
          </a:solidFill>
          <a:latin typeface="+mn-lt"/>
          <a:ea typeface="+mn-ea"/>
          <a:cs typeface="+mn-cs"/>
        </a:defRPr>
      </a:lvl7pPr>
      <a:lvl8pPr marL="3200400" algn="l" rtl="0" eaLnBrk="1" latinLnBrk="0" hangingPunct="1">
        <a:defRPr kumimoji="0" lang="fr-FR">
          <a:solidFill>
            <a:schemeClr val="tx1"/>
          </a:solidFill>
          <a:latin typeface="+mn-lt"/>
          <a:ea typeface="+mn-ea"/>
          <a:cs typeface="+mn-cs"/>
        </a:defRPr>
      </a:lvl8pPr>
      <a:lvl9pPr marL="3657600" algn="l" rtl="0" eaLnBrk="1" latinLnBrk="0" hangingPunct="1">
        <a:defRPr kumimoji="0" lang="fr-FR">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14313" y="4786313"/>
            <a:ext cx="8715375" cy="1643062"/>
          </a:xfrm>
        </p:spPr>
        <p:txBody>
          <a:bodyPr vert="horz" wrap="square" lIns="91440" tIns="45720" rIns="91440" bIns="45720" numCol="1" anchor="t" anchorCtr="0" compatLnSpc="1">
            <a:prstTxWarp prst="textNoShape">
              <a:avLst/>
            </a:prstTxWarp>
          </a:bodyPr>
          <a:lstStyle/>
          <a:p>
            <a:pPr>
              <a:defRPr/>
            </a:pPr>
            <a:r>
              <a:rPr altLang="ko-KR" dirty="0" smtClean="0">
                <a:solidFill>
                  <a:srgbClr val="C44F00"/>
                </a:solidFill>
                <a:effectLst>
                  <a:outerShdw blurRad="38100" dist="38100" dir="2700000" algn="tl">
                    <a:srgbClr val="C0C0C0"/>
                  </a:outerShdw>
                </a:effectLst>
                <a:ea typeface="굴림" charset="-127"/>
              </a:rPr>
              <a:t>Euro Team</a:t>
            </a:r>
          </a:p>
          <a:p>
            <a:pPr>
              <a:defRPr/>
            </a:pPr>
            <a:r>
              <a:rPr altLang="ko-KR" dirty="0" smtClean="0">
                <a:solidFill>
                  <a:srgbClr val="595959"/>
                </a:solidFill>
                <a:effectLst>
                  <a:outerShdw blurRad="38100" dist="38100" dir="2700000" algn="tl">
                    <a:srgbClr val="C0C0C0"/>
                  </a:outerShdw>
                </a:effectLst>
                <a:ea typeface="굴림" charset="-127"/>
              </a:rPr>
              <a:t>Alauzet Pierre, </a:t>
            </a:r>
            <a:r>
              <a:rPr altLang="ko-KR" dirty="0" err="1" smtClean="0">
                <a:solidFill>
                  <a:srgbClr val="595959"/>
                </a:solidFill>
                <a:effectLst>
                  <a:outerShdw blurRad="38100" dist="38100" dir="2700000" algn="tl">
                    <a:srgbClr val="C0C0C0"/>
                  </a:outerShdw>
                </a:effectLst>
                <a:ea typeface="굴림" charset="-127"/>
              </a:rPr>
              <a:t>Ahvenniemi</a:t>
            </a:r>
            <a:r>
              <a:rPr altLang="ko-KR" dirty="0" smtClean="0">
                <a:solidFill>
                  <a:srgbClr val="595959"/>
                </a:solidFill>
                <a:effectLst>
                  <a:outerShdw blurRad="38100" dist="38100" dir="2700000" algn="tl">
                    <a:srgbClr val="C0C0C0"/>
                  </a:outerShdw>
                </a:effectLst>
                <a:ea typeface="굴림" charset="-127"/>
              </a:rPr>
              <a:t> Mikko, </a:t>
            </a:r>
          </a:p>
          <a:p>
            <a:pPr>
              <a:defRPr/>
            </a:pPr>
            <a:r>
              <a:rPr altLang="ko-KR" dirty="0" smtClean="0">
                <a:solidFill>
                  <a:srgbClr val="595959"/>
                </a:solidFill>
                <a:effectLst>
                  <a:outerShdw blurRad="38100" dist="38100" dir="2700000" algn="tl">
                    <a:srgbClr val="C0C0C0"/>
                  </a:outerShdw>
                </a:effectLst>
                <a:ea typeface="굴림" charset="-127"/>
              </a:rPr>
              <a:t>Colin Julien, Starck Benoit</a:t>
            </a:r>
          </a:p>
          <a:p>
            <a:pPr>
              <a:defRPr/>
            </a:pPr>
            <a:endParaRPr altLang="ko-KR" dirty="0" smtClean="0">
              <a:solidFill>
                <a:srgbClr val="8F481E"/>
              </a:solidFill>
              <a:effectLst>
                <a:outerShdw blurRad="38100" dist="38100" dir="2700000" algn="tl">
                  <a:srgbClr val="C0C0C0"/>
                </a:outerShdw>
              </a:effectLst>
              <a:ea typeface="굴림" charset="-127"/>
            </a:endParaRPr>
          </a:p>
        </p:txBody>
      </p:sp>
      <p:sp>
        <p:nvSpPr>
          <p:cNvPr id="4" name="Espace réservé du contenu 3"/>
          <p:cNvSpPr>
            <a:spLocks noGrp="1"/>
          </p:cNvSpPr>
          <p:nvPr>
            <p:ph sz="quarter" idx="11"/>
          </p:nvPr>
        </p:nvSpPr>
        <p:spPr>
          <a:xfrm>
            <a:off x="285750" y="6357938"/>
            <a:ext cx="5286375" cy="571500"/>
          </a:xfrm>
        </p:spPr>
        <p:txBody>
          <a:bodyPr/>
          <a:lstStyle/>
          <a:p>
            <a:pPr>
              <a:defRPr/>
            </a:pPr>
            <a:r>
              <a:rPr dirty="0" smtClean="0"/>
              <a:t>CS554 - Design for Software &amp;</a:t>
            </a:r>
            <a:r>
              <a:rPr dirty="0" err="1" smtClean="0"/>
              <a:t>Systems</a:t>
            </a:r>
            <a:endParaRPr dirty="0"/>
          </a:p>
        </p:txBody>
      </p:sp>
      <p:pic>
        <p:nvPicPr>
          <p:cNvPr id="5125" name="Picture 2" descr="D:\Bureau\ci.gif"/>
          <p:cNvPicPr>
            <a:picLocks noChangeAspect="1" noChangeArrowheads="1"/>
          </p:cNvPicPr>
          <p:nvPr/>
        </p:nvPicPr>
        <p:blipFill>
          <a:blip r:embed="rId2" cstate="print"/>
          <a:srcRect/>
          <a:stretch>
            <a:fillRect/>
          </a:stretch>
        </p:blipFill>
        <p:spPr bwMode="auto">
          <a:xfrm>
            <a:off x="7429520" y="5572140"/>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flipH="1">
            <a:off x="6588224" y="2928934"/>
            <a:ext cx="2412932" cy="1213306"/>
          </a:xfrm>
          <a:prstGeom prst="wedgeRect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sz="2400" b="1" dirty="0" smtClean="0">
                <a:effectLst>
                  <a:outerShdw blurRad="38100" dist="38100" dir="2700000" algn="tl">
                    <a:srgbClr val="000000">
                      <a:alpha val="43137"/>
                    </a:srgbClr>
                  </a:outerShdw>
                </a:effectLst>
              </a:rPr>
              <a:t>Project 2</a:t>
            </a:r>
          </a:p>
          <a:p>
            <a:pPr algn="ctr"/>
            <a:r>
              <a:rPr lang="fr-FR" b="1" dirty="0" smtClean="0">
                <a:effectLst>
                  <a:outerShdw blurRad="38100" dist="38100" dir="2700000" algn="tl">
                    <a:srgbClr val="000000">
                      <a:alpha val="43137"/>
                    </a:srgbClr>
                  </a:outerShdw>
                </a:effectLst>
              </a:rPr>
              <a:t>OP6</a:t>
            </a:r>
          </a:p>
          <a:p>
            <a:pPr algn="ctr"/>
            <a:endParaRPr lang="fr-FR" sz="1100" b="1" dirty="0" smtClean="0">
              <a:effectLst>
                <a:outerShdw blurRad="38100" dist="38100" dir="2700000" algn="tl">
                  <a:srgbClr val="000000">
                    <a:alpha val="43137"/>
                  </a:srgbClr>
                </a:outerShdw>
              </a:effectLst>
            </a:endParaRPr>
          </a:p>
          <a:p>
            <a:pPr algn="ctr"/>
            <a:r>
              <a:rPr lang="fr-FR" b="1" i="1" dirty="0" smtClean="0">
                <a:effectLst>
                  <a:outerShdw blurRad="38100" dist="38100" dir="2700000" algn="tl">
                    <a:srgbClr val="000000">
                      <a:alpha val="43137"/>
                    </a:srgbClr>
                  </a:outerShdw>
                </a:effectLst>
              </a:rPr>
              <a:t>Architectural Design </a:t>
            </a:r>
            <a:endParaRPr lang="fr-FR" b="1" i="1" dirty="0" smtClean="0">
              <a:effectLst>
                <a:outerShdw blurRad="38100" dist="38100" dir="2700000" algn="tl">
                  <a:srgbClr val="000000">
                    <a:alpha val="43137"/>
                  </a:srgbClr>
                </a:outerShdw>
              </a:effectLst>
            </a:endParaRPr>
          </a:p>
        </p:txBody>
      </p:sp>
      <p:pic>
        <p:nvPicPr>
          <p:cNvPr id="9" name="Picture 2" descr="D:\Bureau\spacecraft1.jpg"/>
          <p:cNvPicPr>
            <a:picLocks noChangeAspect="1" noChangeArrowheads="1"/>
          </p:cNvPicPr>
          <p:nvPr/>
        </p:nvPicPr>
        <p:blipFill>
          <a:blip r:embed="rId3" cstate="print"/>
          <a:srcRect/>
          <a:stretch>
            <a:fillRect/>
          </a:stretch>
        </p:blipFill>
        <p:spPr bwMode="auto">
          <a:xfrm rot="376165">
            <a:off x="2328294" y="325945"/>
            <a:ext cx="3980849" cy="269164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
        <p:nvSpPr>
          <p:cNvPr id="12" name="Titre 2"/>
          <p:cNvSpPr>
            <a:spLocks noGrp="1"/>
          </p:cNvSpPr>
          <p:nvPr>
            <p:ph type="ctrTitle"/>
          </p:nvPr>
        </p:nvSpPr>
        <p:spPr>
          <a:xfrm>
            <a:off x="214282" y="3000372"/>
            <a:ext cx="6286544" cy="1357322"/>
          </a:xfrm>
          <a:effectLst>
            <a:outerShdw blurRad="50800" dist="38100" dir="5400000" algn="t" rotWithShape="0">
              <a:prstClr val="black">
                <a:alpha val="40000"/>
              </a:prstClr>
            </a:outerShdw>
          </a:effectLst>
        </p:spPr>
        <p:txBody>
          <a:bodyPr/>
          <a:lstStyle/>
          <a:p>
            <a:pPr>
              <a:defRPr/>
            </a:pPr>
            <a:r>
              <a:rPr sz="4400" b="0" cap="none" dirty="0" smtClean="0">
                <a:ln>
                  <a:noFill/>
                </a:ln>
                <a:effectLst>
                  <a:outerShdw blurRad="38100" dist="38100" dir="2700000" algn="tl">
                    <a:srgbClr val="000000">
                      <a:alpha val="43137"/>
                    </a:srgbClr>
                  </a:outerShdw>
                </a:effectLst>
              </a:rPr>
              <a:t>FDIR</a:t>
            </a:r>
            <a:r>
              <a:rPr b="0" cap="none" dirty="0" smtClean="0">
                <a:ln>
                  <a:noFill/>
                </a:ln>
                <a:solidFill>
                  <a:schemeClr val="tx1"/>
                </a:solidFill>
                <a:effectLst>
                  <a:outerShdw blurRad="38100" dist="38100" dir="2700000" algn="tl">
                    <a:srgbClr val="000000">
                      <a:alpha val="43137"/>
                    </a:srgbClr>
                  </a:outerShdw>
                </a:effectLst>
              </a:rPr>
              <a:t/>
            </a:r>
            <a:br>
              <a:rPr b="0" cap="none" dirty="0" smtClean="0">
                <a:ln>
                  <a:noFill/>
                </a:ln>
                <a:solidFill>
                  <a:schemeClr val="tx1"/>
                </a:solidFill>
                <a:effectLst>
                  <a:outerShdw blurRad="38100" dist="38100" dir="2700000" algn="tl">
                    <a:srgbClr val="000000">
                      <a:alpha val="43137"/>
                    </a:srgbClr>
                  </a:outerShdw>
                </a:effectLst>
              </a:rPr>
            </a:br>
            <a:r>
              <a:rPr b="0" cap="none" dirty="0" smtClean="0">
                <a:ln>
                  <a:noFill/>
                </a:ln>
                <a:solidFill>
                  <a:schemeClr val="tx1"/>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Spacecraft</a:t>
            </a:r>
            <a:r>
              <a:rPr b="0" i="1" cap="none" dirty="0" smtClean="0">
                <a:ln>
                  <a:noFill/>
                </a:ln>
                <a:solidFill>
                  <a:schemeClr val="bg1">
                    <a:lumMod val="65000"/>
                  </a:schemeClr>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fault</a:t>
            </a:r>
            <a:r>
              <a:rPr b="0" i="1" cap="none" dirty="0" smtClean="0">
                <a:ln>
                  <a:noFill/>
                </a:ln>
                <a:solidFill>
                  <a:schemeClr val="bg1">
                    <a:lumMod val="65000"/>
                  </a:schemeClr>
                </a:solidFill>
                <a:effectLst>
                  <a:outerShdw blurRad="38100" dist="38100" dir="2700000" algn="tl">
                    <a:srgbClr val="000000">
                      <a:alpha val="43137"/>
                    </a:srgbClr>
                  </a:outerShdw>
                </a:effectLst>
              </a:rPr>
              <a:t> protection system</a:t>
            </a:r>
            <a:endParaRPr sz="2800" b="0" i="1" cap="none" dirty="0">
              <a:ln>
                <a:noFill/>
              </a:ln>
              <a:solidFill>
                <a:schemeClr val="bg1">
                  <a:lumMod val="65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57158" y="3500438"/>
            <a:ext cx="8501122" cy="3071834"/>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5" name="Espace réservé du texte 4"/>
          <p:cNvSpPr>
            <a:spLocks noGrp="1"/>
          </p:cNvSpPr>
          <p:nvPr>
            <p:ph type="body" sz="quarter" idx="10"/>
          </p:nvPr>
        </p:nvSpPr>
        <p:spPr>
          <a:xfrm>
            <a:off x="285750" y="1214422"/>
            <a:ext cx="8858250" cy="5357828"/>
          </a:xfrm>
        </p:spPr>
        <p:txBody>
          <a:bodyPr/>
          <a:lstStyle/>
          <a:p>
            <a:r>
              <a:rPr smtClean="0"/>
              <a:t>Architectural types: available families in ACME Studio are</a:t>
            </a:r>
          </a:p>
          <a:p>
            <a:pPr lvl="1"/>
            <a:r>
              <a:rPr lang="en-US" dirty="0" smtClean="0"/>
              <a:t>Tiered</a:t>
            </a:r>
          </a:p>
          <a:p>
            <a:pPr lvl="1"/>
            <a:r>
              <a:rPr lang="en-US" dirty="0" smtClean="0"/>
              <a:t>Pipe &amp; filters</a:t>
            </a:r>
          </a:p>
          <a:p>
            <a:pPr lvl="1"/>
            <a:r>
              <a:rPr lang="en-US" dirty="0" smtClean="0"/>
              <a:t>Client &amp; servers</a:t>
            </a:r>
          </a:p>
          <a:p>
            <a:pPr lvl="1"/>
            <a:r>
              <a:rPr lang="en-US" dirty="0" smtClean="0"/>
              <a:t>Shared </a:t>
            </a:r>
            <a:r>
              <a:rPr lang="en-US" dirty="0" smtClean="0"/>
              <a:t>data</a:t>
            </a:r>
          </a:p>
          <a:p>
            <a:pPr lvl="1"/>
            <a:r>
              <a:rPr lang="en-US" dirty="0" smtClean="0"/>
              <a:t>Three-tiered</a:t>
            </a:r>
          </a:p>
          <a:p>
            <a:pPr lvl="1"/>
            <a:r>
              <a:rPr lang="en-US" b="1" dirty="0" smtClean="0">
                <a:solidFill>
                  <a:srgbClr val="C00000"/>
                </a:solidFill>
                <a:effectLst>
                  <a:outerShdw blurRad="38100" dist="38100" dir="2700000" algn="tl">
                    <a:srgbClr val="000000">
                      <a:alpha val="43137"/>
                    </a:srgbClr>
                  </a:outerShdw>
                </a:effectLst>
              </a:rPr>
              <a:t>Pub-Sub</a:t>
            </a:r>
          </a:p>
          <a:p>
            <a:pPr lvl="2"/>
            <a:r>
              <a:rPr lang="en-US" dirty="0" smtClean="0"/>
              <a:t>Content-based: </a:t>
            </a:r>
            <a:endParaRPr lang="en-US" dirty="0" smtClean="0">
              <a:solidFill>
                <a:schemeClr val="tx1">
                  <a:lumMod val="65000"/>
                  <a:lumOff val="35000"/>
                </a:schemeClr>
              </a:solidFill>
            </a:endParaRPr>
          </a:p>
          <a:p>
            <a:pPr lvl="1"/>
            <a:endParaRPr lang="en-US" dirty="0" smtClean="0"/>
          </a:p>
          <a:p>
            <a:pPr lvl="1"/>
            <a:endParaRPr smtClean="0"/>
          </a:p>
        </p:txBody>
      </p:sp>
      <p:sp>
        <p:nvSpPr>
          <p:cNvPr id="4" name="Titre 3"/>
          <p:cNvSpPr>
            <a:spLocks noGrp="1"/>
          </p:cNvSpPr>
          <p:nvPr>
            <p:ph type="ctrTitle"/>
          </p:nvPr>
        </p:nvSpPr>
        <p:spPr/>
        <p:txBody>
          <a:bodyPr/>
          <a:lstStyle/>
          <a:p>
            <a:r>
              <a:rPr lang="fr-FR" dirty="0" smtClean="0"/>
              <a:t>Design architecture proposition (</a:t>
            </a:r>
            <a:r>
              <a:rPr lang="fr-FR" dirty="0" err="1" smtClean="0"/>
              <a:t>cont</a:t>
            </a:r>
            <a:r>
              <a:rPr lang="fr-FR" dirty="0" smtClean="0"/>
              <a:t>.)</a:t>
            </a:r>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How to analyze our architecture ? </a:t>
            </a:r>
            <a:endParaRPr lang="fr-FR" dirty="0"/>
          </a:p>
        </p:txBody>
      </p:sp>
      <p:sp>
        <p:nvSpPr>
          <p:cNvPr id="3" name="Espace réservé du texte 2"/>
          <p:cNvSpPr>
            <a:spLocks noGrp="1"/>
          </p:cNvSpPr>
          <p:nvPr>
            <p:ph type="body" sz="quarter" idx="10"/>
          </p:nvPr>
        </p:nvSpPr>
        <p:spPr/>
        <p:txBody>
          <a:bodyPr/>
          <a:lstStyle/>
          <a:p>
            <a:r>
              <a:rPr lang="en-US" dirty="0" smtClean="0"/>
              <a:t>Compare the requirements with the architecture</a:t>
            </a:r>
          </a:p>
          <a:p>
            <a:pPr lvl="1"/>
            <a:r>
              <a:rPr lang="en-US" dirty="0" smtClean="0"/>
              <a:t>Do </a:t>
            </a:r>
            <a:r>
              <a:rPr lang="en-US" dirty="0" smtClean="0"/>
              <a:t>we meet the quality attributes goals ? </a:t>
            </a:r>
            <a:endParaRPr lang="en-US" dirty="0" smtClean="0"/>
          </a:p>
          <a:p>
            <a:pPr lvl="1"/>
            <a:r>
              <a:rPr lang="en-US" dirty="0" smtClean="0"/>
              <a:t>Do </a:t>
            </a:r>
            <a:r>
              <a:rPr lang="en-US" dirty="0" smtClean="0"/>
              <a:t>we satisfy the requirements as portrayed in the utility trees and scenarios</a:t>
            </a:r>
          </a:p>
          <a:p>
            <a:endParaRPr lang="en-US" dirty="0" smtClean="0"/>
          </a:p>
          <a:p>
            <a:r>
              <a:rPr lang="en-US" dirty="0" smtClean="0"/>
              <a:t>Architectural key decisions soul-searching</a:t>
            </a:r>
          </a:p>
          <a:p>
            <a:pPr lvl="1"/>
            <a:r>
              <a:rPr lang="en-US" dirty="0" smtClean="0"/>
              <a:t>What </a:t>
            </a:r>
            <a:r>
              <a:rPr lang="en-US" dirty="0" smtClean="0"/>
              <a:t>are the </a:t>
            </a:r>
            <a:r>
              <a:rPr lang="en-US" dirty="0" smtClean="0"/>
              <a:t>strengths </a:t>
            </a:r>
            <a:r>
              <a:rPr lang="en-US" dirty="0" smtClean="0"/>
              <a:t>and weaknesses of our </a:t>
            </a:r>
            <a:r>
              <a:rPr lang="en-US" dirty="0" smtClean="0"/>
              <a:t>architectural design ?</a:t>
            </a:r>
          </a:p>
          <a:p>
            <a:pPr lvl="1"/>
            <a:r>
              <a:rPr lang="en-US" dirty="0" smtClean="0"/>
              <a:t>If we compare the chosen architectural type with another's through our architectural design, could our architecture be better or worth ?</a:t>
            </a:r>
          </a:p>
          <a:p>
            <a:pPr lvl="1"/>
            <a:endParaRPr lang="en-US" dirty="0" smtClean="0"/>
          </a:p>
          <a:p>
            <a:endParaRPr lang="fr-F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Requirements expectations</a:t>
            </a:r>
            <a:endParaRPr lang="fr-FR" dirty="0"/>
          </a:p>
        </p:txBody>
      </p:sp>
      <p:sp>
        <p:nvSpPr>
          <p:cNvPr id="3" name="Espace réservé du texte 2"/>
          <p:cNvSpPr>
            <a:spLocks noGrp="1"/>
          </p:cNvSpPr>
          <p:nvPr>
            <p:ph type="body" sz="quarter" idx="10"/>
          </p:nvPr>
        </p:nvSpPr>
        <p:spPr/>
        <p:txBody>
          <a:bodyPr/>
          <a:lstStyle/>
          <a:p>
            <a:pPr eaLnBrk="1" hangingPunct="1">
              <a:buFont typeface="Wingdings" charset="2"/>
              <a:buChar char="q"/>
            </a:pPr>
            <a:r>
              <a:rPr altLang="ko-KR" smtClean="0">
                <a:ea typeface="굴림" charset="-127"/>
              </a:rPr>
              <a:t>FDIR is a monitoring system involvingseveral interaction betweenseveralcomponenets -&gt;event-based architecture</a:t>
            </a:r>
          </a:p>
          <a:p>
            <a:pPr eaLnBrk="1" hangingPunct="1">
              <a:buFont typeface="Wingdings" charset="2"/>
              <a:buChar char="q"/>
            </a:pPr>
            <a:endParaRPr altLang="ko-KR" smtClean="0">
              <a:ea typeface="굴림" charset="-127"/>
            </a:endParaRPr>
          </a:p>
          <a:p>
            <a:pPr eaLnBrk="1" hangingPunct="1">
              <a:buFont typeface="Wingdings" charset="2"/>
              <a:buChar char="q"/>
            </a:pPr>
            <a:r>
              <a:rPr altLang="ko-KR" smtClean="0">
                <a:ea typeface="굴림" charset="-127"/>
              </a:rPr>
              <a:t>Publish/Suscribe architectural style meet the need of asynchronous communication</a:t>
            </a:r>
          </a:p>
          <a:p>
            <a:pPr eaLnBrk="1" hangingPunct="1">
              <a:buFont typeface="Wingdings" charset="2"/>
              <a:buChar char="q"/>
            </a:pPr>
            <a:endParaRPr altLang="ko-KR" smtClean="0">
              <a:ea typeface="굴림" charset="-127"/>
            </a:endParaRPr>
          </a:p>
          <a:p>
            <a:pPr eaLnBrk="1" hangingPunct="1">
              <a:buFont typeface="Wingdings" charset="2"/>
              <a:buChar char="q"/>
            </a:pPr>
            <a:r>
              <a:rPr altLang="ko-KR" smtClean="0">
                <a:ea typeface="굴림" charset="-127"/>
              </a:rPr>
              <a:t>The topic-based aspect allows us to focus on a limitednumber of kind of event (control operation, monitored values, analysisresults, reports…)</a:t>
            </a:r>
          </a:p>
          <a:p>
            <a:pPr eaLnBrk="1" hangingPunct="1">
              <a:buFont typeface="Wingdings" charset="2"/>
              <a:buChar char="q"/>
            </a:pPr>
            <a:endParaRPr altLang="ko-KR" smtClean="0">
              <a:ea typeface="굴림" charset="-127"/>
            </a:endParaRPr>
          </a:p>
          <a:p>
            <a:pPr eaLnBrk="1" hangingPunct="1">
              <a:buFont typeface="Wingdings" charset="2"/>
              <a:buChar char="q"/>
            </a:pPr>
            <a:r>
              <a:rPr altLang="ko-KR" smtClean="0">
                <a:ea typeface="굴림" charset="-127"/>
              </a:rPr>
              <a:t>Publish </a:t>
            </a:r>
            <a:r>
              <a:rPr altLang="ko-KR" smtClean="0">
                <a:ea typeface="굴림" charset="-127"/>
              </a:rPr>
              <a:t>and </a:t>
            </a:r>
            <a:r>
              <a:rPr altLang="ko-KR" smtClean="0">
                <a:ea typeface="굴림" charset="-127"/>
              </a:rPr>
              <a:t>suscribefamilyisready-to-be-used within ACME Studio tool</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Requirements </a:t>
            </a:r>
            <a:r>
              <a:rPr smtClean="0"/>
              <a:t>expectations (cont.)</a:t>
            </a:r>
            <a:endParaRPr lang="fr-FR" dirty="0"/>
          </a:p>
        </p:txBody>
      </p:sp>
      <p:sp>
        <p:nvSpPr>
          <p:cNvPr id="3" name="Espace réservé du texte 2"/>
          <p:cNvSpPr>
            <a:spLocks noGrp="1"/>
          </p:cNvSpPr>
          <p:nvPr>
            <p:ph type="body" sz="quarter" idx="10"/>
          </p:nvPr>
        </p:nvSpPr>
        <p:spPr/>
        <p:txBody>
          <a:bodyPr/>
          <a:lstStyle/>
          <a:p>
            <a:pPr eaLnBrk="1" hangingPunct="1">
              <a:buFont typeface="Wingdings" charset="2"/>
              <a:buChar char="q"/>
            </a:pPr>
            <a:r>
              <a:rPr lang="en-US" altLang="ko-KR" dirty="0" smtClean="0">
                <a:ea typeface="굴림" charset="-127"/>
              </a:rPr>
              <a:t>The </a:t>
            </a:r>
            <a:r>
              <a:rPr lang="en-US" altLang="ko-KR" dirty="0" err="1" smtClean="0">
                <a:ea typeface="굴림" charset="-127"/>
              </a:rPr>
              <a:t>layeredfault</a:t>
            </a:r>
            <a:r>
              <a:rPr lang="en-US" altLang="ko-KR" dirty="0" smtClean="0">
                <a:ea typeface="굴림" charset="-127"/>
              </a:rPr>
              <a:t> </a:t>
            </a:r>
            <a:r>
              <a:rPr lang="en-US" altLang="ko-KR" dirty="0" err="1" smtClean="0">
                <a:ea typeface="굴림" charset="-127"/>
              </a:rPr>
              <a:t>analyser</a:t>
            </a:r>
            <a:r>
              <a:rPr lang="en-US" altLang="ko-KR" dirty="0" smtClean="0">
                <a:ea typeface="굴림" charset="-127"/>
              </a:rPr>
              <a:t> and control system are </a:t>
            </a:r>
            <a:r>
              <a:rPr lang="en-US" altLang="ko-KR" dirty="0" smtClean="0">
                <a:ea typeface="굴림" charset="-127"/>
              </a:rPr>
              <a:t>better defined using </a:t>
            </a:r>
            <a:r>
              <a:rPr lang="en-US" altLang="ko-KR" dirty="0" smtClean="0">
                <a:ea typeface="굴림" charset="-127"/>
              </a:rPr>
              <a:t>a waterfall of publishers/</a:t>
            </a:r>
            <a:r>
              <a:rPr lang="en-US" altLang="ko-KR" dirty="0" err="1" smtClean="0">
                <a:ea typeface="굴림" charset="-127"/>
              </a:rPr>
              <a:t>suscribers</a:t>
            </a:r>
            <a:endParaRPr lang="en-US" altLang="ko-KR" dirty="0" smtClean="0">
              <a:ea typeface="굴림" charset="-127"/>
            </a:endParaRPr>
          </a:p>
          <a:p>
            <a:pPr eaLnBrk="1" hangingPunct="1">
              <a:buFont typeface="Wingdings" charset="2"/>
              <a:buChar char="q"/>
            </a:pPr>
            <a:endParaRPr lang="en-US" altLang="ko-KR" dirty="0" smtClean="0">
              <a:ea typeface="굴림" charset="-127"/>
            </a:endParaRPr>
          </a:p>
          <a:p>
            <a:pPr eaLnBrk="1" hangingPunct="1">
              <a:buFont typeface="Wingdings" charset="2"/>
              <a:buChar char="q"/>
            </a:pPr>
            <a:r>
              <a:rPr lang="en-US" altLang="ko-KR" dirty="0" smtClean="0">
                <a:ea typeface="굴림" charset="-127"/>
              </a:rPr>
              <a:t>ACME studio allows us to </a:t>
            </a:r>
            <a:r>
              <a:rPr lang="en-US" altLang="ko-KR" dirty="0" smtClean="0">
                <a:ea typeface="굴림" charset="-127"/>
              </a:rPr>
              <a:t>clearly divide our </a:t>
            </a:r>
            <a:r>
              <a:rPr lang="en-US" altLang="ko-KR" dirty="0" smtClean="0">
                <a:ea typeface="굴림" charset="-127"/>
              </a:rPr>
              <a:t>architecture as </a:t>
            </a:r>
            <a:r>
              <a:rPr lang="en-US" altLang="ko-KR" dirty="0" smtClean="0">
                <a:ea typeface="굴림" charset="-127"/>
              </a:rPr>
              <a:t>we did with </a:t>
            </a:r>
            <a:r>
              <a:rPr lang="en-US" altLang="ko-KR" dirty="0" smtClean="0">
                <a:ea typeface="굴림" charset="-127"/>
              </a:rPr>
              <a:t>the overall model </a:t>
            </a:r>
            <a:r>
              <a:rPr lang="en-US" altLang="ko-KR" dirty="0" smtClean="0">
                <a:ea typeface="굴림" charset="-127"/>
              </a:rPr>
              <a:t>using representations</a:t>
            </a:r>
            <a:endParaRPr lang="en-US" altLang="ko-KR" dirty="0" smtClean="0">
              <a:ea typeface="굴림" charset="-127"/>
            </a:endParaRPr>
          </a:p>
          <a:p>
            <a:pPr eaLnBrk="1" hangingPunct="1">
              <a:buFont typeface="Wingdings" charset="2"/>
              <a:buChar char="q"/>
            </a:pPr>
            <a:endParaRPr lang="en-US" altLang="ko-KR" dirty="0" smtClean="0">
              <a:ea typeface="굴림" charset="-127"/>
            </a:endParaRPr>
          </a:p>
          <a:p>
            <a:pPr eaLnBrk="1" hangingPunct="1">
              <a:buFont typeface="Wingdings" charset="2"/>
              <a:buChar char="q"/>
            </a:pPr>
            <a:r>
              <a:rPr lang="en-US" altLang="ko-KR" dirty="0" smtClean="0">
                <a:ea typeface="굴림" charset="-127"/>
              </a:rPr>
              <a:t>Availability and </a:t>
            </a:r>
            <a:r>
              <a:rPr lang="en-US" altLang="ko-KR" dirty="0" err="1" smtClean="0">
                <a:ea typeface="굴림" charset="-127"/>
              </a:rPr>
              <a:t>reliabilty</a:t>
            </a:r>
            <a:r>
              <a:rPr lang="en-US" altLang="ko-KR" dirty="0" smtClean="0">
                <a:ea typeface="굴림" charset="-127"/>
              </a:rPr>
              <a:t> are </a:t>
            </a:r>
            <a:r>
              <a:rPr lang="en-US" altLang="ko-KR" dirty="0" smtClean="0">
                <a:ea typeface="굴림" charset="-127"/>
              </a:rPr>
              <a:t>reached thanks </a:t>
            </a:r>
            <a:r>
              <a:rPr lang="en-US" altLang="ko-KR" dirty="0" smtClean="0">
                <a:ea typeface="굴림" charset="-127"/>
              </a:rPr>
              <a:t>to the loosed-coupling components in publish/</a:t>
            </a:r>
            <a:r>
              <a:rPr lang="en-US" altLang="ko-KR" dirty="0" err="1" smtClean="0">
                <a:ea typeface="굴림" charset="-127"/>
              </a:rPr>
              <a:t>suscribe</a:t>
            </a:r>
            <a:r>
              <a:rPr lang="en-US" altLang="ko-KR" dirty="0" smtClean="0">
                <a:ea typeface="굴림" charset="-127"/>
              </a:rPr>
              <a:t> architectural style</a:t>
            </a:r>
          </a:p>
          <a:p>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strenghs</a:t>
            </a:r>
            <a:endParaRPr lang="fr-FR" dirty="0"/>
          </a:p>
        </p:txBody>
      </p:sp>
      <p:sp>
        <p:nvSpPr>
          <p:cNvPr id="3" name="Espace réservé du texte 2"/>
          <p:cNvSpPr>
            <a:spLocks noGrp="1"/>
          </p:cNvSpPr>
          <p:nvPr>
            <p:ph type="body" sz="quarter" idx="10"/>
          </p:nvPr>
        </p:nvSpPr>
        <p:spPr/>
        <p:txBody>
          <a:bodyPr/>
          <a:lstStyle/>
          <a:p>
            <a:r>
              <a:rPr lang="en-US" dirty="0" smtClean="0"/>
              <a:t>Loosely coupled</a:t>
            </a:r>
          </a:p>
          <a:p>
            <a:pPr lvl="1"/>
            <a:r>
              <a:rPr lang="en-US" dirty="0" smtClean="0"/>
              <a:t>Publishers and Subscribers need not know of each other’s existence</a:t>
            </a:r>
          </a:p>
          <a:p>
            <a:pPr lvl="1"/>
            <a:r>
              <a:rPr lang="en-US" dirty="0" smtClean="0"/>
              <a:t>They can also ignore system topology</a:t>
            </a:r>
          </a:p>
          <a:p>
            <a:pPr lvl="1"/>
            <a:r>
              <a:rPr lang="en-US" dirty="0" smtClean="0"/>
              <a:t>Decoupling doesn’t work only location wise, but also temporally</a:t>
            </a:r>
          </a:p>
          <a:p>
            <a:pPr lvl="2"/>
            <a:r>
              <a:rPr lang="en-US" dirty="0" smtClean="0"/>
              <a:t>Taking publishers down allows subscriber work through backlog for example</a:t>
            </a:r>
          </a:p>
          <a:p>
            <a:endParaRPr lang="en-US" dirty="0" smtClean="0"/>
          </a:p>
          <a:p>
            <a:r>
              <a:rPr lang="en-US" dirty="0" smtClean="0"/>
              <a:t>Scalable</a:t>
            </a:r>
            <a:endParaRPr lang="en-US" dirty="0" smtClean="0"/>
          </a:p>
          <a:p>
            <a:pPr lvl="1"/>
            <a:r>
              <a:rPr lang="en-US" dirty="0" smtClean="0"/>
              <a:t>Provides better scalability then client-server architecture in smaller installations</a:t>
            </a:r>
          </a:p>
          <a:p>
            <a:pPr lvl="2"/>
            <a:r>
              <a:rPr lang="en-US" dirty="0" smtClean="0"/>
              <a:t>Parallel operation, message caching, tree-based or network-based routing</a:t>
            </a:r>
          </a:p>
          <a:p>
            <a:endParaRPr lang="fr-F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weaknesses</a:t>
            </a:r>
            <a:endParaRPr lang="fr-FR" dirty="0"/>
          </a:p>
        </p:txBody>
      </p:sp>
      <p:sp>
        <p:nvSpPr>
          <p:cNvPr id="3" name="Espace réservé du texte 2"/>
          <p:cNvSpPr>
            <a:spLocks noGrp="1"/>
          </p:cNvSpPr>
          <p:nvPr>
            <p:ph type="body" sz="quarter" idx="10"/>
          </p:nvPr>
        </p:nvSpPr>
        <p:spPr/>
        <p:txBody>
          <a:bodyPr/>
          <a:lstStyle/>
          <a:p>
            <a:pPr lvl="0">
              <a:buSzPct val="120000"/>
              <a:buFont typeface="Arial"/>
              <a:buChar char="•"/>
            </a:pPr>
            <a:r>
              <a:rPr lang="en-US" dirty="0" smtClean="0">
                <a:solidFill>
                  <a:prstClr val="black"/>
                </a:solidFill>
              </a:rPr>
              <a:t>Disadvantages also stem from decoupling of publishers from subscribers</a:t>
            </a:r>
          </a:p>
          <a:p>
            <a:pPr marL="633413" lvl="1" indent="354013">
              <a:buSzPct val="120000"/>
              <a:buFont typeface="Arial"/>
              <a:buChar char="•"/>
            </a:pPr>
            <a:r>
              <a:rPr lang="en-US" dirty="0" smtClean="0">
                <a:solidFill>
                  <a:prstClr val="black">
                    <a:lumMod val="75000"/>
                    <a:lumOff val="25000"/>
                  </a:prstClr>
                </a:solidFill>
              </a:rPr>
              <a:t>Stronger guarantees cannot be given that messages would always be delivered</a:t>
            </a:r>
          </a:p>
          <a:p>
            <a:pPr marL="633413" lvl="1" indent="354013">
              <a:buSzPct val="120000"/>
              <a:buFont typeface="Arial"/>
              <a:buChar char="•"/>
            </a:pPr>
            <a:r>
              <a:rPr lang="en-US" dirty="0" smtClean="0">
                <a:solidFill>
                  <a:prstClr val="black">
                    <a:lumMod val="75000"/>
                    <a:lumOff val="25000"/>
                  </a:prstClr>
                </a:solidFill>
              </a:rPr>
              <a:t>Another problem can arise if publishers assume that subscribers are listening. For example if error messages are logged by the subscriber and the subscriber crashes message from the publishers will be lost</a:t>
            </a:r>
          </a:p>
          <a:p>
            <a:pPr lvl="0">
              <a:buSzPct val="120000"/>
              <a:buFont typeface="Arial"/>
              <a:buChar char="•"/>
            </a:pPr>
            <a:r>
              <a:rPr lang="en-US" dirty="0" smtClean="0">
                <a:solidFill>
                  <a:prstClr val="black"/>
                </a:solidFill>
              </a:rPr>
              <a:t>The technology scales poorly when systems become extensively large</a:t>
            </a:r>
          </a:p>
          <a:p>
            <a:pPr marL="633413" lvl="1" indent="354013">
              <a:buSzPct val="120000"/>
              <a:buFont typeface="Arial"/>
              <a:buChar char="•"/>
            </a:pPr>
            <a:r>
              <a:rPr lang="en-US" dirty="0" smtClean="0">
                <a:solidFill>
                  <a:prstClr val="black">
                    <a:lumMod val="75000"/>
                    <a:lumOff val="25000"/>
                  </a:prstClr>
                </a:solidFill>
              </a:rPr>
              <a:t>Could manifest in instabilities in throughput, or slowdowns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Espace réservé du texte 2"/>
          <p:cNvSpPr>
            <a:spLocks noGrp="1"/>
          </p:cNvSpPr>
          <p:nvPr>
            <p:ph type="body" sz="quarter" idx="10"/>
          </p:nvPr>
        </p:nvSpPr>
        <p:spPr/>
        <p:txBody>
          <a:bodyPr/>
          <a:lstStyle/>
          <a:p>
            <a:pPr lvl="0">
              <a:buSzPct val="120000"/>
              <a:buFont typeface="Arial"/>
              <a:buChar char="•"/>
            </a:pPr>
            <a:r>
              <a:rPr lang="en-US" dirty="0" smtClean="0">
                <a:solidFill>
                  <a:prstClr val="black"/>
                </a:solidFill>
              </a:rPr>
              <a:t>In-band message broadcasting can lead to security problems</a:t>
            </a:r>
          </a:p>
          <a:p>
            <a:pPr marL="633413" lvl="1" indent="354013">
              <a:buSzPct val="120000"/>
              <a:buFont typeface="Arial"/>
              <a:buChar char="•"/>
            </a:pPr>
            <a:r>
              <a:rPr lang="en-US" dirty="0" smtClean="0">
                <a:solidFill>
                  <a:prstClr val="black">
                    <a:lumMod val="75000"/>
                    <a:lumOff val="25000"/>
                  </a:prstClr>
                </a:solidFill>
              </a:rPr>
              <a:t>Brokers might be fooled into sending notifications to the wrong client leading to potential </a:t>
            </a:r>
            <a:r>
              <a:rPr lang="en-US" dirty="0" err="1" smtClean="0">
                <a:solidFill>
                  <a:prstClr val="black">
                    <a:lumMod val="75000"/>
                    <a:lumOff val="25000"/>
                  </a:prstClr>
                </a:solidFill>
              </a:rPr>
              <a:t>DoS</a:t>
            </a:r>
            <a:r>
              <a:rPr lang="en-US" dirty="0" smtClean="0">
                <a:solidFill>
                  <a:prstClr val="black">
                    <a:lumMod val="75000"/>
                    <a:lumOff val="25000"/>
                  </a:prstClr>
                </a:solidFill>
              </a:rPr>
              <a:t> attacks</a:t>
            </a:r>
          </a:p>
          <a:p>
            <a:pPr marL="633413" lvl="1" indent="354013">
              <a:buSzPct val="120000"/>
              <a:buFont typeface="Arial"/>
              <a:buChar char="•"/>
            </a:pPr>
            <a:r>
              <a:rPr lang="en-US" dirty="0" smtClean="0">
                <a:solidFill>
                  <a:prstClr val="black">
                    <a:lumMod val="75000"/>
                    <a:lumOff val="25000"/>
                  </a:prstClr>
                </a:solidFill>
              </a:rPr>
              <a:t>Brokers could be overloaded as well</a:t>
            </a:r>
          </a:p>
          <a:p>
            <a:pPr marL="633413" lvl="1" indent="354013">
              <a:buSzPct val="120000"/>
              <a:buFont typeface="Arial"/>
              <a:buChar char="•"/>
            </a:pPr>
            <a:r>
              <a:rPr lang="en-US" dirty="0" smtClean="0">
                <a:solidFill>
                  <a:prstClr val="black">
                    <a:lumMod val="75000"/>
                    <a:lumOff val="25000"/>
                  </a:prstClr>
                </a:solidFill>
              </a:rPr>
              <a:t>Subscriber might be able to receive data that is </a:t>
            </a:r>
            <a:r>
              <a:rPr lang="en-US" dirty="0" err="1" smtClean="0">
                <a:solidFill>
                  <a:prstClr val="black">
                    <a:lumMod val="75000"/>
                    <a:lumOff val="25000"/>
                  </a:prstClr>
                </a:solidFill>
              </a:rPr>
              <a:t>is</a:t>
            </a:r>
            <a:r>
              <a:rPr lang="en-US" dirty="0" smtClean="0">
                <a:solidFill>
                  <a:prstClr val="black">
                    <a:lumMod val="75000"/>
                    <a:lumOff val="25000"/>
                  </a:prstClr>
                </a:solidFill>
              </a:rPr>
              <a:t> not authorized to receive.</a:t>
            </a:r>
          </a:p>
          <a:p>
            <a:pPr marL="633413" lvl="1" indent="354013">
              <a:buSzPct val="120000"/>
              <a:buFont typeface="Arial"/>
              <a:buChar char="•"/>
            </a:pPr>
            <a:r>
              <a:rPr lang="en-US" dirty="0" smtClean="0">
                <a:solidFill>
                  <a:prstClr val="black">
                    <a:lumMod val="75000"/>
                    <a:lumOff val="25000"/>
                  </a:prstClr>
                </a:solidFill>
              </a:rPr>
              <a:t>An unauthorized publisher may be able to introduce incorrect or damaging messages into the system</a:t>
            </a:r>
            <a:endParaRPr smtClean="0"/>
          </a:p>
          <a:p>
            <a:endParaRPr lang="fr-F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err="1" smtClean="0"/>
              <a:t>Critical</a:t>
            </a:r>
            <a:r>
              <a:rPr lang="fr-FR" dirty="0" smtClean="0"/>
              <a:t> architectural </a:t>
            </a:r>
            <a:r>
              <a:rPr lang="fr-FR" dirty="0" err="1" smtClean="0"/>
              <a:t>decisions</a:t>
            </a:r>
            <a:endParaRPr lang="fr-FR" dirty="0"/>
          </a:p>
        </p:txBody>
      </p:sp>
      <p:sp>
        <p:nvSpPr>
          <p:cNvPr id="5" name="Espace réservé du texte 4"/>
          <p:cNvSpPr>
            <a:spLocks noGrp="1"/>
          </p:cNvSpPr>
          <p:nvPr>
            <p:ph type="body" sz="quarter" idx="10"/>
          </p:nvPr>
        </p:nvSpPr>
        <p:spPr>
          <a:xfrm>
            <a:off x="285750" y="1071546"/>
            <a:ext cx="8858250" cy="5500704"/>
          </a:xfrm>
        </p:spPr>
        <p:txBody>
          <a:bodyPr/>
          <a:lstStyle/>
          <a:p>
            <a:r>
              <a:rPr lang="en-US" sz="2600" dirty="0" smtClean="0"/>
              <a:t>Architectural approach</a:t>
            </a:r>
          </a:p>
          <a:p>
            <a:pPr lvl="1"/>
            <a:r>
              <a:rPr lang="en-US" sz="2200" dirty="0" smtClean="0"/>
              <a:t>Enables </a:t>
            </a:r>
            <a:r>
              <a:rPr lang="en-US" sz="2200" dirty="0" smtClean="0"/>
              <a:t>asynchronous processing</a:t>
            </a:r>
          </a:p>
          <a:p>
            <a:pPr lvl="1"/>
            <a:r>
              <a:rPr lang="en-US" sz="2200" dirty="0" smtClean="0"/>
              <a:t>High potential for resilience in case of failure</a:t>
            </a:r>
          </a:p>
          <a:p>
            <a:pPr lvl="1"/>
            <a:r>
              <a:rPr lang="en-US" sz="2200" dirty="0" smtClean="0"/>
              <a:t>Load can be balanced efficiently between </a:t>
            </a:r>
            <a:r>
              <a:rPr lang="en-US" sz="2200" dirty="0" smtClean="0"/>
              <a:t>systems</a:t>
            </a:r>
          </a:p>
          <a:p>
            <a:pPr lvl="1"/>
            <a:endParaRPr lang="en-US" sz="2200" dirty="0" smtClean="0"/>
          </a:p>
          <a:p>
            <a:r>
              <a:rPr lang="en-US" sz="2600" dirty="0" smtClean="0"/>
              <a:t>Utility tree</a:t>
            </a:r>
          </a:p>
          <a:p>
            <a:pPr lvl="1"/>
            <a:r>
              <a:rPr lang="en-US" sz="2200" dirty="0" smtClean="0"/>
              <a:t>Availability</a:t>
            </a:r>
          </a:p>
          <a:p>
            <a:pPr lvl="1"/>
            <a:r>
              <a:rPr lang="en-US" sz="2200" dirty="0" smtClean="0"/>
              <a:t>Recoverability</a:t>
            </a:r>
          </a:p>
          <a:p>
            <a:pPr lvl="1"/>
            <a:r>
              <a:rPr lang="en-US" sz="2200" dirty="0" smtClean="0"/>
              <a:t>Latency</a:t>
            </a:r>
          </a:p>
          <a:p>
            <a:pPr lvl="1"/>
            <a:endParaRPr lang="en-US" sz="2200" dirty="0" smtClean="0"/>
          </a:p>
          <a:p>
            <a:r>
              <a:rPr lang="en-US" sz="2600" dirty="0" smtClean="0"/>
              <a:t>Scenarios</a:t>
            </a:r>
          </a:p>
          <a:p>
            <a:pPr lvl="1"/>
            <a:r>
              <a:rPr lang="en-US" sz="2200" dirty="0" smtClean="0"/>
              <a:t>Use case scenarios: </a:t>
            </a:r>
            <a:r>
              <a:rPr lang="en-US" sz="1800" dirty="0" smtClean="0"/>
              <a:t>user action should be done at any moment</a:t>
            </a:r>
            <a:endParaRPr lang="en-US" sz="2200" dirty="0" smtClean="0"/>
          </a:p>
          <a:p>
            <a:pPr lvl="1"/>
            <a:r>
              <a:rPr lang="en-US" sz="2200" dirty="0" smtClean="0"/>
              <a:t>Exploratory scenario: </a:t>
            </a:r>
            <a:r>
              <a:rPr lang="en-US" sz="1800" dirty="0" smtClean="0"/>
              <a:t>if a FDIR sub-system is crashing, FDIR should still work</a:t>
            </a:r>
            <a:endParaRPr lang="en-US" sz="2200" dirty="0" smtClean="0"/>
          </a:p>
          <a:p>
            <a:pPr lvl="1"/>
            <a:endParaRPr lang="en-US" sz="2200" dirty="0" smtClean="0"/>
          </a:p>
          <a:p>
            <a:pPr lvl="1"/>
            <a:endParaRPr lang="en-US" sz="2200" dirty="0" smtClean="0"/>
          </a:p>
          <a:p>
            <a:endParaRPr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R</a:t>
            </a:r>
            <a:r>
              <a:rPr smtClean="0"/>
              <a:t>emaining work</a:t>
            </a:r>
            <a:endParaRPr lang="fr-FR" dirty="0"/>
          </a:p>
        </p:txBody>
      </p:sp>
      <p:sp>
        <p:nvSpPr>
          <p:cNvPr id="3" name="Espace réservé du texte 2"/>
          <p:cNvSpPr>
            <a:spLocks noGrp="1"/>
          </p:cNvSpPr>
          <p:nvPr>
            <p:ph type="body" sz="quarter" idx="10"/>
          </p:nvPr>
        </p:nvSpPr>
        <p:spPr/>
        <p:txBody>
          <a:bodyPr/>
          <a:lstStyle/>
          <a:p>
            <a:r>
              <a:rPr lang="en-US" dirty="0" smtClean="0"/>
              <a:t>ATAM process assembling (combine step 1 to 9)</a:t>
            </a:r>
          </a:p>
          <a:p>
            <a:endParaRPr lang="en-US" dirty="0" smtClean="0"/>
          </a:p>
          <a:p>
            <a:r>
              <a:rPr lang="en-US" dirty="0" smtClean="0"/>
              <a:t>Discussions</a:t>
            </a:r>
          </a:p>
          <a:p>
            <a:pPr lvl="1"/>
            <a:r>
              <a:rPr lang="en-US" dirty="0" smtClean="0"/>
              <a:t>Risks</a:t>
            </a:r>
          </a:p>
          <a:p>
            <a:pPr lvl="1"/>
            <a:r>
              <a:rPr lang="en-US" dirty="0" smtClean="0"/>
              <a:t>Non-risks</a:t>
            </a:r>
          </a:p>
          <a:p>
            <a:pPr lvl="1"/>
            <a:r>
              <a:rPr lang="en-US" dirty="0" smtClean="0"/>
              <a:t>Sensitivity point</a:t>
            </a:r>
          </a:p>
          <a:p>
            <a:pPr lvl="1"/>
            <a:r>
              <a:rPr lang="en-US" dirty="0" smtClean="0"/>
              <a:t>Tradeoff point</a:t>
            </a:r>
          </a:p>
          <a:p>
            <a:pPr lvl="1"/>
            <a:endParaRPr lang="en-US" dirty="0" smtClean="0"/>
          </a:p>
          <a:p>
            <a:r>
              <a:rPr lang="en-US" dirty="0" smtClean="0"/>
              <a:t>Key architectural decisions</a:t>
            </a:r>
          </a:p>
          <a:p>
            <a:pPr lvl="1"/>
            <a:r>
              <a:rPr lang="en-US" dirty="0" smtClean="0"/>
              <a:t>Listing</a:t>
            </a:r>
          </a:p>
          <a:p>
            <a:pPr lvl="1"/>
            <a:r>
              <a:rPr lang="en-US" dirty="0" smtClean="0"/>
              <a:t>Evaluate a set of possible alternatives</a:t>
            </a:r>
          </a:p>
          <a:p>
            <a:pPr lvl="1"/>
            <a:endParaRPr lang="en-US" dirty="0" smtClean="0"/>
          </a:p>
          <a:p>
            <a:r>
              <a:rPr lang="en-US" dirty="0" smtClean="0"/>
              <a:t>Architectural design results and conclusions</a:t>
            </a:r>
          </a:p>
          <a:p>
            <a:pPr lvl="1"/>
            <a:endParaRPr lang="en-US" dirty="0" smtClean="0"/>
          </a:p>
          <a:p>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a:defRPr/>
            </a:pPr>
            <a:r>
              <a:rPr lang="en-US" dirty="0" smtClean="0"/>
              <a:t>references</a:t>
            </a:r>
            <a:endParaRPr lang="en-US" dirty="0"/>
          </a:p>
        </p:txBody>
      </p:sp>
      <p:sp>
        <p:nvSpPr>
          <p:cNvPr id="15363" name="Espace réservé du texte 2"/>
          <p:cNvSpPr>
            <a:spLocks noGrp="1"/>
          </p:cNvSpPr>
          <p:nvPr>
            <p:ph type="body" sz="quarter" idx="10"/>
          </p:nvPr>
        </p:nvSpPr>
        <p:spPr bwMode="auto">
          <a:xfrm>
            <a:off x="285750" y="1857375"/>
            <a:ext cx="8501063" cy="4714875"/>
          </a:xfrm>
          <a:noFill/>
          <a:ln>
            <a:miter lim="800000"/>
            <a:headEnd/>
            <a:tailEnd/>
          </a:ln>
        </p:spPr>
        <p:txBody>
          <a:bodyPr vert="horz" wrap="square" lIns="91440" tIns="45720" rIns="91440" bIns="45720" numCol="1" anchor="t" anchorCtr="0" compatLnSpc="1">
            <a:prstTxWarp prst="textNoShape">
              <a:avLst/>
            </a:prstTxWarp>
          </a:bodyPr>
          <a:lstStyle/>
          <a:p>
            <a:pPr lvl="0"/>
            <a:r>
              <a:rPr lang="en-US" sz="1600" dirty="0" smtClean="0"/>
              <a:t>[BCK98] L</a:t>
            </a:r>
            <a:r>
              <a:rPr lang="en-US" sz="1600" b="1" dirty="0" smtClean="0"/>
              <a:t>. Bass, P. Clements, R. </a:t>
            </a:r>
            <a:r>
              <a:rPr lang="en-US" sz="1600" b="1" dirty="0" err="1" smtClean="0"/>
              <a:t>Kazman</a:t>
            </a:r>
            <a:r>
              <a:rPr lang="en-US" sz="1600" dirty="0" smtClean="0"/>
              <a:t>, </a:t>
            </a:r>
            <a:r>
              <a:rPr lang="en-US" sz="1600" i="1" dirty="0" smtClean="0"/>
              <a:t>Software Architecture in Practice (2nd ed.)</a:t>
            </a:r>
            <a:r>
              <a:rPr lang="en-US" sz="1600" dirty="0" smtClean="0"/>
              <a:t>, Addison-Wesley, 2003. </a:t>
            </a:r>
            <a:endParaRPr lang="en-US" sz="1600" dirty="0" smtClean="0"/>
          </a:p>
          <a:p>
            <a:pPr lvl="0"/>
            <a:endParaRPr sz="1600" smtClean="0"/>
          </a:p>
          <a:p>
            <a:pPr lvl="0"/>
            <a:r>
              <a:rPr lang="en-US" sz="1600" dirty="0" smtClean="0"/>
              <a:t>[Eas98] </a:t>
            </a:r>
            <a:r>
              <a:rPr lang="en-US" sz="1600" b="1" dirty="0" smtClean="0"/>
              <a:t>Steve Easterbrook, and et al</a:t>
            </a:r>
            <a:r>
              <a:rPr lang="en-US" sz="1600" dirty="0" smtClean="0"/>
              <a:t>., “Experiences Using Lightweight Formal Methods for Requirements Modeling,” </a:t>
            </a:r>
            <a:r>
              <a:rPr lang="en-US" sz="1600" i="1" dirty="0" smtClean="0"/>
              <a:t>IEEE Transactions on Software Engineering, Vol. 24, No. 1</a:t>
            </a:r>
            <a:r>
              <a:rPr lang="en-US" sz="1600" dirty="0" smtClean="0"/>
              <a:t>, January 1998. </a:t>
            </a:r>
            <a:endParaRPr lang="en-US" sz="1600" dirty="0" smtClean="0"/>
          </a:p>
          <a:p>
            <a:pPr lvl="0"/>
            <a:endParaRPr sz="1600" smtClean="0"/>
          </a:p>
          <a:p>
            <a:pPr lvl="0"/>
            <a:r>
              <a:rPr lang="en-US" sz="1600" dirty="0" smtClean="0"/>
              <a:t>[KKC00] </a:t>
            </a:r>
            <a:r>
              <a:rPr lang="en-US" sz="1600" b="1" dirty="0" smtClean="0"/>
              <a:t>R. </a:t>
            </a:r>
            <a:r>
              <a:rPr lang="en-US" sz="1600" b="1" dirty="0" err="1" smtClean="0"/>
              <a:t>Kazman</a:t>
            </a:r>
            <a:r>
              <a:rPr lang="en-US" sz="1600" b="1" dirty="0" smtClean="0"/>
              <a:t>, M. Klein, P. Clements</a:t>
            </a:r>
            <a:r>
              <a:rPr lang="en-US" sz="1600" dirty="0" smtClean="0"/>
              <a:t>, </a:t>
            </a:r>
            <a:r>
              <a:rPr lang="en-US" sz="1600" i="1" dirty="0" smtClean="0"/>
              <a:t>ATAM: A Method for Architecture Evaluation</a:t>
            </a:r>
            <a:r>
              <a:rPr lang="en-US" sz="1600" dirty="0" smtClean="0"/>
              <a:t>, CMU/SEI-2000-TR-004, Software Engineering Institute, Carnegie Mellon University, 2000. </a:t>
            </a:r>
            <a:endParaRPr lang="en-US" sz="1600" dirty="0" smtClean="0"/>
          </a:p>
          <a:p>
            <a:pPr lvl="0"/>
            <a:endParaRPr sz="1600" smtClean="0"/>
          </a:p>
          <a:p>
            <a:pPr lvl="0"/>
            <a:r>
              <a:rPr lang="en-US" sz="1600" dirty="0" smtClean="0"/>
              <a:t>[SG96] </a:t>
            </a:r>
            <a:r>
              <a:rPr lang="en-US" sz="1600" b="1" dirty="0" smtClean="0"/>
              <a:t>M. Shaw and D. </a:t>
            </a:r>
            <a:r>
              <a:rPr lang="en-US" sz="1600" b="1" dirty="0" err="1" smtClean="0"/>
              <a:t>Garlan</a:t>
            </a:r>
            <a:r>
              <a:rPr lang="en-US" sz="1600" dirty="0" smtClean="0"/>
              <a:t>, </a:t>
            </a:r>
            <a:r>
              <a:rPr lang="en-US" sz="1600" i="1" dirty="0" smtClean="0"/>
              <a:t>Software Architectures – Perspectives on an Emerging Discipline</a:t>
            </a:r>
            <a:r>
              <a:rPr lang="en-US" sz="1600" dirty="0" smtClean="0"/>
              <a:t>, Prentice Hall, 1996</a:t>
            </a:r>
            <a:r>
              <a:rPr lang="en-US" sz="1600" dirty="0" smtClean="0"/>
              <a:t>.</a:t>
            </a:r>
          </a:p>
          <a:p>
            <a:pPr lvl="0"/>
            <a:endParaRPr sz="1600" smtClean="0"/>
          </a:p>
          <a:p>
            <a:pPr lvl="0"/>
            <a:r>
              <a:rPr lang="en-US" sz="1600" b="1" dirty="0" smtClean="0"/>
              <a:t>P. T. </a:t>
            </a:r>
            <a:r>
              <a:rPr lang="en-US" sz="1600" b="1" dirty="0" err="1" smtClean="0"/>
              <a:t>Eugster</a:t>
            </a:r>
            <a:r>
              <a:rPr lang="en-US" sz="1600" b="1" dirty="0" smtClean="0"/>
              <a:t>, P. A. </a:t>
            </a:r>
            <a:r>
              <a:rPr lang="en-US" sz="1600" b="1" dirty="0" err="1" smtClean="0"/>
              <a:t>Felber</a:t>
            </a:r>
            <a:r>
              <a:rPr lang="en-US" sz="1600" b="1" dirty="0" smtClean="0"/>
              <a:t>, R. </a:t>
            </a:r>
            <a:r>
              <a:rPr lang="en-US" sz="1600" b="1" dirty="0" err="1" smtClean="0"/>
              <a:t>Guerraoui</a:t>
            </a:r>
            <a:r>
              <a:rPr lang="en-US" sz="1600" b="1" dirty="0" smtClean="0"/>
              <a:t> and A. M. </a:t>
            </a:r>
            <a:r>
              <a:rPr lang="en-US" sz="1600" b="1" dirty="0" err="1" smtClean="0"/>
              <a:t>Kermarrec</a:t>
            </a:r>
            <a:r>
              <a:rPr lang="en-US" sz="1600" dirty="0" smtClean="0"/>
              <a:t>, </a:t>
            </a:r>
            <a:r>
              <a:rPr lang="en-US" sz="1600" i="1" dirty="0" smtClean="0"/>
              <a:t>The Many Faces of Publish/Subscribe</a:t>
            </a:r>
            <a:r>
              <a:rPr lang="en-US" sz="1600" dirty="0" smtClean="0"/>
              <a:t>, in ACM Computing Surveys, vol. 35, no. 2, June 2003, pp. 114-131</a:t>
            </a:r>
            <a:endParaRPr sz="1600" smtClean="0"/>
          </a:p>
          <a:p>
            <a:endParaRPr lang="en-US" altLang="ko-KR" sz="1600" i="1" dirty="0" smtClean="0">
              <a:ea typeface="굴림" charset="-127"/>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fontAlgn="auto">
              <a:spcAft>
                <a:spcPts val="0"/>
              </a:spcAft>
              <a:defRPr/>
            </a:pPr>
            <a:r>
              <a:rPr dirty="0" smtClean="0"/>
              <a:t>Table of Contents</a:t>
            </a:r>
            <a:endParaRPr dirty="0"/>
          </a:p>
        </p:txBody>
      </p:sp>
      <p:sp>
        <p:nvSpPr>
          <p:cNvPr id="6147" name="Espace réservé du texte 2"/>
          <p:cNvSpPr>
            <a:spLocks noGrp="1"/>
          </p:cNvSpPr>
          <p:nvPr>
            <p:ph type="body" sz="quarter" idx="10"/>
          </p:nvPr>
        </p:nvSpPr>
        <p:spPr bwMode="auto">
          <a:xfrm>
            <a:off x="285720" y="2214554"/>
            <a:ext cx="8501063" cy="392909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 typeface="Calibri" pitchFamily="34" charset="0"/>
              <a:buAutoNum type="arabicPeriod"/>
            </a:pPr>
            <a:r>
              <a:rPr altLang="ko-KR" smtClean="0">
                <a:ea typeface="굴림" charset="-127"/>
              </a:rPr>
              <a:t>Background</a:t>
            </a: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Architectural design</a:t>
            </a:r>
          </a:p>
          <a:p>
            <a:pPr lvl="1"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Architectural analysis</a:t>
            </a: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Remaining work</a:t>
            </a:r>
            <a:endParaRPr altLang="ko-KR" smtClean="0">
              <a:ea typeface="굴림" charset="-127"/>
            </a:endParaRP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endParaRPr altLang="ko-KR" smtClean="0">
              <a:ea typeface="굴림" charset="-127"/>
            </a:endParaRPr>
          </a:p>
          <a:p>
            <a:pPr eaLnBrk="1" hangingPunct="1">
              <a:buNone/>
            </a:pPr>
            <a:endParaRPr altLang="ko-KR"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None/>
            </a:pPr>
            <a:endParaRPr altLang="ko-KR" dirty="0" smtClean="0">
              <a:ea typeface="굴림" charset="-127"/>
            </a:endParaRPr>
          </a:p>
          <a:p>
            <a:pPr lvl="1" eaLnBrk="1" hangingPunct="1">
              <a:buNone/>
            </a:pPr>
            <a:endParaRPr altLang="ko-KR" dirty="0" smtClean="0">
              <a:ea typeface="굴림" charset="-127"/>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fontAlgn="auto">
              <a:spcAft>
                <a:spcPts val="0"/>
              </a:spcAft>
              <a:defRPr/>
            </a:pPr>
            <a:r>
              <a:rPr dirty="0" smtClean="0"/>
              <a:t>Table of Contents</a:t>
            </a:r>
            <a:endParaRPr dirty="0"/>
          </a:p>
        </p:txBody>
      </p:sp>
      <p:sp>
        <p:nvSpPr>
          <p:cNvPr id="6147" name="Espace réservé du texte 2"/>
          <p:cNvSpPr>
            <a:spLocks noGrp="1"/>
          </p:cNvSpPr>
          <p:nvPr>
            <p:ph type="body" sz="quarter" idx="10"/>
          </p:nvPr>
        </p:nvSpPr>
        <p:spPr bwMode="auto">
          <a:xfrm>
            <a:off x="285720" y="1643050"/>
            <a:ext cx="8501063" cy="4500594"/>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 typeface="Calibri" pitchFamily="34" charset="0"/>
              <a:buAutoNum type="arabicPeriod"/>
            </a:pPr>
            <a:r>
              <a:rPr altLang="ko-KR" smtClean="0">
                <a:ea typeface="굴림" charset="-127"/>
              </a:rPr>
              <a:t>Background</a:t>
            </a: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Architectural design</a:t>
            </a:r>
          </a:p>
          <a:p>
            <a:pPr lvl="1" eaLnBrk="1" hangingPunct="1">
              <a:buFont typeface="Calibri" pitchFamily="34" charset="0"/>
              <a:buAutoNum type="arabicPeriod"/>
            </a:pPr>
            <a:r>
              <a:rPr altLang="ko-KR" smtClean="0">
                <a:ea typeface="굴림" charset="-127"/>
              </a:rPr>
              <a:t>Utility tree &amp; prioritized scenarios</a:t>
            </a:r>
          </a:p>
          <a:p>
            <a:pPr lvl="1" eaLnBrk="1" hangingPunct="1">
              <a:buFont typeface="Calibri" pitchFamily="34" charset="0"/>
              <a:buAutoNum type="arabicPeriod"/>
            </a:pPr>
            <a:r>
              <a:rPr altLang="ko-KR" smtClean="0">
                <a:ea typeface="굴림" charset="-127"/>
              </a:rPr>
              <a:t>Architectural approach identification + global scheme</a:t>
            </a:r>
          </a:p>
          <a:p>
            <a:pPr lvl="1" eaLnBrk="1" hangingPunct="1">
              <a:buFont typeface="Calibri" pitchFamily="34" charset="0"/>
              <a:buAutoNum type="arabicPeriod"/>
            </a:pPr>
            <a:r>
              <a:rPr altLang="ko-KR" smtClean="0">
                <a:ea typeface="굴림" charset="-127"/>
              </a:rPr>
              <a:t>Architectural decisions (type and architecture)</a:t>
            </a:r>
          </a:p>
          <a:p>
            <a:pPr lvl="1" eaLnBrk="1" hangingPunct="1">
              <a:buFont typeface="Calibri" pitchFamily="34" charset="0"/>
              <a:buAutoNum type="arabicPeriod"/>
            </a:pPr>
            <a:r>
              <a:rPr altLang="ko-KR" smtClean="0">
                <a:ea typeface="굴림" charset="-127"/>
              </a:rPr>
              <a:t>Proposed FDIR architecture  throug ACMEStudio</a:t>
            </a:r>
          </a:p>
          <a:p>
            <a:pPr lvl="1"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Architectural analysis</a:t>
            </a:r>
          </a:p>
          <a:p>
            <a:pPr lvl="1" eaLnBrk="1" hangingPunct="1">
              <a:buFont typeface="Calibri" pitchFamily="34" charset="0"/>
              <a:buAutoNum type="arabicPeriod"/>
            </a:pPr>
            <a:r>
              <a:rPr altLang="ko-KR" smtClean="0">
                <a:ea typeface="굴림" charset="-127"/>
              </a:rPr>
              <a:t>Strenghs &amp; weaknesses of our architecture (about advantages &amp; disadvantage of choosen family </a:t>
            </a:r>
            <a:r>
              <a:rPr lang="fr-FR" altLang="ko-KR" dirty="0" smtClean="0">
                <a:ea typeface="굴림" charset="-127"/>
                <a:sym typeface="Wingdings" pitchFamily="2" charset="2"/>
              </a:rPr>
              <a:t> </a:t>
            </a:r>
            <a:r>
              <a:rPr lang="fr-FR" altLang="ko-KR" dirty="0" err="1" smtClean="0">
                <a:ea typeface="굴림" charset="-127"/>
                <a:sym typeface="Wingdings" pitchFamily="2" charset="2"/>
              </a:rPr>
              <a:t>key</a:t>
            </a:r>
            <a:r>
              <a:rPr lang="fr-FR" altLang="ko-KR" dirty="0" smtClean="0">
                <a:ea typeface="굴림" charset="-127"/>
                <a:sym typeface="Wingdings" pitchFamily="2" charset="2"/>
              </a:rPr>
              <a:t> </a:t>
            </a:r>
            <a:r>
              <a:rPr lang="fr-FR" altLang="ko-KR" dirty="0" err="1" smtClean="0">
                <a:ea typeface="굴림" charset="-127"/>
                <a:sym typeface="Wingdings" pitchFamily="2" charset="2"/>
              </a:rPr>
              <a:t>decisions</a:t>
            </a:r>
            <a:r>
              <a:rPr altLang="ko-KR" smtClean="0">
                <a:ea typeface="굴림" charset="-127"/>
              </a:rPr>
              <a:t>)</a:t>
            </a:r>
          </a:p>
          <a:p>
            <a:pPr lvl="1" eaLnBrk="1" hangingPunct="1">
              <a:buFont typeface="Calibri" pitchFamily="34" charset="0"/>
              <a:buAutoNum type="arabicPeriod"/>
            </a:pPr>
            <a:r>
              <a:rPr altLang="ko-KR" smtClean="0">
                <a:ea typeface="굴림" charset="-127"/>
              </a:rPr>
              <a:t>Quality attributes goal (utility tree &amp; scenarios)</a:t>
            </a:r>
          </a:p>
          <a:p>
            <a:pPr lvl="1"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endParaRPr altLang="ko-KR" smtClean="0">
              <a:ea typeface="굴림" charset="-127"/>
            </a:endParaRPr>
          </a:p>
          <a:p>
            <a:pPr eaLnBrk="1" hangingPunct="1">
              <a:buNone/>
            </a:pPr>
            <a:endParaRPr altLang="ko-KR"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None/>
            </a:pPr>
            <a:endParaRPr altLang="ko-KR" dirty="0" smtClean="0">
              <a:ea typeface="굴림" charset="-127"/>
            </a:endParaRPr>
          </a:p>
          <a:p>
            <a:pPr lvl="1" eaLnBrk="1" hangingPunct="1">
              <a:buNone/>
            </a:pPr>
            <a:endParaRPr altLang="ko-KR" dirty="0" smtClean="0">
              <a:ea typeface="굴림" charset="-127"/>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smtClean="0"/>
              <a:t>P</a:t>
            </a:r>
            <a:r>
              <a:rPr smtClean="0"/>
              <a:t>roject 2 progresses</a:t>
            </a:r>
            <a:endParaRPr lang="fr-FR" dirty="0"/>
          </a:p>
        </p:txBody>
      </p:sp>
      <p:sp>
        <p:nvSpPr>
          <p:cNvPr id="5" name="Espace réservé du texte 4"/>
          <p:cNvSpPr>
            <a:spLocks noGrp="1"/>
          </p:cNvSpPr>
          <p:nvPr>
            <p:ph type="body" sz="quarter" idx="10"/>
          </p:nvPr>
        </p:nvSpPr>
        <p:spPr/>
        <p:txBody>
          <a:bodyPr/>
          <a:lstStyle/>
          <a:p>
            <a:r>
              <a:rPr smtClean="0"/>
              <a:t>Describe &amp; design the architecture of a software system</a:t>
            </a:r>
          </a:p>
          <a:p>
            <a:pPr lvl="1"/>
            <a:r>
              <a:rPr smtClean="0"/>
              <a:t>Specify the system: FDIR fault protection system</a:t>
            </a:r>
          </a:p>
          <a:p>
            <a:pPr lvl="1"/>
            <a:r>
              <a:rPr smtClean="0"/>
              <a:t>Propose an architecture</a:t>
            </a:r>
          </a:p>
          <a:p>
            <a:pPr lvl="2"/>
            <a:r>
              <a:rPr smtClean="0"/>
              <a:t>Utility tree (ATAM)</a:t>
            </a:r>
          </a:p>
          <a:p>
            <a:pPr lvl="2"/>
            <a:r>
              <a:rPr smtClean="0"/>
              <a:t>Prioritized scenarios (ATAM)</a:t>
            </a:r>
          </a:p>
          <a:p>
            <a:pPr lvl="2"/>
            <a:r>
              <a:rPr smtClean="0"/>
              <a:t>Critical architectural decisions (compare the decisions with alternative  choices for those key decisions</a:t>
            </a:r>
          </a:p>
          <a:p>
            <a:pPr lvl="1"/>
            <a:r>
              <a:rPr smtClean="0"/>
              <a:t>Document and explain the architecture</a:t>
            </a:r>
          </a:p>
          <a:p>
            <a:pPr lvl="1"/>
            <a:r>
              <a:rPr smtClean="0"/>
              <a:t>Make an architecture analysis</a:t>
            </a:r>
          </a:p>
          <a:p>
            <a:pPr lvl="2"/>
            <a:r>
              <a:rPr smtClean="0"/>
              <a:t>Do we meet the quality attributes goals ? Do we satisfy the requirements as portrayed in the utility trees and scenarios</a:t>
            </a:r>
          </a:p>
          <a:p>
            <a:pPr lvl="2"/>
            <a:r>
              <a:rPr smtClean="0"/>
              <a:t>What are the strenghs and weaknesses of our architecture ? (ATAM)</a:t>
            </a:r>
          </a:p>
          <a:p>
            <a:pPr lvl="2"/>
            <a:r>
              <a:rPr smtClean="0"/>
              <a:t>Weaknesses of our system thru our archi</a:t>
            </a:r>
          </a:p>
          <a:p>
            <a:pPr lvl="2"/>
            <a:r>
              <a:rPr smtClean="0"/>
              <a:t>Compare 1 or 2 others archi</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err="1" smtClean="0"/>
              <a:t>Atam</a:t>
            </a:r>
            <a:r>
              <a:rPr lang="en-US" dirty="0" smtClean="0"/>
              <a:t> </a:t>
            </a:r>
            <a:r>
              <a:rPr lang="en-US" dirty="0" smtClean="0"/>
              <a:t>steps reminder</a:t>
            </a:r>
            <a:endParaRPr lang="en-US" dirty="0"/>
          </a:p>
        </p:txBody>
      </p:sp>
      <p:sp>
        <p:nvSpPr>
          <p:cNvPr id="3" name="Espace réservé du texte 2"/>
          <p:cNvSpPr>
            <a:spLocks noGrp="1"/>
          </p:cNvSpPr>
          <p:nvPr>
            <p:ph type="body" sz="quarter" idx="10"/>
          </p:nvPr>
        </p:nvSpPr>
        <p:spPr/>
        <p:txBody>
          <a:bodyPr/>
          <a:lstStyle/>
          <a:p>
            <a:endParaRPr smtClean="0"/>
          </a:p>
        </p:txBody>
      </p:sp>
      <p:graphicFrame>
        <p:nvGraphicFramePr>
          <p:cNvPr id="4" name="Diagramme 3"/>
          <p:cNvGraphicFramePr/>
          <p:nvPr/>
        </p:nvGraphicFramePr>
        <p:xfrm>
          <a:off x="428596" y="1161135"/>
          <a:ext cx="8358246" cy="5411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smtClean="0"/>
              <a:t>How to design the FDIR architecture</a:t>
            </a:r>
            <a:endParaRPr lang="fr-FR" dirty="0"/>
          </a:p>
        </p:txBody>
      </p:sp>
      <p:sp>
        <p:nvSpPr>
          <p:cNvPr id="5" name="Espace réservé du texte 4"/>
          <p:cNvSpPr>
            <a:spLocks noGrp="1"/>
          </p:cNvSpPr>
          <p:nvPr>
            <p:ph type="body" sz="quarter" idx="10"/>
          </p:nvPr>
        </p:nvSpPr>
        <p:spPr>
          <a:xfrm>
            <a:off x="285750" y="1214422"/>
            <a:ext cx="8858250" cy="5357828"/>
          </a:xfrm>
        </p:spPr>
        <p:txBody>
          <a:bodyPr/>
          <a:lstStyle/>
          <a:p>
            <a:r>
              <a:rPr smtClean="0"/>
              <a:t>Starting from ATAM to take critical architectural decisions</a:t>
            </a:r>
          </a:p>
          <a:p>
            <a:pPr lvl="1"/>
            <a:r>
              <a:rPr smtClean="0"/>
              <a:t>A</a:t>
            </a:r>
            <a:r>
              <a:rPr smtClean="0"/>
              <a:t>rchitecture will be based on the architectural approach (step 4)</a:t>
            </a:r>
          </a:p>
          <a:p>
            <a:pPr lvl="1"/>
            <a:r>
              <a:rPr smtClean="0"/>
              <a:t>A</a:t>
            </a:r>
            <a:r>
              <a:rPr smtClean="0"/>
              <a:t>rchitecture has to respect the most important requirements (step 5)</a:t>
            </a:r>
          </a:p>
          <a:p>
            <a:pPr lvl="2"/>
            <a:r>
              <a:rPr smtClean="0"/>
              <a:t>Utility tree</a:t>
            </a:r>
          </a:p>
          <a:p>
            <a:pPr lvl="2"/>
            <a:r>
              <a:rPr smtClean="0"/>
              <a:t>Prioritized scenarios</a:t>
            </a:r>
          </a:p>
          <a:p>
            <a:pPr lvl="2"/>
            <a:endParaRPr smtClean="0"/>
          </a:p>
          <a:p>
            <a:r>
              <a:rPr smtClean="0"/>
              <a:t>Propose an </a:t>
            </a:r>
            <a:r>
              <a:rPr smtClean="0"/>
              <a:t>architecture</a:t>
            </a:r>
            <a:endParaRPr smtClean="0"/>
          </a:p>
          <a:p>
            <a:pPr lvl="1"/>
            <a:r>
              <a:rPr smtClean="0"/>
              <a:t>Precise the architectural context</a:t>
            </a:r>
            <a:endParaRPr smtClean="0"/>
          </a:p>
          <a:p>
            <a:pPr lvl="1"/>
            <a:r>
              <a:rPr smtClean="0"/>
              <a:t>Choose the best architectural type to represent our system</a:t>
            </a:r>
          </a:p>
          <a:p>
            <a:pPr lvl="1"/>
            <a:r>
              <a:rPr smtClean="0"/>
              <a:t>Design the architecture </a:t>
            </a:r>
            <a:r>
              <a:rPr lang="en-US" dirty="0" smtClean="0"/>
              <a:t>through our ADL tool (ACME Studio)</a:t>
            </a:r>
            <a:endParaRPr smtClean="0"/>
          </a:p>
          <a:p>
            <a:endParaRPr smtClean="0"/>
          </a:p>
          <a:p>
            <a:r>
              <a:rPr smtClean="0"/>
              <a:t>Document </a:t>
            </a:r>
            <a:r>
              <a:rPr smtClean="0"/>
              <a:t>and explain the </a:t>
            </a:r>
            <a:r>
              <a:rPr smtClean="0"/>
              <a:t>architecture</a:t>
            </a:r>
            <a:endParaRPr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smtClean="0"/>
              <a:t>Design architecture proposition (</a:t>
            </a:r>
            <a:r>
              <a:rPr lang="fr-FR" dirty="0" err="1" smtClean="0"/>
              <a:t>cont</a:t>
            </a:r>
            <a:r>
              <a:rPr lang="fr-FR" dirty="0" smtClean="0"/>
              <a:t>.)</a:t>
            </a:r>
            <a:endParaRPr lang="fr-FR" dirty="0"/>
          </a:p>
        </p:txBody>
      </p:sp>
      <p:sp>
        <p:nvSpPr>
          <p:cNvPr id="5" name="Espace réservé du texte 4"/>
          <p:cNvSpPr>
            <a:spLocks noGrp="1"/>
          </p:cNvSpPr>
          <p:nvPr>
            <p:ph type="body" sz="quarter" idx="10"/>
          </p:nvPr>
        </p:nvSpPr>
        <p:spPr>
          <a:xfrm>
            <a:off x="285750" y="1214422"/>
            <a:ext cx="8858250" cy="5357828"/>
          </a:xfrm>
        </p:spPr>
        <p:txBody>
          <a:bodyPr/>
          <a:lstStyle/>
          <a:p>
            <a:r>
              <a:rPr smtClean="0"/>
              <a:t>Architectural context</a:t>
            </a:r>
            <a:endParaRPr smtClean="0"/>
          </a:p>
          <a:p>
            <a:pPr lvl="1"/>
            <a:r>
              <a:rPr smtClean="0"/>
              <a:t>Centralized system</a:t>
            </a:r>
          </a:p>
          <a:p>
            <a:pPr lvl="1"/>
            <a:endParaRPr smtClean="0"/>
          </a:p>
          <a:p>
            <a:pPr lvl="1"/>
            <a:endParaRPr smtClean="0"/>
          </a:p>
          <a:p>
            <a:pPr lvl="1"/>
            <a:endParaRPr smtClean="0"/>
          </a:p>
          <a:p>
            <a:pPr lvl="1"/>
            <a:endParaRPr smtClean="0"/>
          </a:p>
          <a:p>
            <a:pPr lvl="1"/>
            <a:endParaRPr smtClean="0"/>
          </a:p>
          <a:p>
            <a:pPr lvl="1"/>
            <a:r>
              <a:rPr smtClean="0"/>
              <a:t>Distributed system</a:t>
            </a:r>
            <a:endParaRPr smtClean="0"/>
          </a:p>
        </p:txBody>
      </p:sp>
      <p:sp>
        <p:nvSpPr>
          <p:cNvPr id="7" name="Rectangle 6"/>
          <p:cNvSpPr/>
          <p:nvPr/>
        </p:nvSpPr>
        <p:spPr>
          <a:xfrm>
            <a:off x="78578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8" name="Rectangle 7"/>
          <p:cNvSpPr/>
          <p:nvPr/>
        </p:nvSpPr>
        <p:spPr>
          <a:xfrm>
            <a:off x="364330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Broker</a:t>
            </a:r>
            <a:endParaRPr lang="fr-FR" dirty="0"/>
          </a:p>
        </p:txBody>
      </p:sp>
      <p:sp>
        <p:nvSpPr>
          <p:cNvPr id="9" name="Rectangle 8"/>
          <p:cNvSpPr/>
          <p:nvPr/>
        </p:nvSpPr>
        <p:spPr>
          <a:xfrm>
            <a:off x="6572264"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1" name="Connecteur droit avec flèche 10"/>
          <p:cNvCxnSpPr>
            <a:stCxn id="7" idx="3"/>
            <a:endCxn id="8" idx="1"/>
          </p:cNvCxnSpPr>
          <p:nvPr/>
        </p:nvCxnSpPr>
        <p:spPr>
          <a:xfrm>
            <a:off x="2571736" y="2821777"/>
            <a:ext cx="107157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3" name="Connecteur droit avec flèche 12"/>
          <p:cNvCxnSpPr>
            <a:stCxn id="8" idx="3"/>
            <a:endCxn id="9" idx="1"/>
          </p:cNvCxnSpPr>
          <p:nvPr/>
        </p:nvCxnSpPr>
        <p:spPr>
          <a:xfrm>
            <a:off x="5429256" y="2821777"/>
            <a:ext cx="1143008"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6" name="Rectangle 15"/>
          <p:cNvSpPr/>
          <p:nvPr/>
        </p:nvSpPr>
        <p:spPr>
          <a:xfrm>
            <a:off x="20716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17" name="Rectangle 16"/>
          <p:cNvSpPr/>
          <p:nvPr/>
        </p:nvSpPr>
        <p:spPr>
          <a:xfrm>
            <a:off x="56435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8" name="Connecteur droit avec flèche 17"/>
          <p:cNvCxnSpPr>
            <a:stCxn id="16" idx="3"/>
            <a:endCxn id="17" idx="1"/>
          </p:cNvCxnSpPr>
          <p:nvPr/>
        </p:nvCxnSpPr>
        <p:spPr>
          <a:xfrm>
            <a:off x="3857620" y="5179231"/>
            <a:ext cx="178595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57158" y="3571876"/>
            <a:ext cx="8501122" cy="2786082"/>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lang="fr-FR" dirty="0" smtClean="0"/>
              <a:t>Design architecture proposition (</a:t>
            </a:r>
            <a:r>
              <a:rPr lang="fr-FR" dirty="0" err="1" smtClean="0"/>
              <a:t>cont</a:t>
            </a:r>
            <a:r>
              <a:rPr lang="fr-FR" dirty="0" smtClean="0"/>
              <a:t>.)</a:t>
            </a:r>
            <a:endParaRPr lang="fr-FR" dirty="0"/>
          </a:p>
        </p:txBody>
      </p:sp>
      <p:sp>
        <p:nvSpPr>
          <p:cNvPr id="5" name="Espace réservé du texte 4"/>
          <p:cNvSpPr>
            <a:spLocks noGrp="1"/>
          </p:cNvSpPr>
          <p:nvPr>
            <p:ph type="body" sz="quarter" idx="10"/>
          </p:nvPr>
        </p:nvSpPr>
        <p:spPr>
          <a:xfrm>
            <a:off x="285750" y="1214422"/>
            <a:ext cx="8858250" cy="5357828"/>
          </a:xfrm>
        </p:spPr>
        <p:txBody>
          <a:bodyPr/>
          <a:lstStyle/>
          <a:p>
            <a:r>
              <a:rPr smtClean="0"/>
              <a:t>Architectural context</a:t>
            </a:r>
            <a:endParaRPr smtClean="0"/>
          </a:p>
          <a:p>
            <a:pPr lvl="1"/>
            <a:r>
              <a:rPr smtClean="0"/>
              <a:t>Centralized system</a:t>
            </a:r>
          </a:p>
          <a:p>
            <a:pPr lvl="1"/>
            <a:endParaRPr smtClean="0"/>
          </a:p>
          <a:p>
            <a:pPr lvl="1"/>
            <a:endParaRPr smtClean="0"/>
          </a:p>
          <a:p>
            <a:pPr lvl="1"/>
            <a:endParaRPr smtClean="0"/>
          </a:p>
          <a:p>
            <a:pPr lvl="1"/>
            <a:endParaRPr smtClean="0"/>
          </a:p>
          <a:p>
            <a:pPr lvl="1"/>
            <a:endParaRPr smtClean="0"/>
          </a:p>
          <a:p>
            <a:pPr lvl="1"/>
            <a:r>
              <a:rPr sz="2400" b="1" smtClean="0">
                <a:solidFill>
                  <a:srgbClr val="C00000"/>
                </a:solidFill>
                <a:effectLst>
                  <a:outerShdw blurRad="38100" dist="38100" dir="2700000" algn="tl">
                    <a:srgbClr val="000000">
                      <a:alpha val="43137"/>
                    </a:srgbClr>
                  </a:outerShdw>
                </a:effectLst>
              </a:rPr>
              <a:t>Distributed system</a:t>
            </a:r>
            <a:endParaRPr sz="2400" b="1" smtClean="0">
              <a:solidFill>
                <a:srgbClr val="C00000"/>
              </a:solidFill>
              <a:effectLst>
                <a:outerShdw blurRad="38100" dist="38100" dir="2700000" algn="tl">
                  <a:srgbClr val="000000">
                    <a:alpha val="43137"/>
                  </a:srgbClr>
                </a:outerShdw>
              </a:effectLst>
            </a:endParaRPr>
          </a:p>
        </p:txBody>
      </p:sp>
      <p:sp>
        <p:nvSpPr>
          <p:cNvPr id="7" name="Rectangle 6"/>
          <p:cNvSpPr/>
          <p:nvPr/>
        </p:nvSpPr>
        <p:spPr>
          <a:xfrm>
            <a:off x="78578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8" name="Rectangle 7"/>
          <p:cNvSpPr/>
          <p:nvPr/>
        </p:nvSpPr>
        <p:spPr>
          <a:xfrm>
            <a:off x="364330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Broker</a:t>
            </a:r>
            <a:endParaRPr lang="fr-FR" dirty="0"/>
          </a:p>
        </p:txBody>
      </p:sp>
      <p:sp>
        <p:nvSpPr>
          <p:cNvPr id="9" name="Rectangle 8"/>
          <p:cNvSpPr/>
          <p:nvPr/>
        </p:nvSpPr>
        <p:spPr>
          <a:xfrm>
            <a:off x="6572264"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1" name="Connecteur droit avec flèche 10"/>
          <p:cNvCxnSpPr>
            <a:stCxn id="7" idx="3"/>
            <a:endCxn id="8" idx="1"/>
          </p:cNvCxnSpPr>
          <p:nvPr/>
        </p:nvCxnSpPr>
        <p:spPr>
          <a:xfrm>
            <a:off x="2571736" y="2821777"/>
            <a:ext cx="107157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3" name="Connecteur droit avec flèche 12"/>
          <p:cNvCxnSpPr>
            <a:stCxn id="8" idx="3"/>
            <a:endCxn id="9" idx="1"/>
          </p:cNvCxnSpPr>
          <p:nvPr/>
        </p:nvCxnSpPr>
        <p:spPr>
          <a:xfrm>
            <a:off x="5429256" y="2821777"/>
            <a:ext cx="1143008"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6" name="Rectangle 15"/>
          <p:cNvSpPr/>
          <p:nvPr/>
        </p:nvSpPr>
        <p:spPr>
          <a:xfrm>
            <a:off x="20716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17" name="Rectangle 16"/>
          <p:cNvSpPr/>
          <p:nvPr/>
        </p:nvSpPr>
        <p:spPr>
          <a:xfrm>
            <a:off x="56435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8" name="Connecteur droit avec flèche 17"/>
          <p:cNvCxnSpPr>
            <a:stCxn id="16" idx="3"/>
            <a:endCxn id="17" idx="1"/>
          </p:cNvCxnSpPr>
          <p:nvPr/>
        </p:nvCxnSpPr>
        <p:spPr>
          <a:xfrm>
            <a:off x="3857620" y="5179231"/>
            <a:ext cx="178595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smtClean="0"/>
              <a:t>Design architecture proposition (</a:t>
            </a:r>
            <a:r>
              <a:rPr lang="fr-FR" dirty="0" err="1" smtClean="0"/>
              <a:t>cont</a:t>
            </a:r>
            <a:r>
              <a:rPr lang="fr-FR" dirty="0" smtClean="0"/>
              <a:t>.)</a:t>
            </a:r>
            <a:endParaRPr lang="fr-FR" dirty="0"/>
          </a:p>
        </p:txBody>
      </p:sp>
      <p:sp>
        <p:nvSpPr>
          <p:cNvPr id="5" name="Espace réservé du texte 4"/>
          <p:cNvSpPr>
            <a:spLocks noGrp="1"/>
          </p:cNvSpPr>
          <p:nvPr>
            <p:ph type="body" sz="quarter" idx="10"/>
          </p:nvPr>
        </p:nvSpPr>
        <p:spPr>
          <a:xfrm>
            <a:off x="285750" y="1214422"/>
            <a:ext cx="8858250" cy="5357828"/>
          </a:xfrm>
        </p:spPr>
        <p:txBody>
          <a:bodyPr/>
          <a:lstStyle/>
          <a:p>
            <a:r>
              <a:rPr smtClean="0"/>
              <a:t>Architectural types: available families in ACME Studio are</a:t>
            </a:r>
          </a:p>
          <a:p>
            <a:pPr lvl="1"/>
            <a:r>
              <a:rPr lang="en-US" dirty="0" smtClean="0"/>
              <a:t>Tiered</a:t>
            </a:r>
          </a:p>
          <a:p>
            <a:pPr lvl="1"/>
            <a:r>
              <a:rPr lang="en-US" dirty="0" smtClean="0"/>
              <a:t>Pipe &amp; filters</a:t>
            </a:r>
          </a:p>
          <a:p>
            <a:pPr lvl="1"/>
            <a:r>
              <a:rPr lang="en-US" dirty="0" smtClean="0"/>
              <a:t>Client &amp; servers</a:t>
            </a:r>
          </a:p>
          <a:p>
            <a:pPr lvl="1"/>
            <a:r>
              <a:rPr lang="en-US" dirty="0" smtClean="0"/>
              <a:t>Shared </a:t>
            </a:r>
            <a:r>
              <a:rPr lang="en-US" dirty="0" smtClean="0"/>
              <a:t>data</a:t>
            </a:r>
          </a:p>
          <a:p>
            <a:pPr lvl="1"/>
            <a:r>
              <a:rPr lang="en-US" dirty="0" smtClean="0"/>
              <a:t>Three-tiered</a:t>
            </a:r>
          </a:p>
          <a:p>
            <a:pPr lvl="1"/>
            <a:r>
              <a:rPr lang="en-US" dirty="0" smtClean="0"/>
              <a:t>Pub-Sub</a:t>
            </a:r>
          </a:p>
          <a:p>
            <a:pPr lvl="1"/>
            <a:endParaRPr lang="en-US" dirty="0" smtClean="0"/>
          </a:p>
          <a:p>
            <a:pPr lvl="1"/>
            <a:endParaRPr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harte graphique_PA">
  <a:themeElements>
    <a:clrScheme name="Urbai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txDef>
      <a:spPr>
        <a:solidFill>
          <a:schemeClr val="bg1"/>
        </a:solidFill>
      </a:spPr>
      <a:bodyPr/>
      <a:lstStyle>
        <a:defPPr marL="0" marR="0" indent="0" algn="l" defTabSz="914400" rtl="0" eaLnBrk="1" fontAlgn="auto" latinLnBrk="0" hangingPunct="1">
          <a:lnSpc>
            <a:spcPct val="100000"/>
          </a:lnSpc>
          <a:spcBef>
            <a:spcPct val="20000"/>
          </a:spcBef>
          <a:spcAft>
            <a:spcPts val="0"/>
          </a:spcAft>
          <a:buClrTx/>
          <a:buSzTx/>
          <a:buFontTx/>
          <a:buNone/>
          <a:tabLst/>
          <a:defRPr kumimoji="0" sz="1400" b="1" i="0" u="none" strike="noStrike" kern="0" cap="none" spc="0" normalizeH="0" baseline="0" noProof="0" dirty="0" smtClean="0">
            <a:ln>
              <a:noFill/>
            </a:ln>
            <a:solidFill>
              <a:schemeClr val="accent4">
                <a:shade val="50000"/>
              </a:schemeClr>
            </a:solidFill>
            <a:effectLst/>
            <a:uLnTx/>
            <a:uFillTx/>
            <a:latin typeface="+mn-lt"/>
            <a:ea typeface="+mn-ea"/>
            <a:cs typeface="+mn-cs"/>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ocuments/>
  <outs:relatedPeople>
    <outs:relatedPeopleItem>
      <outs:category>Author</outs:category>
      <outs:people>
        <outs:relatedPerson>
          <outs:displayName>Pierre</outs:displayName>
          <outs:accountName/>
        </outs:relatedPerson>
      </outs:people>
      <outs:source>0</outs:source>
      <outs:isPinned>true</outs:isPinned>
    </outs:relatedPeopleItem>
    <outs:relatedPeopleItem>
      <outs:category>Last modified by</outs:category>
      <outs:people>
        <outs:relatedPerson>
          <outs:displayName>Pierre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outs:propertyMetadataList/>
  <outs:corruptMetadataWasLost/>
</outs:outSpaceData>
</file>

<file path=customXml/itemProps1.xml><?xml version="1.0" encoding="utf-8"?>
<ds:datastoreItem xmlns:ds="http://schemas.openxmlformats.org/officeDocument/2006/customXml" ds:itemID="{8D0B3CB9-C6BD-4A6E-BA67-42406521B98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2210</TotalTime>
  <Words>1052</Words>
  <Application>Microsoft Macintosh PowerPoint</Application>
  <PresentationFormat>Affichage à l'écran (4:3)</PresentationFormat>
  <Paragraphs>212</Paragraphs>
  <Slides>19</Slides>
  <Notes>0</Notes>
  <HiddenSlides>2</HiddenSlides>
  <MMClips>0</MMClips>
  <ScaleCrop>false</ScaleCrop>
  <HeadingPairs>
    <vt:vector size="4" baseType="variant">
      <vt:variant>
        <vt:lpstr>Thème</vt:lpstr>
      </vt:variant>
      <vt:variant>
        <vt:i4>1</vt:i4>
      </vt:variant>
      <vt:variant>
        <vt:lpstr>Titres des diapositives</vt:lpstr>
      </vt:variant>
      <vt:variant>
        <vt:i4>19</vt:i4>
      </vt:variant>
    </vt:vector>
  </HeadingPairs>
  <TitlesOfParts>
    <vt:vector size="20" baseType="lpstr">
      <vt:lpstr>Charte graphique_PA</vt:lpstr>
      <vt:lpstr>FDIR    Spacecraft fault protection system</vt:lpstr>
      <vt:lpstr>Table of Contents</vt:lpstr>
      <vt:lpstr>Table of Contents</vt:lpstr>
      <vt:lpstr>Project 2 progresses</vt:lpstr>
      <vt:lpstr>Atam steps reminder</vt:lpstr>
      <vt:lpstr>How to design the FDIR architecture</vt:lpstr>
      <vt:lpstr>Design architecture proposition (cont.)</vt:lpstr>
      <vt:lpstr>Design architecture proposition (cont.)</vt:lpstr>
      <vt:lpstr>Design architecture proposition (cont.)</vt:lpstr>
      <vt:lpstr>Design architecture proposition (cont.)</vt:lpstr>
      <vt:lpstr>How to analyze our architecture ? </vt:lpstr>
      <vt:lpstr>Requirements expectations</vt:lpstr>
      <vt:lpstr>Requirements expectations (cont.)</vt:lpstr>
      <vt:lpstr>strenghs</vt:lpstr>
      <vt:lpstr>weaknesses</vt:lpstr>
      <vt:lpstr>Diapositive 16</vt:lpstr>
      <vt:lpstr>Critical architectural decisions</vt:lpstr>
      <vt:lpstr>Remaining work</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Skemasnet project  Session key management in a spontaneous network</dc:title>
  <dc:creator>Pierre</dc:creator>
  <cp:lastModifiedBy>Pierre</cp:lastModifiedBy>
  <cp:revision>325</cp:revision>
  <dcterms:created xsi:type="dcterms:W3CDTF">2009-11-18T20:32:39Z</dcterms:created>
  <dcterms:modified xsi:type="dcterms:W3CDTF">2009-12-02T13:19:20Z</dcterms:modified>
</cp:coreProperties>
</file>