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9"/>
  </p:notesMasterIdLst>
  <p:sldIdLst>
    <p:sldId id="256" r:id="rId2"/>
    <p:sldId id="257" r:id="rId3"/>
    <p:sldId id="258" r:id="rId4"/>
    <p:sldId id="303" r:id="rId5"/>
    <p:sldId id="304" r:id="rId6"/>
    <p:sldId id="260" r:id="rId7"/>
    <p:sldId id="305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95" r:id="rId16"/>
    <p:sldId id="296" r:id="rId17"/>
    <p:sldId id="297" r:id="rId18"/>
    <p:sldId id="299" r:id="rId19"/>
    <p:sldId id="301" r:id="rId20"/>
    <p:sldId id="311" r:id="rId21"/>
    <p:sldId id="313" r:id="rId22"/>
    <p:sldId id="306" r:id="rId23"/>
    <p:sldId id="273" r:id="rId24"/>
    <p:sldId id="274" r:id="rId25"/>
    <p:sldId id="275" r:id="rId26"/>
    <p:sldId id="289" r:id="rId27"/>
    <p:sldId id="290" r:id="rId28"/>
    <p:sldId id="291" r:id="rId29"/>
    <p:sldId id="292" r:id="rId30"/>
    <p:sldId id="314" r:id="rId31"/>
    <p:sldId id="277" r:id="rId32"/>
    <p:sldId id="276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308" r:id="rId45"/>
    <p:sldId id="302" r:id="rId46"/>
    <p:sldId id="309" r:id="rId47"/>
    <p:sldId id="310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AA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21D4BB-9A76-44CA-8AF2-1EC7382A3CDE}" type="doc">
      <dgm:prSet loTypeId="urn:microsoft.com/office/officeart/2005/8/layout/hierarchy2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8B21F8F4-2271-45DE-896C-E4D6410E4907}">
      <dgm:prSet phldrT="[텍스트]" custT="1"/>
      <dgm:spPr/>
      <dgm:t>
        <a:bodyPr/>
        <a:lstStyle/>
        <a:p>
          <a:pPr latinLnBrk="1"/>
          <a:r>
            <a:rPr lang="en-US" altLang="ko-KR" sz="1800" dirty="0" smtClean="0"/>
            <a:t>Utility</a:t>
          </a:r>
          <a:endParaRPr lang="ko-KR" altLang="en-US" sz="1400" dirty="0"/>
        </a:p>
      </dgm:t>
    </dgm:pt>
    <dgm:pt modelId="{72B5C2E1-CF14-402B-9C27-43C90716E8C2}" type="parTrans" cxnId="{FBDA2D13-3B38-4CEE-8401-01778C37563D}">
      <dgm:prSet/>
      <dgm:spPr/>
      <dgm:t>
        <a:bodyPr/>
        <a:lstStyle/>
        <a:p>
          <a:pPr latinLnBrk="1"/>
          <a:endParaRPr lang="ko-KR" altLang="en-US"/>
        </a:p>
      </dgm:t>
    </dgm:pt>
    <dgm:pt modelId="{BF8F7085-519D-4D61-89BC-11CBD533F304}" type="sibTrans" cxnId="{FBDA2D13-3B38-4CEE-8401-01778C37563D}">
      <dgm:prSet/>
      <dgm:spPr/>
      <dgm:t>
        <a:bodyPr/>
        <a:lstStyle/>
        <a:p>
          <a:pPr latinLnBrk="1"/>
          <a:endParaRPr lang="ko-KR" altLang="en-US"/>
        </a:p>
      </dgm:t>
    </dgm:pt>
    <dgm:pt modelId="{9D870416-4459-46DD-8F4E-7941DB5617A7}">
      <dgm:prSet phldrT="[텍스트]" custT="1"/>
      <dgm:spPr/>
      <dgm:t>
        <a:bodyPr/>
        <a:lstStyle/>
        <a:p>
          <a:pPr latinLnBrk="1"/>
          <a:r>
            <a:rPr lang="en-US" sz="1200" b="1" dirty="0" smtClean="0"/>
            <a:t>Functionality</a:t>
          </a:r>
          <a:endParaRPr lang="ko-KR" altLang="en-US" sz="1200" dirty="0"/>
        </a:p>
      </dgm:t>
    </dgm:pt>
    <dgm:pt modelId="{8601CEBC-043B-4FF0-8043-20612B9AD9F6}" type="parTrans" cxnId="{D6EE59D2-06ED-49CE-A843-9BEB9017E953}">
      <dgm:prSet custT="1"/>
      <dgm:spPr/>
      <dgm:t>
        <a:bodyPr/>
        <a:lstStyle/>
        <a:p>
          <a:pPr latinLnBrk="1"/>
          <a:endParaRPr lang="ko-KR" altLang="en-US" sz="900"/>
        </a:p>
      </dgm:t>
    </dgm:pt>
    <dgm:pt modelId="{9E66E5D0-A782-4D3B-9CA6-574AEEE7F183}" type="sibTrans" cxnId="{D6EE59D2-06ED-49CE-A843-9BEB9017E953}">
      <dgm:prSet/>
      <dgm:spPr/>
      <dgm:t>
        <a:bodyPr/>
        <a:lstStyle/>
        <a:p>
          <a:pPr latinLnBrk="1"/>
          <a:endParaRPr lang="ko-KR" altLang="en-US"/>
        </a:p>
      </dgm:t>
    </dgm:pt>
    <dgm:pt modelId="{F70A4A10-A7DF-48FD-BD3A-67A763992147}">
      <dgm:prSet phldrT="[텍스트]" custT="1"/>
      <dgm:spPr/>
      <dgm:t>
        <a:bodyPr/>
        <a:lstStyle/>
        <a:p>
          <a:pPr latinLnBrk="1"/>
          <a:r>
            <a:rPr lang="en-US" sz="1400" dirty="0" smtClean="0"/>
            <a:t>Accuracy (H)</a:t>
          </a:r>
          <a:endParaRPr lang="ko-KR" altLang="en-US" sz="1400" dirty="0"/>
        </a:p>
      </dgm:t>
    </dgm:pt>
    <dgm:pt modelId="{6A70D41E-CC08-410F-BEC3-8830B6505166}" type="parTrans" cxnId="{0E650698-9FFB-4615-8BA6-0B9357B50795}">
      <dgm:prSet custT="1"/>
      <dgm:spPr/>
      <dgm:t>
        <a:bodyPr/>
        <a:lstStyle/>
        <a:p>
          <a:pPr latinLnBrk="1"/>
          <a:endParaRPr lang="ko-KR" altLang="en-US" sz="900"/>
        </a:p>
      </dgm:t>
    </dgm:pt>
    <dgm:pt modelId="{2FC0BBAB-9896-419D-8B24-5F23AB48C04F}" type="sibTrans" cxnId="{0E650698-9FFB-4615-8BA6-0B9357B50795}">
      <dgm:prSet/>
      <dgm:spPr/>
      <dgm:t>
        <a:bodyPr/>
        <a:lstStyle/>
        <a:p>
          <a:pPr latinLnBrk="1"/>
          <a:endParaRPr lang="ko-KR" altLang="en-US"/>
        </a:p>
      </dgm:t>
    </dgm:pt>
    <dgm:pt modelId="{8453F928-492D-410F-9BAE-878665B296FE}">
      <dgm:prSet phldrT="[텍스트]" custT="1"/>
      <dgm:spPr/>
      <dgm:t>
        <a:bodyPr/>
        <a:lstStyle/>
        <a:p>
          <a:pPr latinLnBrk="1"/>
          <a:r>
            <a:rPr lang="en-US" sz="1200" b="1" dirty="0" smtClean="0"/>
            <a:t>Reliability</a:t>
          </a:r>
          <a:endParaRPr lang="ko-KR" altLang="en-US" sz="1200" dirty="0"/>
        </a:p>
      </dgm:t>
    </dgm:pt>
    <dgm:pt modelId="{E8762A71-4A2C-45CB-9DFB-63FB10EE00B9}" type="parTrans" cxnId="{CCC45DC9-DD3B-46B6-8406-993817F23A6F}">
      <dgm:prSet custT="1"/>
      <dgm:spPr/>
      <dgm:t>
        <a:bodyPr/>
        <a:lstStyle/>
        <a:p>
          <a:pPr latinLnBrk="1"/>
          <a:endParaRPr lang="ko-KR" altLang="en-US" sz="900"/>
        </a:p>
      </dgm:t>
    </dgm:pt>
    <dgm:pt modelId="{613F9176-C5BE-417E-B46A-BD581170B51E}" type="sibTrans" cxnId="{CCC45DC9-DD3B-46B6-8406-993817F23A6F}">
      <dgm:prSet/>
      <dgm:spPr/>
      <dgm:t>
        <a:bodyPr/>
        <a:lstStyle/>
        <a:p>
          <a:pPr latinLnBrk="1"/>
          <a:endParaRPr lang="ko-KR" altLang="en-US"/>
        </a:p>
      </dgm:t>
    </dgm:pt>
    <dgm:pt modelId="{7968CC20-5CEB-494A-88A1-D320D1D70BA9}">
      <dgm:prSet phldrT="[텍스트]" custT="1"/>
      <dgm:spPr/>
      <dgm:t>
        <a:bodyPr/>
        <a:lstStyle/>
        <a:p>
          <a:pPr latinLnBrk="1"/>
          <a:r>
            <a:rPr lang="en-US" altLang="ko-KR" sz="1200" b="1" dirty="0" smtClean="0"/>
            <a:t>Usability</a:t>
          </a:r>
          <a:endParaRPr lang="ko-KR" altLang="en-US" sz="1200" b="1" dirty="0"/>
        </a:p>
      </dgm:t>
    </dgm:pt>
    <dgm:pt modelId="{F5E5DEB8-E70C-4AC3-A716-E3367DA24EC4}" type="parTrans" cxnId="{6DD751DD-6A7A-4AB9-B31A-C174F7EB1E5C}">
      <dgm:prSet custT="1"/>
      <dgm:spPr/>
      <dgm:t>
        <a:bodyPr/>
        <a:lstStyle/>
        <a:p>
          <a:pPr latinLnBrk="1"/>
          <a:endParaRPr lang="ko-KR" altLang="en-US" sz="900"/>
        </a:p>
      </dgm:t>
    </dgm:pt>
    <dgm:pt modelId="{8D79C339-39DC-46BF-A746-76E26E64245F}" type="sibTrans" cxnId="{6DD751DD-6A7A-4AB9-B31A-C174F7EB1E5C}">
      <dgm:prSet/>
      <dgm:spPr/>
      <dgm:t>
        <a:bodyPr/>
        <a:lstStyle/>
        <a:p>
          <a:pPr latinLnBrk="1"/>
          <a:endParaRPr lang="ko-KR" altLang="en-US"/>
        </a:p>
      </dgm:t>
    </dgm:pt>
    <dgm:pt modelId="{EFFA9A3D-C020-4F0F-BEA1-0B2B48A3A84E}">
      <dgm:prSet phldrT="[텍스트]" custT="1"/>
      <dgm:spPr/>
      <dgm:t>
        <a:bodyPr/>
        <a:lstStyle/>
        <a:p>
          <a:pPr latinLnBrk="1"/>
          <a:r>
            <a:rPr lang="en-US" sz="1400" dirty="0" smtClean="0"/>
            <a:t>Timeliness (H)</a:t>
          </a:r>
          <a:endParaRPr lang="ko-KR" altLang="en-US" sz="1400" dirty="0"/>
        </a:p>
      </dgm:t>
    </dgm:pt>
    <dgm:pt modelId="{5F5A7BB0-F5B8-4BB6-B5FD-490C798CCF3A}" type="parTrans" cxnId="{5BCBCEDC-415E-4505-BB95-9627DC031189}">
      <dgm:prSet/>
      <dgm:spPr/>
      <dgm:t>
        <a:bodyPr/>
        <a:lstStyle/>
        <a:p>
          <a:pPr latinLnBrk="1"/>
          <a:endParaRPr lang="ko-KR" altLang="en-US"/>
        </a:p>
      </dgm:t>
    </dgm:pt>
    <dgm:pt modelId="{FA94C264-64CC-431F-842C-CD67A4B9B850}" type="sibTrans" cxnId="{5BCBCEDC-415E-4505-BB95-9627DC031189}">
      <dgm:prSet/>
      <dgm:spPr/>
      <dgm:t>
        <a:bodyPr/>
        <a:lstStyle/>
        <a:p>
          <a:pPr latinLnBrk="1"/>
          <a:endParaRPr lang="ko-KR" altLang="en-US"/>
        </a:p>
      </dgm:t>
    </dgm:pt>
    <dgm:pt modelId="{3535FD89-66BB-4319-A4D5-B86D4680D025}">
      <dgm:prSet phldrT="[텍스트]" custT="1"/>
      <dgm:spPr/>
      <dgm:t>
        <a:bodyPr/>
        <a:lstStyle/>
        <a:p>
          <a:pPr latinLnBrk="1"/>
          <a:r>
            <a:rPr lang="en-US" sz="1200" dirty="0" smtClean="0"/>
            <a:t>Recoverability (M) </a:t>
          </a:r>
          <a:endParaRPr lang="ko-KR" altLang="en-US" sz="1200" dirty="0"/>
        </a:p>
      </dgm:t>
    </dgm:pt>
    <dgm:pt modelId="{DB4D1914-23DE-43F9-B658-FE5C158BE5E4}" type="parTrans" cxnId="{5677F753-0FBB-4154-AB9C-1A8CCDFE76C0}">
      <dgm:prSet/>
      <dgm:spPr/>
      <dgm:t>
        <a:bodyPr/>
        <a:lstStyle/>
        <a:p>
          <a:pPr latinLnBrk="1"/>
          <a:endParaRPr lang="ko-KR" altLang="en-US"/>
        </a:p>
      </dgm:t>
    </dgm:pt>
    <dgm:pt modelId="{A2674319-B293-448B-B960-C70202E3708B}" type="sibTrans" cxnId="{5677F753-0FBB-4154-AB9C-1A8CCDFE76C0}">
      <dgm:prSet/>
      <dgm:spPr/>
      <dgm:t>
        <a:bodyPr/>
        <a:lstStyle/>
        <a:p>
          <a:pPr latinLnBrk="1"/>
          <a:endParaRPr lang="ko-KR" altLang="en-US"/>
        </a:p>
      </dgm:t>
    </dgm:pt>
    <dgm:pt modelId="{9919D802-9D35-4880-B2AE-A8D63EDDE5B4}">
      <dgm:prSet phldrT="[텍스트]" custT="1"/>
      <dgm:spPr/>
      <dgm:t>
        <a:bodyPr/>
        <a:lstStyle/>
        <a:p>
          <a:pPr latinLnBrk="1"/>
          <a:r>
            <a:rPr lang="en-US" sz="1400" dirty="0" smtClean="0"/>
            <a:t>Operability(L)</a:t>
          </a:r>
          <a:endParaRPr lang="ko-KR" altLang="en-US" sz="1400" b="1" dirty="0"/>
        </a:p>
      </dgm:t>
    </dgm:pt>
    <dgm:pt modelId="{17D05DFF-85F8-4FFF-9F75-4BF1DA60FA54}" type="parTrans" cxnId="{EE716E35-BC28-47A2-88D2-CC22816628AC}">
      <dgm:prSet/>
      <dgm:spPr/>
      <dgm:t>
        <a:bodyPr/>
        <a:lstStyle/>
        <a:p>
          <a:pPr latinLnBrk="1"/>
          <a:endParaRPr lang="ko-KR" altLang="en-US"/>
        </a:p>
      </dgm:t>
    </dgm:pt>
    <dgm:pt modelId="{E73184CA-F7A0-4F6F-8F3C-4BA92629F0BD}" type="sibTrans" cxnId="{EE716E35-BC28-47A2-88D2-CC22816628AC}">
      <dgm:prSet/>
      <dgm:spPr/>
      <dgm:t>
        <a:bodyPr/>
        <a:lstStyle/>
        <a:p>
          <a:pPr latinLnBrk="1"/>
          <a:endParaRPr lang="ko-KR" altLang="en-US"/>
        </a:p>
      </dgm:t>
    </dgm:pt>
    <dgm:pt modelId="{5B4A2F25-316E-427A-B16B-F6907570143D}">
      <dgm:prSet phldrT="[텍스트]" custT="1"/>
      <dgm:spPr/>
      <dgm:t>
        <a:bodyPr/>
        <a:lstStyle/>
        <a:p>
          <a:pPr latinLnBrk="1"/>
          <a:r>
            <a:rPr lang="en-US" sz="1400" dirty="0" smtClean="0"/>
            <a:t>Accessibility(M)</a:t>
          </a:r>
          <a:endParaRPr lang="ko-KR" altLang="en-US" sz="1400" b="1" dirty="0"/>
        </a:p>
      </dgm:t>
    </dgm:pt>
    <dgm:pt modelId="{7D5D4883-5EBF-4D61-ADA2-C4FCB1B0787A}" type="parTrans" cxnId="{B2A8DF34-3496-4FAB-A471-BDC293D76265}">
      <dgm:prSet/>
      <dgm:spPr/>
      <dgm:t>
        <a:bodyPr/>
        <a:lstStyle/>
        <a:p>
          <a:pPr latinLnBrk="1"/>
          <a:endParaRPr lang="ko-KR" altLang="en-US"/>
        </a:p>
      </dgm:t>
    </dgm:pt>
    <dgm:pt modelId="{BCF19E25-DA30-4429-9811-888AEAF245DA}" type="sibTrans" cxnId="{B2A8DF34-3496-4FAB-A471-BDC293D76265}">
      <dgm:prSet/>
      <dgm:spPr/>
      <dgm:t>
        <a:bodyPr/>
        <a:lstStyle/>
        <a:p>
          <a:pPr latinLnBrk="1"/>
          <a:endParaRPr lang="ko-KR" altLang="en-US"/>
        </a:p>
      </dgm:t>
    </dgm:pt>
    <dgm:pt modelId="{8B6F03CB-3AB1-4193-A370-358669DD3A98}">
      <dgm:prSet phldrT="[텍스트]" custT="1"/>
      <dgm:spPr/>
      <dgm:t>
        <a:bodyPr/>
        <a:lstStyle/>
        <a:p>
          <a:pPr latinLnBrk="1"/>
          <a:r>
            <a:rPr lang="en-US" sz="1400" dirty="0" smtClean="0"/>
            <a:t>Security (H)</a:t>
          </a:r>
          <a:endParaRPr lang="ko-KR" altLang="en-US" sz="1400" dirty="0"/>
        </a:p>
      </dgm:t>
    </dgm:pt>
    <dgm:pt modelId="{302D1457-2C4D-419C-9152-AAA4F359711A}" type="parTrans" cxnId="{70B9882C-5D70-435E-8995-E095DF58BA50}">
      <dgm:prSet/>
      <dgm:spPr/>
      <dgm:t>
        <a:bodyPr/>
        <a:lstStyle/>
        <a:p>
          <a:pPr latinLnBrk="1"/>
          <a:endParaRPr lang="ko-KR" altLang="en-US"/>
        </a:p>
      </dgm:t>
    </dgm:pt>
    <dgm:pt modelId="{32DA06F4-D518-4890-A379-14779E0A2DE0}" type="sibTrans" cxnId="{70B9882C-5D70-435E-8995-E095DF58BA50}">
      <dgm:prSet/>
      <dgm:spPr/>
      <dgm:t>
        <a:bodyPr/>
        <a:lstStyle/>
        <a:p>
          <a:pPr latinLnBrk="1"/>
          <a:endParaRPr lang="ko-KR" altLang="en-US"/>
        </a:p>
      </dgm:t>
    </dgm:pt>
    <dgm:pt modelId="{C302027B-0E0B-4BB2-BE0D-79CED2F1A35C}">
      <dgm:prSet phldrT="[텍스트]" custT="1"/>
      <dgm:spPr/>
      <dgm:t>
        <a:bodyPr/>
        <a:lstStyle/>
        <a:p>
          <a:pPr latinLnBrk="1"/>
          <a:r>
            <a:rPr lang="en-US" sz="1200" b="1" dirty="0" smtClean="0"/>
            <a:t>Efficiency(M)</a:t>
          </a:r>
          <a:endParaRPr lang="ko-KR" altLang="en-US" sz="1200" dirty="0"/>
        </a:p>
      </dgm:t>
    </dgm:pt>
    <dgm:pt modelId="{7BBD909C-B249-4314-846E-1D54B4F92400}" type="parTrans" cxnId="{664E855F-3FDC-4A0E-B75F-C7EC8CCA0F9E}">
      <dgm:prSet/>
      <dgm:spPr/>
      <dgm:t>
        <a:bodyPr/>
        <a:lstStyle/>
        <a:p>
          <a:pPr latinLnBrk="1"/>
          <a:endParaRPr lang="ko-KR" altLang="en-US"/>
        </a:p>
      </dgm:t>
    </dgm:pt>
    <dgm:pt modelId="{F84DF8E8-61D8-4D56-8546-20027508D5BF}" type="sibTrans" cxnId="{664E855F-3FDC-4A0E-B75F-C7EC8CCA0F9E}">
      <dgm:prSet/>
      <dgm:spPr/>
      <dgm:t>
        <a:bodyPr/>
        <a:lstStyle/>
        <a:p>
          <a:pPr latinLnBrk="1"/>
          <a:endParaRPr lang="ko-KR" altLang="en-US"/>
        </a:p>
      </dgm:t>
    </dgm:pt>
    <dgm:pt modelId="{709F4191-FFC2-4A51-97F9-84F29519724F}">
      <dgm:prSet phldrT="[텍스트]" custT="1"/>
      <dgm:spPr/>
      <dgm:t>
        <a:bodyPr/>
        <a:lstStyle/>
        <a:p>
          <a:pPr latinLnBrk="1"/>
          <a:r>
            <a:rPr lang="en-US" sz="1400" b="1" dirty="0" smtClean="0"/>
            <a:t>Maintainability</a:t>
          </a:r>
          <a:endParaRPr lang="en-US" sz="900" b="1" dirty="0" smtClean="0"/>
        </a:p>
      </dgm:t>
    </dgm:pt>
    <dgm:pt modelId="{91F9D17A-56D9-4E6C-9407-55EF6B43A4DA}" type="parTrans" cxnId="{7B6B369E-A4E3-4449-BC87-70F30A47C0FD}">
      <dgm:prSet/>
      <dgm:spPr/>
      <dgm:t>
        <a:bodyPr/>
        <a:lstStyle/>
        <a:p>
          <a:pPr latinLnBrk="1"/>
          <a:endParaRPr lang="ko-KR" altLang="en-US"/>
        </a:p>
      </dgm:t>
    </dgm:pt>
    <dgm:pt modelId="{A250EDFA-DB2C-4B00-9D60-87564F7DEE1D}" type="sibTrans" cxnId="{7B6B369E-A4E3-4449-BC87-70F30A47C0FD}">
      <dgm:prSet/>
      <dgm:spPr/>
      <dgm:t>
        <a:bodyPr/>
        <a:lstStyle/>
        <a:p>
          <a:pPr latinLnBrk="1"/>
          <a:endParaRPr lang="ko-KR" altLang="en-US"/>
        </a:p>
      </dgm:t>
    </dgm:pt>
    <dgm:pt modelId="{7FE1071D-0840-42F5-8AA3-05438789EE9B}">
      <dgm:prSet phldrT="[텍스트]" custT="1"/>
      <dgm:spPr/>
      <dgm:t>
        <a:bodyPr/>
        <a:lstStyle/>
        <a:p>
          <a:pPr latinLnBrk="1"/>
          <a:r>
            <a:rPr lang="en-US" sz="1400" dirty="0" smtClean="0"/>
            <a:t>Stability(H)</a:t>
          </a:r>
          <a:endParaRPr lang="en-US" sz="1600" b="1" dirty="0" smtClean="0"/>
        </a:p>
      </dgm:t>
    </dgm:pt>
    <dgm:pt modelId="{0DAFD081-7AAC-480F-93EC-2C5EE49F817A}" type="parTrans" cxnId="{8A0CCFE4-7A5A-42D5-8FCC-A34F5F3B9E7A}">
      <dgm:prSet/>
      <dgm:spPr/>
      <dgm:t>
        <a:bodyPr/>
        <a:lstStyle/>
        <a:p>
          <a:pPr latinLnBrk="1"/>
          <a:endParaRPr lang="ko-KR" altLang="en-US"/>
        </a:p>
      </dgm:t>
    </dgm:pt>
    <dgm:pt modelId="{1C07FB36-AE82-4864-9577-4AE7D37218F5}" type="sibTrans" cxnId="{8A0CCFE4-7A5A-42D5-8FCC-A34F5F3B9E7A}">
      <dgm:prSet/>
      <dgm:spPr/>
      <dgm:t>
        <a:bodyPr/>
        <a:lstStyle/>
        <a:p>
          <a:pPr latinLnBrk="1"/>
          <a:endParaRPr lang="ko-KR" altLang="en-US"/>
        </a:p>
      </dgm:t>
    </dgm:pt>
    <dgm:pt modelId="{DD906D5F-7AEA-4529-BBF3-A8F11DC7FEE5}">
      <dgm:prSet phldrT="[텍스트]" custT="1"/>
      <dgm:spPr/>
      <dgm:t>
        <a:bodyPr/>
        <a:lstStyle/>
        <a:p>
          <a:pPr latinLnBrk="1"/>
          <a:r>
            <a:rPr lang="en-US" sz="1400" dirty="0" smtClean="0"/>
            <a:t>Changeability(L)</a:t>
          </a:r>
          <a:r>
            <a:rPr lang="en-US" sz="1400" b="1" dirty="0" smtClean="0"/>
            <a:t>	</a:t>
          </a:r>
        </a:p>
      </dgm:t>
    </dgm:pt>
    <dgm:pt modelId="{45FBD9E1-58BF-45AA-8D67-461ED40E2FB7}" type="parTrans" cxnId="{4F27982E-F629-4222-9192-8B7189FA734B}">
      <dgm:prSet/>
      <dgm:spPr/>
      <dgm:t>
        <a:bodyPr/>
        <a:lstStyle/>
        <a:p>
          <a:pPr latinLnBrk="1"/>
          <a:endParaRPr lang="ko-KR" altLang="en-US"/>
        </a:p>
      </dgm:t>
    </dgm:pt>
    <dgm:pt modelId="{C2DEE217-B730-4B0F-A1DE-70B673E24FE3}" type="sibTrans" cxnId="{4F27982E-F629-4222-9192-8B7189FA734B}">
      <dgm:prSet/>
      <dgm:spPr/>
      <dgm:t>
        <a:bodyPr/>
        <a:lstStyle/>
        <a:p>
          <a:pPr latinLnBrk="1"/>
          <a:endParaRPr lang="ko-KR" altLang="en-US"/>
        </a:p>
      </dgm:t>
    </dgm:pt>
    <dgm:pt modelId="{FB1F8B10-7E01-45DF-8E5E-129D8AC33394}">
      <dgm:prSet phldrT="[텍스트]" custT="1"/>
      <dgm:spPr/>
      <dgm:t>
        <a:bodyPr/>
        <a:lstStyle/>
        <a:p>
          <a:pPr latinLnBrk="1"/>
          <a:r>
            <a:rPr lang="en-US" sz="1400" b="1" dirty="0" smtClean="0"/>
            <a:t>Portability</a:t>
          </a:r>
          <a:endParaRPr lang="ko-KR" altLang="en-US" sz="1400" dirty="0"/>
        </a:p>
      </dgm:t>
    </dgm:pt>
    <dgm:pt modelId="{4443466C-B6A5-4BE6-AD2A-32DEC04C1FAE}" type="parTrans" cxnId="{452287DE-D6BF-4A9C-A097-CC89428F213A}">
      <dgm:prSet/>
      <dgm:spPr/>
      <dgm:t>
        <a:bodyPr/>
        <a:lstStyle/>
        <a:p>
          <a:pPr latinLnBrk="1"/>
          <a:endParaRPr lang="ko-KR" altLang="en-US"/>
        </a:p>
      </dgm:t>
    </dgm:pt>
    <dgm:pt modelId="{12ED90C1-8DC5-4366-9150-4AC488E88146}" type="sibTrans" cxnId="{452287DE-D6BF-4A9C-A097-CC89428F213A}">
      <dgm:prSet/>
      <dgm:spPr/>
      <dgm:t>
        <a:bodyPr/>
        <a:lstStyle/>
        <a:p>
          <a:pPr latinLnBrk="1"/>
          <a:endParaRPr lang="ko-KR" altLang="en-US"/>
        </a:p>
      </dgm:t>
    </dgm:pt>
    <dgm:pt modelId="{431FA098-2A25-4FCC-9CD2-9FC2F21A3846}">
      <dgm:prSet phldrT="[텍스트]" custT="1"/>
      <dgm:spPr/>
      <dgm:t>
        <a:bodyPr/>
        <a:lstStyle/>
        <a:p>
          <a:pPr latinLnBrk="1"/>
          <a:r>
            <a:rPr lang="en-US" sz="1400" dirty="0" smtClean="0"/>
            <a:t>Adaptability(L)</a:t>
          </a:r>
          <a:endParaRPr lang="ko-KR" altLang="en-US" sz="1200" dirty="0"/>
        </a:p>
      </dgm:t>
    </dgm:pt>
    <dgm:pt modelId="{30DE9623-6F9E-45B3-92A1-0C5605E51EDA}" type="parTrans" cxnId="{1C6DE37D-BDFC-444A-BC8F-23AFBCB793B6}">
      <dgm:prSet/>
      <dgm:spPr/>
      <dgm:t>
        <a:bodyPr/>
        <a:lstStyle/>
        <a:p>
          <a:pPr latinLnBrk="1"/>
          <a:endParaRPr lang="ko-KR" altLang="en-US"/>
        </a:p>
      </dgm:t>
    </dgm:pt>
    <dgm:pt modelId="{5A4BA1C9-FF24-437F-A507-F7112B3FBDB9}" type="sibTrans" cxnId="{1C6DE37D-BDFC-444A-BC8F-23AFBCB793B6}">
      <dgm:prSet/>
      <dgm:spPr/>
      <dgm:t>
        <a:bodyPr/>
        <a:lstStyle/>
        <a:p>
          <a:pPr latinLnBrk="1"/>
          <a:endParaRPr lang="ko-KR" altLang="en-US"/>
        </a:p>
      </dgm:t>
    </dgm:pt>
    <dgm:pt modelId="{3657DC7A-4FEF-4F24-9132-665C2D598B48}" type="pres">
      <dgm:prSet presAssocID="{3921D4BB-9A76-44CA-8AF2-1EC7382A3CD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FE4A8F-6AE5-46E5-AD3B-89DCBCF33F0A}" type="pres">
      <dgm:prSet presAssocID="{8B21F8F4-2271-45DE-896C-E4D6410E4907}" presName="root1" presStyleCnt="0"/>
      <dgm:spPr/>
    </dgm:pt>
    <dgm:pt modelId="{A1FB7AE8-0540-4843-888D-9C970ABFE617}" type="pres">
      <dgm:prSet presAssocID="{8B21F8F4-2271-45DE-896C-E4D6410E4907}" presName="LevelOneTextNode" presStyleLbl="node0" presStyleIdx="0" presStyleCnt="1" custLinFactX="-88733" custLinFactNeighborX="-100000" custLinFactNeighborY="668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3B8AF5-4D9E-40A1-94A4-2B2EB3F85B28}" type="pres">
      <dgm:prSet presAssocID="{8B21F8F4-2271-45DE-896C-E4D6410E4907}" presName="level2hierChild" presStyleCnt="0"/>
      <dgm:spPr/>
    </dgm:pt>
    <dgm:pt modelId="{DCA11A00-AB7C-47FE-8EE9-BFE93FA7FD58}" type="pres">
      <dgm:prSet presAssocID="{8601CEBC-043B-4FF0-8043-20612B9AD9F6}" presName="conn2-1" presStyleLbl="parChTrans1D2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80EA52CB-4CDA-4772-A4A7-C8C9A9F43C8B}" type="pres">
      <dgm:prSet presAssocID="{8601CEBC-043B-4FF0-8043-20612B9AD9F6}" presName="connTx" presStyleLbl="parChTrans1D2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417A65A2-25EB-4906-937B-7881AA02FADA}" type="pres">
      <dgm:prSet presAssocID="{9D870416-4459-46DD-8F4E-7941DB5617A7}" presName="root2" presStyleCnt="0"/>
      <dgm:spPr/>
    </dgm:pt>
    <dgm:pt modelId="{7B3CD914-61A1-4401-8B51-0DB4F1717122}" type="pres">
      <dgm:prSet presAssocID="{9D870416-4459-46DD-8F4E-7941DB5617A7}" presName="LevelTwoTextNode" presStyleLbl="node2" presStyleIdx="0" presStyleCnt="6" custScaleX="118501" custLinFactNeighborX="-30027" custLinFactNeighborY="8953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4FED8E-8771-4408-B37F-99D1678F4B8D}" type="pres">
      <dgm:prSet presAssocID="{9D870416-4459-46DD-8F4E-7941DB5617A7}" presName="level3hierChild" presStyleCnt="0"/>
      <dgm:spPr/>
    </dgm:pt>
    <dgm:pt modelId="{6BF01CEC-1283-4EB3-AA50-51F6AA7D9E4F}" type="pres">
      <dgm:prSet presAssocID="{6A70D41E-CC08-410F-BEC3-8830B6505166}" presName="conn2-1" presStyleLbl="parChTrans1D3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6F69BE79-37E3-416B-B3BB-A0BFF0D95FEF}" type="pres">
      <dgm:prSet presAssocID="{6A70D41E-CC08-410F-BEC3-8830B6505166}" presName="connTx" presStyleLbl="parChTrans1D3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32183BA9-7D8F-4816-91BD-0E1108191A13}" type="pres">
      <dgm:prSet presAssocID="{F70A4A10-A7DF-48FD-BD3A-67A763992147}" presName="root2" presStyleCnt="0"/>
      <dgm:spPr/>
    </dgm:pt>
    <dgm:pt modelId="{CA6B33D9-B5B1-4C9B-B815-B556DE26DF16}" type="pres">
      <dgm:prSet presAssocID="{F70A4A10-A7DF-48FD-BD3A-67A763992147}" presName="LevelTwoTextNode" presStyleLbl="node3" presStyleIdx="0" presStyleCnt="9" custScaleX="117274" custLinFactX="30467" custLinFactNeighborX="100000" custLinFactNeighborY="1516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5861D4-463B-4604-8CF9-3CE696A7BBEA}" type="pres">
      <dgm:prSet presAssocID="{F70A4A10-A7DF-48FD-BD3A-67A763992147}" presName="level3hierChild" presStyleCnt="0"/>
      <dgm:spPr/>
    </dgm:pt>
    <dgm:pt modelId="{0200506B-81A1-4CCA-9A34-FFFBE156EE8F}" type="pres">
      <dgm:prSet presAssocID="{302D1457-2C4D-419C-9152-AAA4F359711A}" presName="conn2-1" presStyleLbl="parChTrans1D3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5B537874-1531-452B-B738-9408C19E678E}" type="pres">
      <dgm:prSet presAssocID="{302D1457-2C4D-419C-9152-AAA4F359711A}" presName="connTx" presStyleLbl="parChTrans1D3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B455AC47-ABC7-4136-A450-BAC68DB9EB05}" type="pres">
      <dgm:prSet presAssocID="{8B6F03CB-3AB1-4193-A370-358669DD3A98}" presName="root2" presStyleCnt="0"/>
      <dgm:spPr/>
    </dgm:pt>
    <dgm:pt modelId="{75DF420F-9168-447B-A3BA-A8E339325611}" type="pres">
      <dgm:prSet presAssocID="{8B6F03CB-3AB1-4193-A370-358669DD3A98}" presName="LevelTwoTextNode" presStyleLbl="node3" presStyleIdx="1" presStyleCnt="9" custScaleX="117274" custLinFactX="27931" custLinFactNeighborX="100000" custLinFactNeighborY="1570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685EED-E5C3-4DDB-B125-E9004CE07565}" type="pres">
      <dgm:prSet presAssocID="{8B6F03CB-3AB1-4193-A370-358669DD3A98}" presName="level3hierChild" presStyleCnt="0"/>
      <dgm:spPr/>
    </dgm:pt>
    <dgm:pt modelId="{B73852FE-6498-47C9-8E3E-8F289AA5D932}" type="pres">
      <dgm:prSet presAssocID="{E8762A71-4A2C-45CB-9DFB-63FB10EE00B9}" presName="conn2-1" presStyleLbl="parChTrans1D2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CDD0C856-1252-498A-BB9E-922DEBEA8901}" type="pres">
      <dgm:prSet presAssocID="{E8762A71-4A2C-45CB-9DFB-63FB10EE00B9}" presName="connTx" presStyleLbl="parChTrans1D2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77EF9C2E-2656-40DE-986B-238B407CEFC7}" type="pres">
      <dgm:prSet presAssocID="{8453F928-492D-410F-9BAE-878665B296FE}" presName="root2" presStyleCnt="0"/>
      <dgm:spPr/>
    </dgm:pt>
    <dgm:pt modelId="{3520A3DF-32A7-467D-8E3D-207BE38444B5}" type="pres">
      <dgm:prSet presAssocID="{8453F928-492D-410F-9BAE-878665B296FE}" presName="LevelTwoTextNode" presStyleLbl="node2" presStyleIdx="1" presStyleCnt="6" custScaleX="118501" custLinFactNeighborX="-30117" custLinFactNeighborY="2973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6049CB-6A50-4751-B11B-290DDA940F3D}" type="pres">
      <dgm:prSet presAssocID="{8453F928-492D-410F-9BAE-878665B296FE}" presName="level3hierChild" presStyleCnt="0"/>
      <dgm:spPr/>
    </dgm:pt>
    <dgm:pt modelId="{7D288526-70D8-4625-936D-96E6086EB616}" type="pres">
      <dgm:prSet presAssocID="{5F5A7BB0-F5B8-4BB6-B5FD-490C798CCF3A}" presName="conn2-1" presStyleLbl="parChTrans1D3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9EAE06FC-E74C-408D-8583-DAA8632846E9}" type="pres">
      <dgm:prSet presAssocID="{5F5A7BB0-F5B8-4BB6-B5FD-490C798CCF3A}" presName="connTx" presStyleLbl="parChTrans1D3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E05A7836-68AF-4F94-9934-F4DC91E79D76}" type="pres">
      <dgm:prSet presAssocID="{EFFA9A3D-C020-4F0F-BEA1-0B2B48A3A84E}" presName="root2" presStyleCnt="0"/>
      <dgm:spPr/>
    </dgm:pt>
    <dgm:pt modelId="{378FE514-3AA9-4D9B-8269-2E93CB78CA72}" type="pres">
      <dgm:prSet presAssocID="{EFFA9A3D-C020-4F0F-BEA1-0B2B48A3A84E}" presName="LevelTwoTextNode" presStyleLbl="node3" presStyleIdx="2" presStyleCnt="9" custScaleX="135830" custLinFactX="30467" custLinFactNeighborX="100000" custLinFactNeighborY="1516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06658F-2C23-4779-9E7D-7066E9A15CD1}" type="pres">
      <dgm:prSet presAssocID="{EFFA9A3D-C020-4F0F-BEA1-0B2B48A3A84E}" presName="level3hierChild" presStyleCnt="0"/>
      <dgm:spPr/>
    </dgm:pt>
    <dgm:pt modelId="{3FE630EA-CEED-489D-ADF7-63B7FD95300C}" type="pres">
      <dgm:prSet presAssocID="{DB4D1914-23DE-43F9-B658-FE5C158BE5E4}" presName="conn2-1" presStyleLbl="parChTrans1D3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5FD5728A-F277-45E1-BB63-75BC593BC47A}" type="pres">
      <dgm:prSet presAssocID="{DB4D1914-23DE-43F9-B658-FE5C158BE5E4}" presName="connTx" presStyleLbl="parChTrans1D3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C4EC1A6A-2608-476F-950A-92DBF7785282}" type="pres">
      <dgm:prSet presAssocID="{3535FD89-66BB-4319-A4D5-B86D4680D025}" presName="root2" presStyleCnt="0"/>
      <dgm:spPr/>
    </dgm:pt>
    <dgm:pt modelId="{F9732592-ABCD-4262-BF0D-73F7CF64BB88}" type="pres">
      <dgm:prSet presAssocID="{3535FD89-66BB-4319-A4D5-B86D4680D025}" presName="LevelTwoTextNode" presStyleLbl="node3" presStyleIdx="3" presStyleCnt="9" custScaleX="125198" custLinFactX="30467" custLinFactNeighborX="100000" custLinFactNeighborY="1516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06807D-7CEE-47A8-B78F-8C655EED962A}" type="pres">
      <dgm:prSet presAssocID="{3535FD89-66BB-4319-A4D5-B86D4680D025}" presName="level3hierChild" presStyleCnt="0"/>
      <dgm:spPr/>
    </dgm:pt>
    <dgm:pt modelId="{E7739D5D-08CE-4754-88E2-1003958DF98F}" type="pres">
      <dgm:prSet presAssocID="{F5E5DEB8-E70C-4AC3-A716-E3367DA24EC4}" presName="conn2-1" presStyleLbl="parChTrans1D2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766081A1-6777-4385-8D66-CD07A5629677}" type="pres">
      <dgm:prSet presAssocID="{F5E5DEB8-E70C-4AC3-A716-E3367DA24EC4}" presName="connTx" presStyleLbl="parChTrans1D2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C5287EE9-EF62-48FF-8C26-FE86A454A958}" type="pres">
      <dgm:prSet presAssocID="{7968CC20-5CEB-494A-88A1-D320D1D70BA9}" presName="root2" presStyleCnt="0"/>
      <dgm:spPr/>
    </dgm:pt>
    <dgm:pt modelId="{97665C36-0581-4CA2-AD0D-F761D32EEA6D}" type="pres">
      <dgm:prSet presAssocID="{7968CC20-5CEB-494A-88A1-D320D1D70BA9}" presName="LevelTwoTextNode" presStyleLbl="node2" presStyleIdx="2" presStyleCnt="6" custScaleX="118501" custLinFactNeighborX="-30117" custLinFactNeighborY="2973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7E8674-BB7C-401D-8F46-CBEBA37AB749}" type="pres">
      <dgm:prSet presAssocID="{7968CC20-5CEB-494A-88A1-D320D1D70BA9}" presName="level3hierChild" presStyleCnt="0"/>
      <dgm:spPr/>
    </dgm:pt>
    <dgm:pt modelId="{995DF23E-33A2-490B-81C8-A37AC89C367C}" type="pres">
      <dgm:prSet presAssocID="{17D05DFF-85F8-4FFF-9F75-4BF1DA60FA54}" presName="conn2-1" presStyleLbl="parChTrans1D3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DA36D9D7-A7D3-46EF-858E-B712539FF5CB}" type="pres">
      <dgm:prSet presAssocID="{17D05DFF-85F8-4FFF-9F75-4BF1DA60FA54}" presName="connTx" presStyleLbl="parChTrans1D3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08F271B2-B488-4C9D-9CCF-DCAE20E8C314}" type="pres">
      <dgm:prSet presAssocID="{9919D802-9D35-4880-B2AE-A8D63EDDE5B4}" presName="root2" presStyleCnt="0"/>
      <dgm:spPr/>
    </dgm:pt>
    <dgm:pt modelId="{B1710695-554F-4648-83B9-706DDEA55600}" type="pres">
      <dgm:prSet presAssocID="{9919D802-9D35-4880-B2AE-A8D63EDDE5B4}" presName="LevelTwoTextNode" presStyleLbl="node3" presStyleIdx="4" presStyleCnt="9" custScaleX="130353" custLinFactX="30467" custLinFactNeighborX="100000" custLinFactNeighborY="1516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BB827C-4E57-473D-B2EF-173D5A0277E4}" type="pres">
      <dgm:prSet presAssocID="{9919D802-9D35-4880-B2AE-A8D63EDDE5B4}" presName="level3hierChild" presStyleCnt="0"/>
      <dgm:spPr/>
    </dgm:pt>
    <dgm:pt modelId="{F4BEA458-2FA0-405B-86F3-76C624BCF674}" type="pres">
      <dgm:prSet presAssocID="{7D5D4883-5EBF-4D61-ADA2-C4FCB1B0787A}" presName="conn2-1" presStyleLbl="parChTrans1D3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2A6E433D-8B9B-4325-8324-351B6638D1F9}" type="pres">
      <dgm:prSet presAssocID="{7D5D4883-5EBF-4D61-ADA2-C4FCB1B0787A}" presName="connTx" presStyleLbl="parChTrans1D3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85E01C53-E0C5-418E-AE11-D6BB93C80CC9}" type="pres">
      <dgm:prSet presAssocID="{5B4A2F25-316E-427A-B16B-F6907570143D}" presName="root2" presStyleCnt="0"/>
      <dgm:spPr/>
    </dgm:pt>
    <dgm:pt modelId="{CBF22783-67FF-414E-AB65-9572376E5E7E}" type="pres">
      <dgm:prSet presAssocID="{5B4A2F25-316E-427A-B16B-F6907570143D}" presName="LevelTwoTextNode" presStyleLbl="node3" presStyleIdx="5" presStyleCnt="9" custScaleX="133760" custLinFactX="30467" custLinFactNeighborX="100000" custLinFactNeighborY="1516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28A2BE-4F69-4F8B-8EFC-76D9E620A19C}" type="pres">
      <dgm:prSet presAssocID="{5B4A2F25-316E-427A-B16B-F6907570143D}" presName="level3hierChild" presStyleCnt="0"/>
      <dgm:spPr/>
    </dgm:pt>
    <dgm:pt modelId="{33E48403-E58F-464D-973A-7F4CE6B1BD1C}" type="pres">
      <dgm:prSet presAssocID="{7BBD909C-B249-4314-846E-1D54B4F92400}" presName="conn2-1" presStyleLbl="parChTrans1D2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91D523F1-B152-4800-A03A-515493A97636}" type="pres">
      <dgm:prSet presAssocID="{7BBD909C-B249-4314-846E-1D54B4F92400}" presName="connTx" presStyleLbl="parChTrans1D2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40D40EF7-8E50-4C9E-A069-60A2E039DF51}" type="pres">
      <dgm:prSet presAssocID="{C302027B-0E0B-4BB2-BE0D-79CED2F1A35C}" presName="root2" presStyleCnt="0"/>
      <dgm:spPr/>
    </dgm:pt>
    <dgm:pt modelId="{97F8B85A-37B9-46CA-94A1-B7EC055921B8}" type="pres">
      <dgm:prSet presAssocID="{C302027B-0E0B-4BB2-BE0D-79CED2F1A35C}" presName="LevelTwoTextNode" presStyleLbl="node2" presStyleIdx="3" presStyleCnt="6" custScaleX="118501" custLinFactNeighborX="-30117" custLinFactNeighborY="2973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1463B8C-13D4-4E95-BC8B-5C8BFF2DB149}" type="pres">
      <dgm:prSet presAssocID="{C302027B-0E0B-4BB2-BE0D-79CED2F1A35C}" presName="level3hierChild" presStyleCnt="0"/>
      <dgm:spPr/>
    </dgm:pt>
    <dgm:pt modelId="{C6D22FF0-8085-414D-8D62-B919A6C9EF65}" type="pres">
      <dgm:prSet presAssocID="{91F9D17A-56D9-4E6C-9407-55EF6B43A4DA}" presName="conn2-1" presStyleLbl="parChTrans1D2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FE4CA66F-74E4-4199-A804-5051B46D7F52}" type="pres">
      <dgm:prSet presAssocID="{91F9D17A-56D9-4E6C-9407-55EF6B43A4DA}" presName="connTx" presStyleLbl="parChTrans1D2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C517BD94-F186-4D7B-A326-0FA0747A73BC}" type="pres">
      <dgm:prSet presAssocID="{709F4191-FFC2-4A51-97F9-84F29519724F}" presName="root2" presStyleCnt="0"/>
      <dgm:spPr/>
    </dgm:pt>
    <dgm:pt modelId="{79D9109D-2147-4EF4-AE88-D102C92BB0EE}" type="pres">
      <dgm:prSet presAssocID="{709F4191-FFC2-4A51-97F9-84F29519724F}" presName="LevelTwoTextNode" presStyleLbl="node2" presStyleIdx="4" presStyleCnt="6" custScaleX="118501" custLinFactNeighborX="-30117" custLinFactNeighborY="2973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DDE81D5-C038-419B-8720-8C6D29758D4B}" type="pres">
      <dgm:prSet presAssocID="{709F4191-FFC2-4A51-97F9-84F29519724F}" presName="level3hierChild" presStyleCnt="0"/>
      <dgm:spPr/>
    </dgm:pt>
    <dgm:pt modelId="{4D2356EB-95CA-4DEC-B691-DDE99A4D1BC7}" type="pres">
      <dgm:prSet presAssocID="{0DAFD081-7AAC-480F-93EC-2C5EE49F817A}" presName="conn2-1" presStyleLbl="parChTrans1D3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5C3B03BC-332C-4EF4-B0B7-547AF907EEE0}" type="pres">
      <dgm:prSet presAssocID="{0DAFD081-7AAC-480F-93EC-2C5EE49F817A}" presName="connTx" presStyleLbl="parChTrans1D3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8C47A020-4347-460C-82E3-B4469B6B3EFE}" type="pres">
      <dgm:prSet presAssocID="{7FE1071D-0840-42F5-8AA3-05438789EE9B}" presName="root2" presStyleCnt="0"/>
      <dgm:spPr/>
    </dgm:pt>
    <dgm:pt modelId="{AFE2EA98-A94C-47CC-869C-681D9992660C}" type="pres">
      <dgm:prSet presAssocID="{7FE1071D-0840-42F5-8AA3-05438789EE9B}" presName="LevelTwoTextNode" presStyleLbl="node3" presStyleIdx="6" presStyleCnt="9" custScaleX="131845" custLinFactX="30467" custLinFactNeighborX="100000" custLinFactNeighborY="1516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98BF5DA-FDD9-4E6F-9097-80DD2B333F65}" type="pres">
      <dgm:prSet presAssocID="{7FE1071D-0840-42F5-8AA3-05438789EE9B}" presName="level3hierChild" presStyleCnt="0"/>
      <dgm:spPr/>
    </dgm:pt>
    <dgm:pt modelId="{916AD8A7-809B-48C9-B22D-D9925C262CFC}" type="pres">
      <dgm:prSet presAssocID="{45FBD9E1-58BF-45AA-8D67-461ED40E2FB7}" presName="conn2-1" presStyleLbl="parChTrans1D3" presStyleIdx="7" presStyleCnt="9"/>
      <dgm:spPr/>
      <dgm:t>
        <a:bodyPr/>
        <a:lstStyle/>
        <a:p>
          <a:pPr latinLnBrk="1"/>
          <a:endParaRPr lang="ko-KR" altLang="en-US"/>
        </a:p>
      </dgm:t>
    </dgm:pt>
    <dgm:pt modelId="{4E8B9264-F321-42CB-AFF2-C0325F3D093B}" type="pres">
      <dgm:prSet presAssocID="{45FBD9E1-58BF-45AA-8D67-461ED40E2FB7}" presName="connTx" presStyleLbl="parChTrans1D3" presStyleIdx="7" presStyleCnt="9"/>
      <dgm:spPr/>
      <dgm:t>
        <a:bodyPr/>
        <a:lstStyle/>
        <a:p>
          <a:pPr latinLnBrk="1"/>
          <a:endParaRPr lang="ko-KR" altLang="en-US"/>
        </a:p>
      </dgm:t>
    </dgm:pt>
    <dgm:pt modelId="{76E036A1-8392-41F8-B748-385131C0AF8F}" type="pres">
      <dgm:prSet presAssocID="{DD906D5F-7AEA-4529-BBF3-A8F11DC7FEE5}" presName="root2" presStyleCnt="0"/>
      <dgm:spPr/>
    </dgm:pt>
    <dgm:pt modelId="{04371E0E-2151-4953-9A86-4908ED84804E}" type="pres">
      <dgm:prSet presAssocID="{DD906D5F-7AEA-4529-BBF3-A8F11DC7FEE5}" presName="LevelTwoTextNode" presStyleLbl="node3" presStyleIdx="7" presStyleCnt="9" custScaleX="130353" custLinFactX="30467" custLinFactNeighborX="100000" custLinFactNeighborY="1516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4A5049-DC3D-44DB-989C-507B47718FF0}" type="pres">
      <dgm:prSet presAssocID="{DD906D5F-7AEA-4529-BBF3-A8F11DC7FEE5}" presName="level3hierChild" presStyleCnt="0"/>
      <dgm:spPr/>
    </dgm:pt>
    <dgm:pt modelId="{21DA90AF-A7B1-4F11-B14A-E6CE23B0B14D}" type="pres">
      <dgm:prSet presAssocID="{4443466C-B6A5-4BE6-AD2A-32DEC04C1FAE}" presName="conn2-1" presStyleLbl="parChTrans1D2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6A1A9340-E441-450D-B0D1-085C0DB6439A}" type="pres">
      <dgm:prSet presAssocID="{4443466C-B6A5-4BE6-AD2A-32DEC04C1FAE}" presName="connTx" presStyleLbl="parChTrans1D2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3DA6D6B7-2B61-4AB6-B70C-3D5AB989478D}" type="pres">
      <dgm:prSet presAssocID="{FB1F8B10-7E01-45DF-8E5E-129D8AC33394}" presName="root2" presStyleCnt="0"/>
      <dgm:spPr/>
    </dgm:pt>
    <dgm:pt modelId="{8F8D1DB0-E266-4FDB-BE73-166DFD66CEB3}" type="pres">
      <dgm:prSet presAssocID="{FB1F8B10-7E01-45DF-8E5E-129D8AC33394}" presName="LevelTwoTextNode" presStyleLbl="node2" presStyleIdx="5" presStyleCnt="6" custScaleX="118501" custLinFactNeighborX="-30117" custLinFactNeighborY="-1396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D86D74-DCA0-4F96-BB47-7D34FC8DD474}" type="pres">
      <dgm:prSet presAssocID="{FB1F8B10-7E01-45DF-8E5E-129D8AC33394}" presName="level3hierChild" presStyleCnt="0"/>
      <dgm:spPr/>
    </dgm:pt>
    <dgm:pt modelId="{D836C52E-2F9B-4154-AE5F-08F3729FF33A}" type="pres">
      <dgm:prSet presAssocID="{30DE9623-6F9E-45B3-92A1-0C5605E51EDA}" presName="conn2-1" presStyleLbl="parChTrans1D3" presStyleIdx="8" presStyleCnt="9"/>
      <dgm:spPr/>
      <dgm:t>
        <a:bodyPr/>
        <a:lstStyle/>
        <a:p>
          <a:pPr latinLnBrk="1"/>
          <a:endParaRPr lang="ko-KR" altLang="en-US"/>
        </a:p>
      </dgm:t>
    </dgm:pt>
    <dgm:pt modelId="{96CF8CC0-EE78-48CC-B0BA-5D5D458CD7BF}" type="pres">
      <dgm:prSet presAssocID="{30DE9623-6F9E-45B3-92A1-0C5605E51EDA}" presName="connTx" presStyleLbl="parChTrans1D3" presStyleIdx="8" presStyleCnt="9"/>
      <dgm:spPr/>
      <dgm:t>
        <a:bodyPr/>
        <a:lstStyle/>
        <a:p>
          <a:pPr latinLnBrk="1"/>
          <a:endParaRPr lang="ko-KR" altLang="en-US"/>
        </a:p>
      </dgm:t>
    </dgm:pt>
    <dgm:pt modelId="{7BC12475-4A34-4E26-846D-A1FD5372E8D2}" type="pres">
      <dgm:prSet presAssocID="{431FA098-2A25-4FCC-9CD2-9FC2F21A3846}" presName="root2" presStyleCnt="0"/>
      <dgm:spPr/>
    </dgm:pt>
    <dgm:pt modelId="{72495A2B-D499-4103-90C3-DC085E1F17B3}" type="pres">
      <dgm:prSet presAssocID="{431FA098-2A25-4FCC-9CD2-9FC2F21A3846}" presName="LevelTwoTextNode" presStyleLbl="node3" presStyleIdx="8" presStyleCnt="9" custScaleX="130353" custLinFactX="30467" custLinFactNeighborX="100000" custLinFactNeighborY="1516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A9A1EA3-9A1B-4899-87A3-E966698517F5}" type="pres">
      <dgm:prSet presAssocID="{431FA098-2A25-4FCC-9CD2-9FC2F21A3846}" presName="level3hierChild" presStyleCnt="0"/>
      <dgm:spPr/>
    </dgm:pt>
  </dgm:ptLst>
  <dgm:cxnLst>
    <dgm:cxn modelId="{DDB493C2-0217-4482-B2DF-2086C145425C}" type="presOf" srcId="{DB4D1914-23DE-43F9-B658-FE5C158BE5E4}" destId="{5FD5728A-F277-45E1-BB63-75BC593BC47A}" srcOrd="1" destOrd="0" presId="urn:microsoft.com/office/officeart/2005/8/layout/hierarchy2"/>
    <dgm:cxn modelId="{7B6B369E-A4E3-4449-BC87-70F30A47C0FD}" srcId="{8B21F8F4-2271-45DE-896C-E4D6410E4907}" destId="{709F4191-FFC2-4A51-97F9-84F29519724F}" srcOrd="4" destOrd="0" parTransId="{91F9D17A-56D9-4E6C-9407-55EF6B43A4DA}" sibTransId="{A250EDFA-DB2C-4B00-9D60-87564F7DEE1D}"/>
    <dgm:cxn modelId="{4F27982E-F629-4222-9192-8B7189FA734B}" srcId="{709F4191-FFC2-4A51-97F9-84F29519724F}" destId="{DD906D5F-7AEA-4529-BBF3-A8F11DC7FEE5}" srcOrd="1" destOrd="0" parTransId="{45FBD9E1-58BF-45AA-8D67-461ED40E2FB7}" sibTransId="{C2DEE217-B730-4B0F-A1DE-70B673E24FE3}"/>
    <dgm:cxn modelId="{452287DE-D6BF-4A9C-A097-CC89428F213A}" srcId="{8B21F8F4-2271-45DE-896C-E4D6410E4907}" destId="{FB1F8B10-7E01-45DF-8E5E-129D8AC33394}" srcOrd="5" destOrd="0" parTransId="{4443466C-B6A5-4BE6-AD2A-32DEC04C1FAE}" sibTransId="{12ED90C1-8DC5-4366-9150-4AC488E88146}"/>
    <dgm:cxn modelId="{3CD7BE27-7EF6-4BA8-9EAF-9E7A7FE6C99F}" type="presOf" srcId="{F5E5DEB8-E70C-4AC3-A716-E3367DA24EC4}" destId="{766081A1-6777-4385-8D66-CD07A5629677}" srcOrd="1" destOrd="0" presId="urn:microsoft.com/office/officeart/2005/8/layout/hierarchy2"/>
    <dgm:cxn modelId="{63C69993-60D9-450E-8BB1-361EFA669A4B}" type="presOf" srcId="{302D1457-2C4D-419C-9152-AAA4F359711A}" destId="{5B537874-1531-452B-B738-9408C19E678E}" srcOrd="1" destOrd="0" presId="urn:microsoft.com/office/officeart/2005/8/layout/hierarchy2"/>
    <dgm:cxn modelId="{71A76561-0C9D-45C4-98F5-9E9C648B4B00}" type="presOf" srcId="{8B6F03CB-3AB1-4193-A370-358669DD3A98}" destId="{75DF420F-9168-447B-A3BA-A8E339325611}" srcOrd="0" destOrd="0" presId="urn:microsoft.com/office/officeart/2005/8/layout/hierarchy2"/>
    <dgm:cxn modelId="{664E855F-3FDC-4A0E-B75F-C7EC8CCA0F9E}" srcId="{8B21F8F4-2271-45DE-896C-E4D6410E4907}" destId="{C302027B-0E0B-4BB2-BE0D-79CED2F1A35C}" srcOrd="3" destOrd="0" parTransId="{7BBD909C-B249-4314-846E-1D54B4F92400}" sibTransId="{F84DF8E8-61D8-4D56-8546-20027508D5BF}"/>
    <dgm:cxn modelId="{C5120D75-15F1-488D-A906-27FF4C7CA1CE}" type="presOf" srcId="{F70A4A10-A7DF-48FD-BD3A-67A763992147}" destId="{CA6B33D9-B5B1-4C9B-B815-B556DE26DF16}" srcOrd="0" destOrd="0" presId="urn:microsoft.com/office/officeart/2005/8/layout/hierarchy2"/>
    <dgm:cxn modelId="{70B9882C-5D70-435E-8995-E095DF58BA50}" srcId="{9D870416-4459-46DD-8F4E-7941DB5617A7}" destId="{8B6F03CB-3AB1-4193-A370-358669DD3A98}" srcOrd="1" destOrd="0" parTransId="{302D1457-2C4D-419C-9152-AAA4F359711A}" sibTransId="{32DA06F4-D518-4890-A379-14779E0A2DE0}"/>
    <dgm:cxn modelId="{7C92FFD5-D80D-4FA2-BA27-9DDC33D6ADBB}" type="presOf" srcId="{45FBD9E1-58BF-45AA-8D67-461ED40E2FB7}" destId="{916AD8A7-809B-48C9-B22D-D9925C262CFC}" srcOrd="0" destOrd="0" presId="urn:microsoft.com/office/officeart/2005/8/layout/hierarchy2"/>
    <dgm:cxn modelId="{3E9B7A3E-3A12-4E65-BAF6-B917F87F5338}" type="presOf" srcId="{7FE1071D-0840-42F5-8AA3-05438789EE9B}" destId="{AFE2EA98-A94C-47CC-869C-681D9992660C}" srcOrd="0" destOrd="0" presId="urn:microsoft.com/office/officeart/2005/8/layout/hierarchy2"/>
    <dgm:cxn modelId="{CCC45DC9-DD3B-46B6-8406-993817F23A6F}" srcId="{8B21F8F4-2271-45DE-896C-E4D6410E4907}" destId="{8453F928-492D-410F-9BAE-878665B296FE}" srcOrd="1" destOrd="0" parTransId="{E8762A71-4A2C-45CB-9DFB-63FB10EE00B9}" sibTransId="{613F9176-C5BE-417E-B46A-BD581170B51E}"/>
    <dgm:cxn modelId="{FBDA2D13-3B38-4CEE-8401-01778C37563D}" srcId="{3921D4BB-9A76-44CA-8AF2-1EC7382A3CDE}" destId="{8B21F8F4-2271-45DE-896C-E4D6410E4907}" srcOrd="0" destOrd="0" parTransId="{72B5C2E1-CF14-402B-9C27-43C90716E8C2}" sibTransId="{BF8F7085-519D-4D61-89BC-11CBD533F304}"/>
    <dgm:cxn modelId="{604E1FAC-E124-42FA-835C-C4BD673FB48E}" type="presOf" srcId="{3535FD89-66BB-4319-A4D5-B86D4680D025}" destId="{F9732592-ABCD-4262-BF0D-73F7CF64BB88}" srcOrd="0" destOrd="0" presId="urn:microsoft.com/office/officeart/2005/8/layout/hierarchy2"/>
    <dgm:cxn modelId="{42AFD4A4-85EA-4968-B824-35A5BE93A05E}" type="presOf" srcId="{7D5D4883-5EBF-4D61-ADA2-C4FCB1B0787A}" destId="{2A6E433D-8B9B-4325-8324-351B6638D1F9}" srcOrd="1" destOrd="0" presId="urn:microsoft.com/office/officeart/2005/8/layout/hierarchy2"/>
    <dgm:cxn modelId="{B5B00D3A-A63A-45F0-958E-574A98765B31}" type="presOf" srcId="{9919D802-9D35-4880-B2AE-A8D63EDDE5B4}" destId="{B1710695-554F-4648-83B9-706DDEA55600}" srcOrd="0" destOrd="0" presId="urn:microsoft.com/office/officeart/2005/8/layout/hierarchy2"/>
    <dgm:cxn modelId="{3EDC4246-9787-42DF-AA81-C06289A9B5BA}" type="presOf" srcId="{8B21F8F4-2271-45DE-896C-E4D6410E4907}" destId="{A1FB7AE8-0540-4843-888D-9C970ABFE617}" srcOrd="0" destOrd="0" presId="urn:microsoft.com/office/officeart/2005/8/layout/hierarchy2"/>
    <dgm:cxn modelId="{CF7786F9-3B49-4E2F-8257-5DAF1C65CF5C}" type="presOf" srcId="{EFFA9A3D-C020-4F0F-BEA1-0B2B48A3A84E}" destId="{378FE514-3AA9-4D9B-8269-2E93CB78CA72}" srcOrd="0" destOrd="0" presId="urn:microsoft.com/office/officeart/2005/8/layout/hierarchy2"/>
    <dgm:cxn modelId="{9CEAEEB7-452A-4588-A727-478AC6DB6319}" type="presOf" srcId="{3921D4BB-9A76-44CA-8AF2-1EC7382A3CDE}" destId="{3657DC7A-4FEF-4F24-9132-665C2D598B48}" srcOrd="0" destOrd="0" presId="urn:microsoft.com/office/officeart/2005/8/layout/hierarchy2"/>
    <dgm:cxn modelId="{1781090D-67AE-474A-99AB-188F9B9636A8}" type="presOf" srcId="{17D05DFF-85F8-4FFF-9F75-4BF1DA60FA54}" destId="{995DF23E-33A2-490B-81C8-A37AC89C367C}" srcOrd="0" destOrd="0" presId="urn:microsoft.com/office/officeart/2005/8/layout/hierarchy2"/>
    <dgm:cxn modelId="{2F927696-6794-45C0-89CF-1DD3F2724F4B}" type="presOf" srcId="{0DAFD081-7AAC-480F-93EC-2C5EE49F817A}" destId="{5C3B03BC-332C-4EF4-B0B7-547AF907EEE0}" srcOrd="1" destOrd="0" presId="urn:microsoft.com/office/officeart/2005/8/layout/hierarchy2"/>
    <dgm:cxn modelId="{4D3D1491-4A2C-4117-AAB5-CC283287BCB5}" type="presOf" srcId="{6A70D41E-CC08-410F-BEC3-8830B6505166}" destId="{6BF01CEC-1283-4EB3-AA50-51F6AA7D9E4F}" srcOrd="0" destOrd="0" presId="urn:microsoft.com/office/officeart/2005/8/layout/hierarchy2"/>
    <dgm:cxn modelId="{F614FE72-338E-431B-AE5A-6C08A8E515AC}" type="presOf" srcId="{4443466C-B6A5-4BE6-AD2A-32DEC04C1FAE}" destId="{21DA90AF-A7B1-4F11-B14A-E6CE23B0B14D}" srcOrd="0" destOrd="0" presId="urn:microsoft.com/office/officeart/2005/8/layout/hierarchy2"/>
    <dgm:cxn modelId="{3BA3C0C9-C9A8-481B-8732-1816DBB21E1B}" type="presOf" srcId="{C302027B-0E0B-4BB2-BE0D-79CED2F1A35C}" destId="{97F8B85A-37B9-46CA-94A1-B7EC055921B8}" srcOrd="0" destOrd="0" presId="urn:microsoft.com/office/officeart/2005/8/layout/hierarchy2"/>
    <dgm:cxn modelId="{5677F753-0FBB-4154-AB9C-1A8CCDFE76C0}" srcId="{8453F928-492D-410F-9BAE-878665B296FE}" destId="{3535FD89-66BB-4319-A4D5-B86D4680D025}" srcOrd="1" destOrd="0" parTransId="{DB4D1914-23DE-43F9-B658-FE5C158BE5E4}" sibTransId="{A2674319-B293-448B-B960-C70202E3708B}"/>
    <dgm:cxn modelId="{7B2F782F-343E-4F8C-AF14-85CC512A270B}" type="presOf" srcId="{E8762A71-4A2C-45CB-9DFB-63FB10EE00B9}" destId="{B73852FE-6498-47C9-8E3E-8F289AA5D932}" srcOrd="0" destOrd="0" presId="urn:microsoft.com/office/officeart/2005/8/layout/hierarchy2"/>
    <dgm:cxn modelId="{0E650698-9FFB-4615-8BA6-0B9357B50795}" srcId="{9D870416-4459-46DD-8F4E-7941DB5617A7}" destId="{F70A4A10-A7DF-48FD-BD3A-67A763992147}" srcOrd="0" destOrd="0" parTransId="{6A70D41E-CC08-410F-BEC3-8830B6505166}" sibTransId="{2FC0BBAB-9896-419D-8B24-5F23AB48C04F}"/>
    <dgm:cxn modelId="{026C1172-D49A-4717-B887-52323A698F44}" type="presOf" srcId="{E8762A71-4A2C-45CB-9DFB-63FB10EE00B9}" destId="{CDD0C856-1252-498A-BB9E-922DEBEA8901}" srcOrd="1" destOrd="0" presId="urn:microsoft.com/office/officeart/2005/8/layout/hierarchy2"/>
    <dgm:cxn modelId="{B2A8DF34-3496-4FAB-A471-BDC293D76265}" srcId="{7968CC20-5CEB-494A-88A1-D320D1D70BA9}" destId="{5B4A2F25-316E-427A-B16B-F6907570143D}" srcOrd="1" destOrd="0" parTransId="{7D5D4883-5EBF-4D61-ADA2-C4FCB1B0787A}" sibTransId="{BCF19E25-DA30-4429-9811-888AEAF245DA}"/>
    <dgm:cxn modelId="{2021670F-94E6-4ECD-BA26-1A92F52DE9A7}" type="presOf" srcId="{7D5D4883-5EBF-4D61-ADA2-C4FCB1B0787A}" destId="{F4BEA458-2FA0-405B-86F3-76C624BCF674}" srcOrd="0" destOrd="0" presId="urn:microsoft.com/office/officeart/2005/8/layout/hierarchy2"/>
    <dgm:cxn modelId="{14B638CB-D2E3-442B-A457-E1AA914CB255}" type="presOf" srcId="{30DE9623-6F9E-45B3-92A1-0C5605E51EDA}" destId="{D836C52E-2F9B-4154-AE5F-08F3729FF33A}" srcOrd="0" destOrd="0" presId="urn:microsoft.com/office/officeart/2005/8/layout/hierarchy2"/>
    <dgm:cxn modelId="{5BCBCEDC-415E-4505-BB95-9627DC031189}" srcId="{8453F928-492D-410F-9BAE-878665B296FE}" destId="{EFFA9A3D-C020-4F0F-BEA1-0B2B48A3A84E}" srcOrd="0" destOrd="0" parTransId="{5F5A7BB0-F5B8-4BB6-B5FD-490C798CCF3A}" sibTransId="{FA94C264-64CC-431F-842C-CD67A4B9B850}"/>
    <dgm:cxn modelId="{73F47241-986B-4753-98F2-1E14163D94A7}" type="presOf" srcId="{8601CEBC-043B-4FF0-8043-20612B9AD9F6}" destId="{80EA52CB-4CDA-4772-A4A7-C8C9A9F43C8B}" srcOrd="1" destOrd="0" presId="urn:microsoft.com/office/officeart/2005/8/layout/hierarchy2"/>
    <dgm:cxn modelId="{0F5DA0A0-E011-475B-8CC5-3D522B44F631}" type="presOf" srcId="{DD906D5F-7AEA-4529-BBF3-A8F11DC7FEE5}" destId="{04371E0E-2151-4953-9A86-4908ED84804E}" srcOrd="0" destOrd="0" presId="urn:microsoft.com/office/officeart/2005/8/layout/hierarchy2"/>
    <dgm:cxn modelId="{079F3D0D-E952-459F-9E42-676BA9124B9B}" type="presOf" srcId="{0DAFD081-7AAC-480F-93EC-2C5EE49F817A}" destId="{4D2356EB-95CA-4DEC-B691-DDE99A4D1BC7}" srcOrd="0" destOrd="0" presId="urn:microsoft.com/office/officeart/2005/8/layout/hierarchy2"/>
    <dgm:cxn modelId="{838FC975-AD41-407F-B272-3E2ADF2A54F6}" type="presOf" srcId="{45FBD9E1-58BF-45AA-8D67-461ED40E2FB7}" destId="{4E8B9264-F321-42CB-AFF2-C0325F3D093B}" srcOrd="1" destOrd="0" presId="urn:microsoft.com/office/officeart/2005/8/layout/hierarchy2"/>
    <dgm:cxn modelId="{8A0CCFE4-7A5A-42D5-8FCC-A34F5F3B9E7A}" srcId="{709F4191-FFC2-4A51-97F9-84F29519724F}" destId="{7FE1071D-0840-42F5-8AA3-05438789EE9B}" srcOrd="0" destOrd="0" parTransId="{0DAFD081-7AAC-480F-93EC-2C5EE49F817A}" sibTransId="{1C07FB36-AE82-4864-9577-4AE7D37218F5}"/>
    <dgm:cxn modelId="{D57C204B-408C-4E4D-96F4-3054EEFA40BC}" type="presOf" srcId="{7968CC20-5CEB-494A-88A1-D320D1D70BA9}" destId="{97665C36-0581-4CA2-AD0D-F761D32EEA6D}" srcOrd="0" destOrd="0" presId="urn:microsoft.com/office/officeart/2005/8/layout/hierarchy2"/>
    <dgm:cxn modelId="{3A6C28D0-F1A6-4832-969C-B3D95B3AD509}" type="presOf" srcId="{17D05DFF-85F8-4FFF-9F75-4BF1DA60FA54}" destId="{DA36D9D7-A7D3-46EF-858E-B712539FF5CB}" srcOrd="1" destOrd="0" presId="urn:microsoft.com/office/officeart/2005/8/layout/hierarchy2"/>
    <dgm:cxn modelId="{D6EE59D2-06ED-49CE-A843-9BEB9017E953}" srcId="{8B21F8F4-2271-45DE-896C-E4D6410E4907}" destId="{9D870416-4459-46DD-8F4E-7941DB5617A7}" srcOrd="0" destOrd="0" parTransId="{8601CEBC-043B-4FF0-8043-20612B9AD9F6}" sibTransId="{9E66E5D0-A782-4D3B-9CA6-574AEEE7F183}"/>
    <dgm:cxn modelId="{C111BD64-2999-41BB-B451-DC4ABE64A585}" type="presOf" srcId="{9D870416-4459-46DD-8F4E-7941DB5617A7}" destId="{7B3CD914-61A1-4401-8B51-0DB4F1717122}" srcOrd="0" destOrd="0" presId="urn:microsoft.com/office/officeart/2005/8/layout/hierarchy2"/>
    <dgm:cxn modelId="{6DD751DD-6A7A-4AB9-B31A-C174F7EB1E5C}" srcId="{8B21F8F4-2271-45DE-896C-E4D6410E4907}" destId="{7968CC20-5CEB-494A-88A1-D320D1D70BA9}" srcOrd="2" destOrd="0" parTransId="{F5E5DEB8-E70C-4AC3-A716-E3367DA24EC4}" sibTransId="{8D79C339-39DC-46BF-A746-76E26E64245F}"/>
    <dgm:cxn modelId="{270F7923-1BCE-4D6D-AA6B-7277D0A47E44}" type="presOf" srcId="{7BBD909C-B249-4314-846E-1D54B4F92400}" destId="{33E48403-E58F-464D-973A-7F4CE6B1BD1C}" srcOrd="0" destOrd="0" presId="urn:microsoft.com/office/officeart/2005/8/layout/hierarchy2"/>
    <dgm:cxn modelId="{EAE21D1E-E4DF-451A-93AA-7CB1857B6138}" type="presOf" srcId="{302D1457-2C4D-419C-9152-AAA4F359711A}" destId="{0200506B-81A1-4CCA-9A34-FFFBE156EE8F}" srcOrd="0" destOrd="0" presId="urn:microsoft.com/office/officeart/2005/8/layout/hierarchy2"/>
    <dgm:cxn modelId="{1C6DE37D-BDFC-444A-BC8F-23AFBCB793B6}" srcId="{FB1F8B10-7E01-45DF-8E5E-129D8AC33394}" destId="{431FA098-2A25-4FCC-9CD2-9FC2F21A3846}" srcOrd="0" destOrd="0" parTransId="{30DE9623-6F9E-45B3-92A1-0C5605E51EDA}" sibTransId="{5A4BA1C9-FF24-437F-A507-F7112B3FBDB9}"/>
    <dgm:cxn modelId="{539EF7FE-FD14-422D-A193-31E2994B4EF6}" type="presOf" srcId="{F5E5DEB8-E70C-4AC3-A716-E3367DA24EC4}" destId="{E7739D5D-08CE-4754-88E2-1003958DF98F}" srcOrd="0" destOrd="0" presId="urn:microsoft.com/office/officeart/2005/8/layout/hierarchy2"/>
    <dgm:cxn modelId="{F151CCDC-C7EB-4C02-89A9-2E45887FE6F3}" type="presOf" srcId="{8453F928-492D-410F-9BAE-878665B296FE}" destId="{3520A3DF-32A7-467D-8E3D-207BE38444B5}" srcOrd="0" destOrd="0" presId="urn:microsoft.com/office/officeart/2005/8/layout/hierarchy2"/>
    <dgm:cxn modelId="{EE9E83E5-36AA-4718-B248-C8D8216A0F70}" type="presOf" srcId="{8601CEBC-043B-4FF0-8043-20612B9AD9F6}" destId="{DCA11A00-AB7C-47FE-8EE9-BFE93FA7FD58}" srcOrd="0" destOrd="0" presId="urn:microsoft.com/office/officeart/2005/8/layout/hierarchy2"/>
    <dgm:cxn modelId="{49FE01B8-3349-4948-AA6F-7335169375D0}" type="presOf" srcId="{91F9D17A-56D9-4E6C-9407-55EF6B43A4DA}" destId="{FE4CA66F-74E4-4199-A804-5051B46D7F52}" srcOrd="1" destOrd="0" presId="urn:microsoft.com/office/officeart/2005/8/layout/hierarchy2"/>
    <dgm:cxn modelId="{8491A4C6-B9AE-42A0-8635-2623E6B416CE}" type="presOf" srcId="{5F5A7BB0-F5B8-4BB6-B5FD-490C798CCF3A}" destId="{7D288526-70D8-4625-936D-96E6086EB616}" srcOrd="0" destOrd="0" presId="urn:microsoft.com/office/officeart/2005/8/layout/hierarchy2"/>
    <dgm:cxn modelId="{5C690DAF-CE18-419D-851D-9A812736AFF8}" type="presOf" srcId="{6A70D41E-CC08-410F-BEC3-8830B6505166}" destId="{6F69BE79-37E3-416B-B3BB-A0BFF0D95FEF}" srcOrd="1" destOrd="0" presId="urn:microsoft.com/office/officeart/2005/8/layout/hierarchy2"/>
    <dgm:cxn modelId="{070520DB-8C29-44BE-AE24-510421141068}" type="presOf" srcId="{7BBD909C-B249-4314-846E-1D54B4F92400}" destId="{91D523F1-B152-4800-A03A-515493A97636}" srcOrd="1" destOrd="0" presId="urn:microsoft.com/office/officeart/2005/8/layout/hierarchy2"/>
    <dgm:cxn modelId="{6D84280A-42F5-4647-810C-31C0BC4CA740}" type="presOf" srcId="{91F9D17A-56D9-4E6C-9407-55EF6B43A4DA}" destId="{C6D22FF0-8085-414D-8D62-B919A6C9EF65}" srcOrd="0" destOrd="0" presId="urn:microsoft.com/office/officeart/2005/8/layout/hierarchy2"/>
    <dgm:cxn modelId="{19303468-B5D8-49A5-9B92-14A15C9A01B1}" type="presOf" srcId="{5B4A2F25-316E-427A-B16B-F6907570143D}" destId="{CBF22783-67FF-414E-AB65-9572376E5E7E}" srcOrd="0" destOrd="0" presId="urn:microsoft.com/office/officeart/2005/8/layout/hierarchy2"/>
    <dgm:cxn modelId="{B409C087-9904-4A73-BB6B-49705D988E33}" type="presOf" srcId="{5F5A7BB0-F5B8-4BB6-B5FD-490C798CCF3A}" destId="{9EAE06FC-E74C-408D-8583-DAA8632846E9}" srcOrd="1" destOrd="0" presId="urn:microsoft.com/office/officeart/2005/8/layout/hierarchy2"/>
    <dgm:cxn modelId="{3EDC9BCC-374A-4B1D-97D9-2F3A3370DC7A}" type="presOf" srcId="{30DE9623-6F9E-45B3-92A1-0C5605E51EDA}" destId="{96CF8CC0-EE78-48CC-B0BA-5D5D458CD7BF}" srcOrd="1" destOrd="0" presId="urn:microsoft.com/office/officeart/2005/8/layout/hierarchy2"/>
    <dgm:cxn modelId="{EE716E35-BC28-47A2-88D2-CC22816628AC}" srcId="{7968CC20-5CEB-494A-88A1-D320D1D70BA9}" destId="{9919D802-9D35-4880-B2AE-A8D63EDDE5B4}" srcOrd="0" destOrd="0" parTransId="{17D05DFF-85F8-4FFF-9F75-4BF1DA60FA54}" sibTransId="{E73184CA-F7A0-4F6F-8F3C-4BA92629F0BD}"/>
    <dgm:cxn modelId="{111F47FA-1694-4324-9384-9B50CCB94993}" type="presOf" srcId="{709F4191-FFC2-4A51-97F9-84F29519724F}" destId="{79D9109D-2147-4EF4-AE88-D102C92BB0EE}" srcOrd="0" destOrd="0" presId="urn:microsoft.com/office/officeart/2005/8/layout/hierarchy2"/>
    <dgm:cxn modelId="{562FF04D-2027-46C2-A166-FEE70894AF5D}" type="presOf" srcId="{DB4D1914-23DE-43F9-B658-FE5C158BE5E4}" destId="{3FE630EA-CEED-489D-ADF7-63B7FD95300C}" srcOrd="0" destOrd="0" presId="urn:microsoft.com/office/officeart/2005/8/layout/hierarchy2"/>
    <dgm:cxn modelId="{D2FCA338-BFA9-4103-BFC1-0AF360160266}" type="presOf" srcId="{431FA098-2A25-4FCC-9CD2-9FC2F21A3846}" destId="{72495A2B-D499-4103-90C3-DC085E1F17B3}" srcOrd="0" destOrd="0" presId="urn:microsoft.com/office/officeart/2005/8/layout/hierarchy2"/>
    <dgm:cxn modelId="{9E51EBEE-2D18-403B-94E5-F51322397A62}" type="presOf" srcId="{4443466C-B6A5-4BE6-AD2A-32DEC04C1FAE}" destId="{6A1A9340-E441-450D-B0D1-085C0DB6439A}" srcOrd="1" destOrd="0" presId="urn:microsoft.com/office/officeart/2005/8/layout/hierarchy2"/>
    <dgm:cxn modelId="{D773A79D-4575-4DFE-AB10-FEFBD161AB9C}" type="presOf" srcId="{FB1F8B10-7E01-45DF-8E5E-129D8AC33394}" destId="{8F8D1DB0-E266-4FDB-BE73-166DFD66CEB3}" srcOrd="0" destOrd="0" presId="urn:microsoft.com/office/officeart/2005/8/layout/hierarchy2"/>
    <dgm:cxn modelId="{EE3FBEFC-8E71-4D4D-B724-C038942D892A}" type="presParOf" srcId="{3657DC7A-4FEF-4F24-9132-665C2D598B48}" destId="{5EFE4A8F-6AE5-46E5-AD3B-89DCBCF33F0A}" srcOrd="0" destOrd="0" presId="urn:microsoft.com/office/officeart/2005/8/layout/hierarchy2"/>
    <dgm:cxn modelId="{C11599F8-B367-4C54-9E0B-10533F21DA39}" type="presParOf" srcId="{5EFE4A8F-6AE5-46E5-AD3B-89DCBCF33F0A}" destId="{A1FB7AE8-0540-4843-888D-9C970ABFE617}" srcOrd="0" destOrd="0" presId="urn:microsoft.com/office/officeart/2005/8/layout/hierarchy2"/>
    <dgm:cxn modelId="{12DA9F81-0A35-4499-8FFD-281346F21DDA}" type="presParOf" srcId="{5EFE4A8F-6AE5-46E5-AD3B-89DCBCF33F0A}" destId="{423B8AF5-4D9E-40A1-94A4-2B2EB3F85B28}" srcOrd="1" destOrd="0" presId="urn:microsoft.com/office/officeart/2005/8/layout/hierarchy2"/>
    <dgm:cxn modelId="{27E9D8DF-C817-4012-9D4A-5AFADF715139}" type="presParOf" srcId="{423B8AF5-4D9E-40A1-94A4-2B2EB3F85B28}" destId="{DCA11A00-AB7C-47FE-8EE9-BFE93FA7FD58}" srcOrd="0" destOrd="0" presId="urn:microsoft.com/office/officeart/2005/8/layout/hierarchy2"/>
    <dgm:cxn modelId="{00B310AE-F645-4834-8C95-1A96418DBC7E}" type="presParOf" srcId="{DCA11A00-AB7C-47FE-8EE9-BFE93FA7FD58}" destId="{80EA52CB-4CDA-4772-A4A7-C8C9A9F43C8B}" srcOrd="0" destOrd="0" presId="urn:microsoft.com/office/officeart/2005/8/layout/hierarchy2"/>
    <dgm:cxn modelId="{67AB7D5A-04A4-4FD5-9CBC-C8AABAD2531D}" type="presParOf" srcId="{423B8AF5-4D9E-40A1-94A4-2B2EB3F85B28}" destId="{417A65A2-25EB-4906-937B-7881AA02FADA}" srcOrd="1" destOrd="0" presId="urn:microsoft.com/office/officeart/2005/8/layout/hierarchy2"/>
    <dgm:cxn modelId="{5745F886-9DB4-4583-97ED-9D03C282FAF4}" type="presParOf" srcId="{417A65A2-25EB-4906-937B-7881AA02FADA}" destId="{7B3CD914-61A1-4401-8B51-0DB4F1717122}" srcOrd="0" destOrd="0" presId="urn:microsoft.com/office/officeart/2005/8/layout/hierarchy2"/>
    <dgm:cxn modelId="{C10A0033-53AE-4B56-B58C-B786903CCFEA}" type="presParOf" srcId="{417A65A2-25EB-4906-937B-7881AA02FADA}" destId="{534FED8E-8771-4408-B37F-99D1678F4B8D}" srcOrd="1" destOrd="0" presId="urn:microsoft.com/office/officeart/2005/8/layout/hierarchy2"/>
    <dgm:cxn modelId="{9E946928-9499-4FBD-8891-59382D521E20}" type="presParOf" srcId="{534FED8E-8771-4408-B37F-99D1678F4B8D}" destId="{6BF01CEC-1283-4EB3-AA50-51F6AA7D9E4F}" srcOrd="0" destOrd="0" presId="urn:microsoft.com/office/officeart/2005/8/layout/hierarchy2"/>
    <dgm:cxn modelId="{BC85B8D8-F0CE-4640-9A13-0AAC2AFDCEF5}" type="presParOf" srcId="{6BF01CEC-1283-4EB3-AA50-51F6AA7D9E4F}" destId="{6F69BE79-37E3-416B-B3BB-A0BFF0D95FEF}" srcOrd="0" destOrd="0" presId="urn:microsoft.com/office/officeart/2005/8/layout/hierarchy2"/>
    <dgm:cxn modelId="{9F52F238-61BE-4BF3-BB41-C6F68F25C011}" type="presParOf" srcId="{534FED8E-8771-4408-B37F-99D1678F4B8D}" destId="{32183BA9-7D8F-4816-91BD-0E1108191A13}" srcOrd="1" destOrd="0" presId="urn:microsoft.com/office/officeart/2005/8/layout/hierarchy2"/>
    <dgm:cxn modelId="{B9574E0B-B4E5-4D38-8389-3F8363B8B273}" type="presParOf" srcId="{32183BA9-7D8F-4816-91BD-0E1108191A13}" destId="{CA6B33D9-B5B1-4C9B-B815-B556DE26DF16}" srcOrd="0" destOrd="0" presId="urn:microsoft.com/office/officeart/2005/8/layout/hierarchy2"/>
    <dgm:cxn modelId="{9947077F-626F-40DE-A65E-07659863746E}" type="presParOf" srcId="{32183BA9-7D8F-4816-91BD-0E1108191A13}" destId="{7B5861D4-463B-4604-8CF9-3CE696A7BBEA}" srcOrd="1" destOrd="0" presId="urn:microsoft.com/office/officeart/2005/8/layout/hierarchy2"/>
    <dgm:cxn modelId="{4BCD8560-2AB1-45E0-B218-F93F5BE76F49}" type="presParOf" srcId="{534FED8E-8771-4408-B37F-99D1678F4B8D}" destId="{0200506B-81A1-4CCA-9A34-FFFBE156EE8F}" srcOrd="2" destOrd="0" presId="urn:microsoft.com/office/officeart/2005/8/layout/hierarchy2"/>
    <dgm:cxn modelId="{1EB714FF-642E-4CEC-811E-7485035FC5BF}" type="presParOf" srcId="{0200506B-81A1-4CCA-9A34-FFFBE156EE8F}" destId="{5B537874-1531-452B-B738-9408C19E678E}" srcOrd="0" destOrd="0" presId="urn:microsoft.com/office/officeart/2005/8/layout/hierarchy2"/>
    <dgm:cxn modelId="{CB90F5E0-D880-4B91-A602-30C0CD978F6E}" type="presParOf" srcId="{534FED8E-8771-4408-B37F-99D1678F4B8D}" destId="{B455AC47-ABC7-4136-A450-BAC68DB9EB05}" srcOrd="3" destOrd="0" presId="urn:microsoft.com/office/officeart/2005/8/layout/hierarchy2"/>
    <dgm:cxn modelId="{F058048E-8121-4ED4-B1A5-9FFCF8A34680}" type="presParOf" srcId="{B455AC47-ABC7-4136-A450-BAC68DB9EB05}" destId="{75DF420F-9168-447B-A3BA-A8E339325611}" srcOrd="0" destOrd="0" presId="urn:microsoft.com/office/officeart/2005/8/layout/hierarchy2"/>
    <dgm:cxn modelId="{8A5F4C9F-2CC9-4580-A5CC-646BF51A6469}" type="presParOf" srcId="{B455AC47-ABC7-4136-A450-BAC68DB9EB05}" destId="{2A685EED-E5C3-4DDB-B125-E9004CE07565}" srcOrd="1" destOrd="0" presId="urn:microsoft.com/office/officeart/2005/8/layout/hierarchy2"/>
    <dgm:cxn modelId="{E90431E0-98B7-49EA-BE3F-F4C843B7CE92}" type="presParOf" srcId="{423B8AF5-4D9E-40A1-94A4-2B2EB3F85B28}" destId="{B73852FE-6498-47C9-8E3E-8F289AA5D932}" srcOrd="2" destOrd="0" presId="urn:microsoft.com/office/officeart/2005/8/layout/hierarchy2"/>
    <dgm:cxn modelId="{A655332F-6F00-46CB-8A1F-8B81C28F8DD0}" type="presParOf" srcId="{B73852FE-6498-47C9-8E3E-8F289AA5D932}" destId="{CDD0C856-1252-498A-BB9E-922DEBEA8901}" srcOrd="0" destOrd="0" presId="urn:microsoft.com/office/officeart/2005/8/layout/hierarchy2"/>
    <dgm:cxn modelId="{FACC17CD-8383-4480-9CA0-9D2AF776A07B}" type="presParOf" srcId="{423B8AF5-4D9E-40A1-94A4-2B2EB3F85B28}" destId="{77EF9C2E-2656-40DE-986B-238B407CEFC7}" srcOrd="3" destOrd="0" presId="urn:microsoft.com/office/officeart/2005/8/layout/hierarchy2"/>
    <dgm:cxn modelId="{D79BD446-4670-4837-90F2-89768A264633}" type="presParOf" srcId="{77EF9C2E-2656-40DE-986B-238B407CEFC7}" destId="{3520A3DF-32A7-467D-8E3D-207BE38444B5}" srcOrd="0" destOrd="0" presId="urn:microsoft.com/office/officeart/2005/8/layout/hierarchy2"/>
    <dgm:cxn modelId="{BF0475C0-621D-4113-9026-355FA1BE1B17}" type="presParOf" srcId="{77EF9C2E-2656-40DE-986B-238B407CEFC7}" destId="{D56049CB-6A50-4751-B11B-290DDA940F3D}" srcOrd="1" destOrd="0" presId="urn:microsoft.com/office/officeart/2005/8/layout/hierarchy2"/>
    <dgm:cxn modelId="{39CF7171-DEBB-4898-A6B1-1B4CCA2492DD}" type="presParOf" srcId="{D56049CB-6A50-4751-B11B-290DDA940F3D}" destId="{7D288526-70D8-4625-936D-96E6086EB616}" srcOrd="0" destOrd="0" presId="urn:microsoft.com/office/officeart/2005/8/layout/hierarchy2"/>
    <dgm:cxn modelId="{F8F16537-5E9A-481C-AC81-A716C35D89DC}" type="presParOf" srcId="{7D288526-70D8-4625-936D-96E6086EB616}" destId="{9EAE06FC-E74C-408D-8583-DAA8632846E9}" srcOrd="0" destOrd="0" presId="urn:microsoft.com/office/officeart/2005/8/layout/hierarchy2"/>
    <dgm:cxn modelId="{A36B7D97-C077-4535-8FFF-DF35EF793DC4}" type="presParOf" srcId="{D56049CB-6A50-4751-B11B-290DDA940F3D}" destId="{E05A7836-68AF-4F94-9934-F4DC91E79D76}" srcOrd="1" destOrd="0" presId="urn:microsoft.com/office/officeart/2005/8/layout/hierarchy2"/>
    <dgm:cxn modelId="{4CF5AB0D-E93E-4AB8-B29B-33A6645C44CD}" type="presParOf" srcId="{E05A7836-68AF-4F94-9934-F4DC91E79D76}" destId="{378FE514-3AA9-4D9B-8269-2E93CB78CA72}" srcOrd="0" destOrd="0" presId="urn:microsoft.com/office/officeart/2005/8/layout/hierarchy2"/>
    <dgm:cxn modelId="{4D714773-D3D0-482D-802A-7A1FB0289ACE}" type="presParOf" srcId="{E05A7836-68AF-4F94-9934-F4DC91E79D76}" destId="{4806658F-2C23-4779-9E7D-7066E9A15CD1}" srcOrd="1" destOrd="0" presId="urn:microsoft.com/office/officeart/2005/8/layout/hierarchy2"/>
    <dgm:cxn modelId="{EC132B2B-2E8A-4ED8-AEC2-C904D73C1364}" type="presParOf" srcId="{D56049CB-6A50-4751-B11B-290DDA940F3D}" destId="{3FE630EA-CEED-489D-ADF7-63B7FD95300C}" srcOrd="2" destOrd="0" presId="urn:microsoft.com/office/officeart/2005/8/layout/hierarchy2"/>
    <dgm:cxn modelId="{54C5343E-70EC-4EC8-80F4-BC5EA999C2A8}" type="presParOf" srcId="{3FE630EA-CEED-489D-ADF7-63B7FD95300C}" destId="{5FD5728A-F277-45E1-BB63-75BC593BC47A}" srcOrd="0" destOrd="0" presId="urn:microsoft.com/office/officeart/2005/8/layout/hierarchy2"/>
    <dgm:cxn modelId="{013372EB-1A4E-4273-9AB0-B24AFB7318B5}" type="presParOf" srcId="{D56049CB-6A50-4751-B11B-290DDA940F3D}" destId="{C4EC1A6A-2608-476F-950A-92DBF7785282}" srcOrd="3" destOrd="0" presId="urn:microsoft.com/office/officeart/2005/8/layout/hierarchy2"/>
    <dgm:cxn modelId="{EAC2108F-BAEE-4961-BB3E-7244BAD588EE}" type="presParOf" srcId="{C4EC1A6A-2608-476F-950A-92DBF7785282}" destId="{F9732592-ABCD-4262-BF0D-73F7CF64BB88}" srcOrd="0" destOrd="0" presId="urn:microsoft.com/office/officeart/2005/8/layout/hierarchy2"/>
    <dgm:cxn modelId="{11EBE1B6-9EE6-47AF-A6AD-FCB1B887D540}" type="presParOf" srcId="{C4EC1A6A-2608-476F-950A-92DBF7785282}" destId="{6406807D-7CEE-47A8-B78F-8C655EED962A}" srcOrd="1" destOrd="0" presId="urn:microsoft.com/office/officeart/2005/8/layout/hierarchy2"/>
    <dgm:cxn modelId="{52707E9C-0A95-4C50-BB46-BDD21B18909B}" type="presParOf" srcId="{423B8AF5-4D9E-40A1-94A4-2B2EB3F85B28}" destId="{E7739D5D-08CE-4754-88E2-1003958DF98F}" srcOrd="4" destOrd="0" presId="urn:microsoft.com/office/officeart/2005/8/layout/hierarchy2"/>
    <dgm:cxn modelId="{94CAD848-9DEA-4977-B51D-CD8DE6F550FA}" type="presParOf" srcId="{E7739D5D-08CE-4754-88E2-1003958DF98F}" destId="{766081A1-6777-4385-8D66-CD07A5629677}" srcOrd="0" destOrd="0" presId="urn:microsoft.com/office/officeart/2005/8/layout/hierarchy2"/>
    <dgm:cxn modelId="{07A3BF07-4AB7-40CC-AD92-9F09B32B1DCE}" type="presParOf" srcId="{423B8AF5-4D9E-40A1-94A4-2B2EB3F85B28}" destId="{C5287EE9-EF62-48FF-8C26-FE86A454A958}" srcOrd="5" destOrd="0" presId="urn:microsoft.com/office/officeart/2005/8/layout/hierarchy2"/>
    <dgm:cxn modelId="{E8B81A64-79D4-463F-BAF6-DE4348E34BAF}" type="presParOf" srcId="{C5287EE9-EF62-48FF-8C26-FE86A454A958}" destId="{97665C36-0581-4CA2-AD0D-F761D32EEA6D}" srcOrd="0" destOrd="0" presId="urn:microsoft.com/office/officeart/2005/8/layout/hierarchy2"/>
    <dgm:cxn modelId="{00CDDE8F-2DE2-4FC6-AD48-D0CDB60B744E}" type="presParOf" srcId="{C5287EE9-EF62-48FF-8C26-FE86A454A958}" destId="{8E7E8674-BB7C-401D-8F46-CBEBA37AB749}" srcOrd="1" destOrd="0" presId="urn:microsoft.com/office/officeart/2005/8/layout/hierarchy2"/>
    <dgm:cxn modelId="{B7AC572C-32CE-402D-A718-40E3F3F0F421}" type="presParOf" srcId="{8E7E8674-BB7C-401D-8F46-CBEBA37AB749}" destId="{995DF23E-33A2-490B-81C8-A37AC89C367C}" srcOrd="0" destOrd="0" presId="urn:microsoft.com/office/officeart/2005/8/layout/hierarchy2"/>
    <dgm:cxn modelId="{83E8F298-4BF0-4F8D-96D5-EFE98154DC38}" type="presParOf" srcId="{995DF23E-33A2-490B-81C8-A37AC89C367C}" destId="{DA36D9D7-A7D3-46EF-858E-B712539FF5CB}" srcOrd="0" destOrd="0" presId="urn:microsoft.com/office/officeart/2005/8/layout/hierarchy2"/>
    <dgm:cxn modelId="{1E0CA4B1-08BF-4A15-87BA-9C2BA9C9622E}" type="presParOf" srcId="{8E7E8674-BB7C-401D-8F46-CBEBA37AB749}" destId="{08F271B2-B488-4C9D-9CCF-DCAE20E8C314}" srcOrd="1" destOrd="0" presId="urn:microsoft.com/office/officeart/2005/8/layout/hierarchy2"/>
    <dgm:cxn modelId="{83395DF6-A838-41E9-B24E-B4436A82AACF}" type="presParOf" srcId="{08F271B2-B488-4C9D-9CCF-DCAE20E8C314}" destId="{B1710695-554F-4648-83B9-706DDEA55600}" srcOrd="0" destOrd="0" presId="urn:microsoft.com/office/officeart/2005/8/layout/hierarchy2"/>
    <dgm:cxn modelId="{5F244FFA-7AF3-473A-95F4-36ED34B2ABC7}" type="presParOf" srcId="{08F271B2-B488-4C9D-9CCF-DCAE20E8C314}" destId="{9CBB827C-4E57-473D-B2EF-173D5A0277E4}" srcOrd="1" destOrd="0" presId="urn:microsoft.com/office/officeart/2005/8/layout/hierarchy2"/>
    <dgm:cxn modelId="{C233AFEB-E889-416A-A214-CA198E1F9924}" type="presParOf" srcId="{8E7E8674-BB7C-401D-8F46-CBEBA37AB749}" destId="{F4BEA458-2FA0-405B-86F3-76C624BCF674}" srcOrd="2" destOrd="0" presId="urn:microsoft.com/office/officeart/2005/8/layout/hierarchy2"/>
    <dgm:cxn modelId="{10634E70-2F5F-4B03-BC02-E228405D1E9E}" type="presParOf" srcId="{F4BEA458-2FA0-405B-86F3-76C624BCF674}" destId="{2A6E433D-8B9B-4325-8324-351B6638D1F9}" srcOrd="0" destOrd="0" presId="urn:microsoft.com/office/officeart/2005/8/layout/hierarchy2"/>
    <dgm:cxn modelId="{F8604FD0-F28F-4607-9F49-ADDABEF2BDAF}" type="presParOf" srcId="{8E7E8674-BB7C-401D-8F46-CBEBA37AB749}" destId="{85E01C53-E0C5-418E-AE11-D6BB93C80CC9}" srcOrd="3" destOrd="0" presId="urn:microsoft.com/office/officeart/2005/8/layout/hierarchy2"/>
    <dgm:cxn modelId="{51A8AE79-B1DC-4AF0-9BB1-C4BCB33367A8}" type="presParOf" srcId="{85E01C53-E0C5-418E-AE11-D6BB93C80CC9}" destId="{CBF22783-67FF-414E-AB65-9572376E5E7E}" srcOrd="0" destOrd="0" presId="urn:microsoft.com/office/officeart/2005/8/layout/hierarchy2"/>
    <dgm:cxn modelId="{7E07FB21-BE77-4570-8D65-E7D4B3793772}" type="presParOf" srcId="{85E01C53-E0C5-418E-AE11-D6BB93C80CC9}" destId="{3428A2BE-4F69-4F8B-8EFC-76D9E620A19C}" srcOrd="1" destOrd="0" presId="urn:microsoft.com/office/officeart/2005/8/layout/hierarchy2"/>
    <dgm:cxn modelId="{AE52FCE0-F781-401F-A330-980FA3E67FF4}" type="presParOf" srcId="{423B8AF5-4D9E-40A1-94A4-2B2EB3F85B28}" destId="{33E48403-E58F-464D-973A-7F4CE6B1BD1C}" srcOrd="6" destOrd="0" presId="urn:microsoft.com/office/officeart/2005/8/layout/hierarchy2"/>
    <dgm:cxn modelId="{0B9C9339-E7EA-4CBD-9818-E27860FD9E01}" type="presParOf" srcId="{33E48403-E58F-464D-973A-7F4CE6B1BD1C}" destId="{91D523F1-B152-4800-A03A-515493A97636}" srcOrd="0" destOrd="0" presId="urn:microsoft.com/office/officeart/2005/8/layout/hierarchy2"/>
    <dgm:cxn modelId="{E27C01F7-B93E-4EFD-8689-EB043A728947}" type="presParOf" srcId="{423B8AF5-4D9E-40A1-94A4-2B2EB3F85B28}" destId="{40D40EF7-8E50-4C9E-A069-60A2E039DF51}" srcOrd="7" destOrd="0" presId="urn:microsoft.com/office/officeart/2005/8/layout/hierarchy2"/>
    <dgm:cxn modelId="{C223BEFA-4DFC-4804-9560-1EA36FC457B5}" type="presParOf" srcId="{40D40EF7-8E50-4C9E-A069-60A2E039DF51}" destId="{97F8B85A-37B9-46CA-94A1-B7EC055921B8}" srcOrd="0" destOrd="0" presId="urn:microsoft.com/office/officeart/2005/8/layout/hierarchy2"/>
    <dgm:cxn modelId="{66362184-FBC0-4BD5-923C-68262919EE10}" type="presParOf" srcId="{40D40EF7-8E50-4C9E-A069-60A2E039DF51}" destId="{01463B8C-13D4-4E95-BC8B-5C8BFF2DB149}" srcOrd="1" destOrd="0" presId="urn:microsoft.com/office/officeart/2005/8/layout/hierarchy2"/>
    <dgm:cxn modelId="{7EDD9C04-A5E9-446E-B6C2-5E7E45ADF4F4}" type="presParOf" srcId="{423B8AF5-4D9E-40A1-94A4-2B2EB3F85B28}" destId="{C6D22FF0-8085-414D-8D62-B919A6C9EF65}" srcOrd="8" destOrd="0" presId="urn:microsoft.com/office/officeart/2005/8/layout/hierarchy2"/>
    <dgm:cxn modelId="{F5C368CE-963C-4D5C-98D4-F695D48743DC}" type="presParOf" srcId="{C6D22FF0-8085-414D-8D62-B919A6C9EF65}" destId="{FE4CA66F-74E4-4199-A804-5051B46D7F52}" srcOrd="0" destOrd="0" presId="urn:microsoft.com/office/officeart/2005/8/layout/hierarchy2"/>
    <dgm:cxn modelId="{8BB337DC-D508-4FDD-BE66-5F9569B5EA83}" type="presParOf" srcId="{423B8AF5-4D9E-40A1-94A4-2B2EB3F85B28}" destId="{C517BD94-F186-4D7B-A326-0FA0747A73BC}" srcOrd="9" destOrd="0" presId="urn:microsoft.com/office/officeart/2005/8/layout/hierarchy2"/>
    <dgm:cxn modelId="{907BFD97-2D6F-488E-9370-0078B2F8BCB2}" type="presParOf" srcId="{C517BD94-F186-4D7B-A326-0FA0747A73BC}" destId="{79D9109D-2147-4EF4-AE88-D102C92BB0EE}" srcOrd="0" destOrd="0" presId="urn:microsoft.com/office/officeart/2005/8/layout/hierarchy2"/>
    <dgm:cxn modelId="{ECC6C3BF-73FF-497F-AC16-FB228CC1B405}" type="presParOf" srcId="{C517BD94-F186-4D7B-A326-0FA0747A73BC}" destId="{2DDE81D5-C038-419B-8720-8C6D29758D4B}" srcOrd="1" destOrd="0" presId="urn:microsoft.com/office/officeart/2005/8/layout/hierarchy2"/>
    <dgm:cxn modelId="{01CC7220-8D0B-4069-8C0A-C4AF108666F1}" type="presParOf" srcId="{2DDE81D5-C038-419B-8720-8C6D29758D4B}" destId="{4D2356EB-95CA-4DEC-B691-DDE99A4D1BC7}" srcOrd="0" destOrd="0" presId="urn:microsoft.com/office/officeart/2005/8/layout/hierarchy2"/>
    <dgm:cxn modelId="{5BFD0933-421C-4EE8-8B78-01BF68DF769D}" type="presParOf" srcId="{4D2356EB-95CA-4DEC-B691-DDE99A4D1BC7}" destId="{5C3B03BC-332C-4EF4-B0B7-547AF907EEE0}" srcOrd="0" destOrd="0" presId="urn:microsoft.com/office/officeart/2005/8/layout/hierarchy2"/>
    <dgm:cxn modelId="{C2B635AA-43FD-4E9E-979D-46561B1A2396}" type="presParOf" srcId="{2DDE81D5-C038-419B-8720-8C6D29758D4B}" destId="{8C47A020-4347-460C-82E3-B4469B6B3EFE}" srcOrd="1" destOrd="0" presId="urn:microsoft.com/office/officeart/2005/8/layout/hierarchy2"/>
    <dgm:cxn modelId="{BA90C4B9-CB89-494A-9CAC-946FB52BFA7C}" type="presParOf" srcId="{8C47A020-4347-460C-82E3-B4469B6B3EFE}" destId="{AFE2EA98-A94C-47CC-869C-681D9992660C}" srcOrd="0" destOrd="0" presId="urn:microsoft.com/office/officeart/2005/8/layout/hierarchy2"/>
    <dgm:cxn modelId="{ABFDB56A-8161-4464-B924-9A2173403273}" type="presParOf" srcId="{8C47A020-4347-460C-82E3-B4469B6B3EFE}" destId="{F98BF5DA-FDD9-4E6F-9097-80DD2B333F65}" srcOrd="1" destOrd="0" presId="urn:microsoft.com/office/officeart/2005/8/layout/hierarchy2"/>
    <dgm:cxn modelId="{831FBC38-BDE2-4F70-92BE-430C09818B41}" type="presParOf" srcId="{2DDE81D5-C038-419B-8720-8C6D29758D4B}" destId="{916AD8A7-809B-48C9-B22D-D9925C262CFC}" srcOrd="2" destOrd="0" presId="urn:microsoft.com/office/officeart/2005/8/layout/hierarchy2"/>
    <dgm:cxn modelId="{E6482BF7-8933-4888-B48E-9EC5CAC6D105}" type="presParOf" srcId="{916AD8A7-809B-48C9-B22D-D9925C262CFC}" destId="{4E8B9264-F321-42CB-AFF2-C0325F3D093B}" srcOrd="0" destOrd="0" presId="urn:microsoft.com/office/officeart/2005/8/layout/hierarchy2"/>
    <dgm:cxn modelId="{89A6E15A-453C-480A-834E-3C0F7FAADA5B}" type="presParOf" srcId="{2DDE81D5-C038-419B-8720-8C6D29758D4B}" destId="{76E036A1-8392-41F8-B748-385131C0AF8F}" srcOrd="3" destOrd="0" presId="urn:microsoft.com/office/officeart/2005/8/layout/hierarchy2"/>
    <dgm:cxn modelId="{01BA2F2D-81DE-4E88-990A-9258276C489C}" type="presParOf" srcId="{76E036A1-8392-41F8-B748-385131C0AF8F}" destId="{04371E0E-2151-4953-9A86-4908ED84804E}" srcOrd="0" destOrd="0" presId="urn:microsoft.com/office/officeart/2005/8/layout/hierarchy2"/>
    <dgm:cxn modelId="{F50CC693-C916-4AA4-BEAF-12BFDBC2A27A}" type="presParOf" srcId="{76E036A1-8392-41F8-B748-385131C0AF8F}" destId="{C34A5049-DC3D-44DB-989C-507B47718FF0}" srcOrd="1" destOrd="0" presId="urn:microsoft.com/office/officeart/2005/8/layout/hierarchy2"/>
    <dgm:cxn modelId="{83625991-0494-4904-8C4D-C9800AE46EF6}" type="presParOf" srcId="{423B8AF5-4D9E-40A1-94A4-2B2EB3F85B28}" destId="{21DA90AF-A7B1-4F11-B14A-E6CE23B0B14D}" srcOrd="10" destOrd="0" presId="urn:microsoft.com/office/officeart/2005/8/layout/hierarchy2"/>
    <dgm:cxn modelId="{0A373219-5AA7-4ED9-A1C3-6E4F7D0A0092}" type="presParOf" srcId="{21DA90AF-A7B1-4F11-B14A-E6CE23B0B14D}" destId="{6A1A9340-E441-450D-B0D1-085C0DB6439A}" srcOrd="0" destOrd="0" presId="urn:microsoft.com/office/officeart/2005/8/layout/hierarchy2"/>
    <dgm:cxn modelId="{0E4F899A-92F2-4204-9779-495232AF6554}" type="presParOf" srcId="{423B8AF5-4D9E-40A1-94A4-2B2EB3F85B28}" destId="{3DA6D6B7-2B61-4AB6-B70C-3D5AB989478D}" srcOrd="11" destOrd="0" presId="urn:microsoft.com/office/officeart/2005/8/layout/hierarchy2"/>
    <dgm:cxn modelId="{9E6BF34D-02E2-4BEE-9FAD-2468C51F79F4}" type="presParOf" srcId="{3DA6D6B7-2B61-4AB6-B70C-3D5AB989478D}" destId="{8F8D1DB0-E266-4FDB-BE73-166DFD66CEB3}" srcOrd="0" destOrd="0" presId="urn:microsoft.com/office/officeart/2005/8/layout/hierarchy2"/>
    <dgm:cxn modelId="{AB9A6122-086C-412F-B59F-7ADCB97CD3A1}" type="presParOf" srcId="{3DA6D6B7-2B61-4AB6-B70C-3D5AB989478D}" destId="{DBD86D74-DCA0-4F96-BB47-7D34FC8DD474}" srcOrd="1" destOrd="0" presId="urn:microsoft.com/office/officeart/2005/8/layout/hierarchy2"/>
    <dgm:cxn modelId="{8EC50EFA-088A-4C9D-8EB5-77D6F81E848D}" type="presParOf" srcId="{DBD86D74-DCA0-4F96-BB47-7D34FC8DD474}" destId="{D836C52E-2F9B-4154-AE5F-08F3729FF33A}" srcOrd="0" destOrd="0" presId="urn:microsoft.com/office/officeart/2005/8/layout/hierarchy2"/>
    <dgm:cxn modelId="{BEF8C9A5-81A5-40C7-93D5-D92405B0DFB5}" type="presParOf" srcId="{D836C52E-2F9B-4154-AE5F-08F3729FF33A}" destId="{96CF8CC0-EE78-48CC-B0BA-5D5D458CD7BF}" srcOrd="0" destOrd="0" presId="urn:microsoft.com/office/officeart/2005/8/layout/hierarchy2"/>
    <dgm:cxn modelId="{AAFE55BE-1A6B-40D4-A651-6DA2FF3B0B13}" type="presParOf" srcId="{DBD86D74-DCA0-4F96-BB47-7D34FC8DD474}" destId="{7BC12475-4A34-4E26-846D-A1FD5372E8D2}" srcOrd="1" destOrd="0" presId="urn:microsoft.com/office/officeart/2005/8/layout/hierarchy2"/>
    <dgm:cxn modelId="{B21F50B4-1F0C-4439-8DCA-C1018FADFB3F}" type="presParOf" srcId="{7BC12475-4A34-4E26-846D-A1FD5372E8D2}" destId="{72495A2B-D499-4103-90C3-DC085E1F17B3}" srcOrd="0" destOrd="0" presId="urn:microsoft.com/office/officeart/2005/8/layout/hierarchy2"/>
    <dgm:cxn modelId="{698FFA6A-661A-4C2A-ABF6-FA42F0563E94}" type="presParOf" srcId="{7BC12475-4A34-4E26-846D-A1FD5372E8D2}" destId="{EA9A1EA3-9A1B-4899-87A3-E966698517F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1FB7AE8-0540-4843-888D-9C970ABFE617}">
      <dsp:nvSpPr>
        <dsp:cNvPr id="0" name=""/>
        <dsp:cNvSpPr/>
      </dsp:nvSpPr>
      <dsp:spPr>
        <a:xfrm>
          <a:off x="0" y="2553824"/>
          <a:ext cx="1030764" cy="5153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Utility</a:t>
          </a:r>
          <a:endParaRPr lang="ko-KR" altLang="en-US" sz="1400" kern="1200" dirty="0"/>
        </a:p>
      </dsp:txBody>
      <dsp:txXfrm>
        <a:off x="0" y="2553824"/>
        <a:ext cx="1030764" cy="515382"/>
      </dsp:txXfrm>
    </dsp:sp>
    <dsp:sp modelId="{DCA11A00-AB7C-47FE-8EE9-BFE93FA7FD58}">
      <dsp:nvSpPr>
        <dsp:cNvPr id="0" name=""/>
        <dsp:cNvSpPr/>
      </dsp:nvSpPr>
      <dsp:spPr>
        <a:xfrm rot="19099612">
          <a:off x="689068" y="1904897"/>
          <a:ext cx="2700625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700625" y="882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 rot="19099612">
        <a:off x="1971865" y="1846203"/>
        <a:ext cx="135031" cy="135031"/>
      </dsp:txXfrm>
    </dsp:sp>
    <dsp:sp modelId="{7B3CD914-61A1-4401-8B51-0DB4F1717122}">
      <dsp:nvSpPr>
        <dsp:cNvPr id="0" name=""/>
        <dsp:cNvSpPr/>
      </dsp:nvSpPr>
      <dsp:spPr>
        <a:xfrm>
          <a:off x="3047997" y="758231"/>
          <a:ext cx="1221466" cy="5153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Functionality</a:t>
          </a:r>
          <a:endParaRPr lang="ko-KR" altLang="en-US" sz="1200" kern="1200" dirty="0"/>
        </a:p>
      </dsp:txBody>
      <dsp:txXfrm>
        <a:off x="3047997" y="758231"/>
        <a:ext cx="1221466" cy="515382"/>
      </dsp:txXfrm>
    </dsp:sp>
    <dsp:sp modelId="{6BF01CEC-1283-4EB3-AA50-51F6AA7D9E4F}">
      <dsp:nvSpPr>
        <dsp:cNvPr id="0" name=""/>
        <dsp:cNvSpPr/>
      </dsp:nvSpPr>
      <dsp:spPr>
        <a:xfrm rot="20507785">
          <a:off x="4215024" y="667293"/>
          <a:ext cx="217550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175500" y="882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 rot="20507785">
        <a:off x="5248387" y="621728"/>
        <a:ext cx="108775" cy="108775"/>
      </dsp:txXfrm>
    </dsp:sp>
    <dsp:sp modelId="{CA6B33D9-B5B1-4C9B-B815-B556DE26DF16}">
      <dsp:nvSpPr>
        <dsp:cNvPr id="0" name=""/>
        <dsp:cNvSpPr/>
      </dsp:nvSpPr>
      <dsp:spPr>
        <a:xfrm>
          <a:off x="6336086" y="78617"/>
          <a:ext cx="1208819" cy="5153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Accuracy (H)</a:t>
          </a:r>
          <a:endParaRPr lang="ko-KR" altLang="en-US" sz="1400" kern="1200" dirty="0"/>
        </a:p>
      </dsp:txBody>
      <dsp:txXfrm>
        <a:off x="6336086" y="78617"/>
        <a:ext cx="1208819" cy="515382"/>
      </dsp:txXfrm>
    </dsp:sp>
    <dsp:sp modelId="{0200506B-81A1-4CCA-9A34-FFFBE156EE8F}">
      <dsp:nvSpPr>
        <dsp:cNvPr id="0" name=""/>
        <dsp:cNvSpPr/>
      </dsp:nvSpPr>
      <dsp:spPr>
        <a:xfrm rot="21458295">
          <a:off x="4268596" y="965022"/>
          <a:ext cx="2042216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042216" y="882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21458295">
        <a:off x="5238649" y="922789"/>
        <a:ext cx="102110" cy="102110"/>
      </dsp:txXfrm>
    </dsp:sp>
    <dsp:sp modelId="{75DF420F-9168-447B-A3BA-A8E339325611}">
      <dsp:nvSpPr>
        <dsp:cNvPr id="0" name=""/>
        <dsp:cNvSpPr/>
      </dsp:nvSpPr>
      <dsp:spPr>
        <a:xfrm>
          <a:off x="6309945" y="674074"/>
          <a:ext cx="1208819" cy="5153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Security (H)</a:t>
          </a:r>
          <a:endParaRPr lang="ko-KR" altLang="en-US" sz="1400" kern="1200" dirty="0"/>
        </a:p>
      </dsp:txBody>
      <dsp:txXfrm>
        <a:off x="6309945" y="674074"/>
        <a:ext cx="1208819" cy="515382"/>
      </dsp:txXfrm>
    </dsp:sp>
    <dsp:sp modelId="{B73852FE-6498-47C9-8E3E-8F289AA5D932}">
      <dsp:nvSpPr>
        <dsp:cNvPr id="0" name=""/>
        <dsp:cNvSpPr/>
      </dsp:nvSpPr>
      <dsp:spPr>
        <a:xfrm rot="20130673">
          <a:off x="931109" y="2343490"/>
          <a:ext cx="2215616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215616" y="882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 rot="20130673">
        <a:off x="1983526" y="2296921"/>
        <a:ext cx="110780" cy="110780"/>
      </dsp:txXfrm>
    </dsp:sp>
    <dsp:sp modelId="{3520A3DF-32A7-467D-8E3D-207BE38444B5}">
      <dsp:nvSpPr>
        <dsp:cNvPr id="0" name=""/>
        <dsp:cNvSpPr/>
      </dsp:nvSpPr>
      <dsp:spPr>
        <a:xfrm>
          <a:off x="3047069" y="1635417"/>
          <a:ext cx="1221466" cy="5153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Reliability</a:t>
          </a:r>
          <a:endParaRPr lang="ko-KR" altLang="en-US" sz="1200" kern="1200" dirty="0"/>
        </a:p>
      </dsp:txBody>
      <dsp:txXfrm>
        <a:off x="3047069" y="1635417"/>
        <a:ext cx="1221466" cy="515382"/>
      </dsp:txXfrm>
    </dsp:sp>
    <dsp:sp modelId="{7D288526-70D8-4625-936D-96E6086EB616}">
      <dsp:nvSpPr>
        <dsp:cNvPr id="0" name=""/>
        <dsp:cNvSpPr/>
      </dsp:nvSpPr>
      <dsp:spPr>
        <a:xfrm rot="20988951">
          <a:off x="4251988" y="1698576"/>
          <a:ext cx="2100646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100646" y="882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20988951">
        <a:off x="5249795" y="1654882"/>
        <a:ext cx="105032" cy="105032"/>
      </dsp:txXfrm>
    </dsp:sp>
    <dsp:sp modelId="{378FE514-3AA9-4D9B-8269-2E93CB78CA72}">
      <dsp:nvSpPr>
        <dsp:cNvPr id="0" name=""/>
        <dsp:cNvSpPr/>
      </dsp:nvSpPr>
      <dsp:spPr>
        <a:xfrm>
          <a:off x="6336086" y="1263997"/>
          <a:ext cx="1400088" cy="5153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Timeliness (H)</a:t>
          </a:r>
          <a:endParaRPr lang="ko-KR" altLang="en-US" sz="1400" kern="1200" dirty="0"/>
        </a:p>
      </dsp:txBody>
      <dsp:txXfrm>
        <a:off x="6336086" y="1263997"/>
        <a:ext cx="1400088" cy="515382"/>
      </dsp:txXfrm>
    </dsp:sp>
    <dsp:sp modelId="{3FE630EA-CEED-489D-ADF7-63B7FD95300C}">
      <dsp:nvSpPr>
        <dsp:cNvPr id="0" name=""/>
        <dsp:cNvSpPr/>
      </dsp:nvSpPr>
      <dsp:spPr>
        <a:xfrm rot="366513">
          <a:off x="4262633" y="1994921"/>
          <a:ext cx="2079356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079356" y="882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366513">
        <a:off x="5250327" y="1951759"/>
        <a:ext cx="103967" cy="103967"/>
      </dsp:txXfrm>
    </dsp:sp>
    <dsp:sp modelId="{F9732592-ABCD-4262-BF0D-73F7CF64BB88}">
      <dsp:nvSpPr>
        <dsp:cNvPr id="0" name=""/>
        <dsp:cNvSpPr/>
      </dsp:nvSpPr>
      <dsp:spPr>
        <a:xfrm>
          <a:off x="6336086" y="1856686"/>
          <a:ext cx="1290497" cy="5153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Recoverability (M) </a:t>
          </a:r>
          <a:endParaRPr lang="ko-KR" altLang="en-US" sz="1200" kern="1200" dirty="0"/>
        </a:p>
      </dsp:txBody>
      <dsp:txXfrm>
        <a:off x="6336086" y="1856686"/>
        <a:ext cx="1290497" cy="515382"/>
      </dsp:txXfrm>
    </dsp:sp>
    <dsp:sp modelId="{E7739D5D-08CE-4754-88E2-1003958DF98F}">
      <dsp:nvSpPr>
        <dsp:cNvPr id="0" name=""/>
        <dsp:cNvSpPr/>
      </dsp:nvSpPr>
      <dsp:spPr>
        <a:xfrm rot="452550">
          <a:off x="1021966" y="2936180"/>
          <a:ext cx="2033902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033902" y="882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 rot="452550">
        <a:off x="1988069" y="2894154"/>
        <a:ext cx="101695" cy="101695"/>
      </dsp:txXfrm>
    </dsp:sp>
    <dsp:sp modelId="{97665C36-0581-4CA2-AD0D-F761D32EEA6D}">
      <dsp:nvSpPr>
        <dsp:cNvPr id="0" name=""/>
        <dsp:cNvSpPr/>
      </dsp:nvSpPr>
      <dsp:spPr>
        <a:xfrm>
          <a:off x="3047069" y="2820797"/>
          <a:ext cx="1221466" cy="5153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Usability</a:t>
          </a:r>
          <a:endParaRPr lang="ko-KR" altLang="en-US" sz="1200" b="1" kern="1200" dirty="0"/>
        </a:p>
      </dsp:txBody>
      <dsp:txXfrm>
        <a:off x="3047069" y="2820797"/>
        <a:ext cx="1221466" cy="515382"/>
      </dsp:txXfrm>
    </dsp:sp>
    <dsp:sp modelId="{995DF23E-33A2-490B-81C8-A37AC89C367C}">
      <dsp:nvSpPr>
        <dsp:cNvPr id="0" name=""/>
        <dsp:cNvSpPr/>
      </dsp:nvSpPr>
      <dsp:spPr>
        <a:xfrm rot="20988951">
          <a:off x="4251988" y="2883956"/>
          <a:ext cx="2100646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100646" y="882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20988951">
        <a:off x="5249795" y="2840262"/>
        <a:ext cx="105032" cy="105032"/>
      </dsp:txXfrm>
    </dsp:sp>
    <dsp:sp modelId="{B1710695-554F-4648-83B9-706DDEA55600}">
      <dsp:nvSpPr>
        <dsp:cNvPr id="0" name=""/>
        <dsp:cNvSpPr/>
      </dsp:nvSpPr>
      <dsp:spPr>
        <a:xfrm>
          <a:off x="6336086" y="2449376"/>
          <a:ext cx="1343633" cy="5153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Operability(L)</a:t>
          </a:r>
          <a:endParaRPr lang="ko-KR" altLang="en-US" sz="1400" b="1" kern="1200" dirty="0"/>
        </a:p>
      </dsp:txBody>
      <dsp:txXfrm>
        <a:off x="6336086" y="2449376"/>
        <a:ext cx="1343633" cy="515382"/>
      </dsp:txXfrm>
    </dsp:sp>
    <dsp:sp modelId="{F4BEA458-2FA0-405B-86F3-76C624BCF674}">
      <dsp:nvSpPr>
        <dsp:cNvPr id="0" name=""/>
        <dsp:cNvSpPr/>
      </dsp:nvSpPr>
      <dsp:spPr>
        <a:xfrm rot="366513">
          <a:off x="4262633" y="3180301"/>
          <a:ext cx="2079356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079356" y="882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366513">
        <a:off x="5250327" y="3137139"/>
        <a:ext cx="103967" cy="103967"/>
      </dsp:txXfrm>
    </dsp:sp>
    <dsp:sp modelId="{CBF22783-67FF-414E-AB65-9572376E5E7E}">
      <dsp:nvSpPr>
        <dsp:cNvPr id="0" name=""/>
        <dsp:cNvSpPr/>
      </dsp:nvSpPr>
      <dsp:spPr>
        <a:xfrm>
          <a:off x="6336086" y="3042066"/>
          <a:ext cx="1378751" cy="5153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Accessibility(M)</a:t>
          </a:r>
          <a:endParaRPr lang="ko-KR" altLang="en-US" sz="1400" b="1" kern="1200" dirty="0"/>
        </a:p>
      </dsp:txBody>
      <dsp:txXfrm>
        <a:off x="6336086" y="3042066"/>
        <a:ext cx="1378751" cy="515382"/>
      </dsp:txXfrm>
    </dsp:sp>
    <dsp:sp modelId="{33E48403-E58F-464D-973A-7F4CE6B1BD1C}">
      <dsp:nvSpPr>
        <dsp:cNvPr id="0" name=""/>
        <dsp:cNvSpPr/>
      </dsp:nvSpPr>
      <dsp:spPr>
        <a:xfrm rot="1385475">
          <a:off x="942958" y="3232525"/>
          <a:ext cx="2191918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191918" y="882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 rot="1385475">
        <a:off x="1984119" y="3186549"/>
        <a:ext cx="109595" cy="109595"/>
      </dsp:txXfrm>
    </dsp:sp>
    <dsp:sp modelId="{97F8B85A-37B9-46CA-94A1-B7EC055921B8}">
      <dsp:nvSpPr>
        <dsp:cNvPr id="0" name=""/>
        <dsp:cNvSpPr/>
      </dsp:nvSpPr>
      <dsp:spPr>
        <a:xfrm>
          <a:off x="3047069" y="3413487"/>
          <a:ext cx="1221466" cy="5153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Efficiency(M)</a:t>
          </a:r>
          <a:endParaRPr lang="ko-KR" altLang="en-US" sz="1200" kern="1200" dirty="0"/>
        </a:p>
      </dsp:txBody>
      <dsp:txXfrm>
        <a:off x="3047069" y="3413487"/>
        <a:ext cx="1221466" cy="515382"/>
      </dsp:txXfrm>
    </dsp:sp>
    <dsp:sp modelId="{C6D22FF0-8085-414D-8D62-B919A6C9EF65}">
      <dsp:nvSpPr>
        <dsp:cNvPr id="0" name=""/>
        <dsp:cNvSpPr/>
      </dsp:nvSpPr>
      <dsp:spPr>
        <a:xfrm rot="2145922">
          <a:off x="796458" y="3528869"/>
          <a:ext cx="2484917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484917" y="882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 rot="2145922">
        <a:off x="1976794" y="3475569"/>
        <a:ext cx="124245" cy="124245"/>
      </dsp:txXfrm>
    </dsp:sp>
    <dsp:sp modelId="{79D9109D-2147-4EF4-AE88-D102C92BB0EE}">
      <dsp:nvSpPr>
        <dsp:cNvPr id="0" name=""/>
        <dsp:cNvSpPr/>
      </dsp:nvSpPr>
      <dsp:spPr>
        <a:xfrm>
          <a:off x="3047069" y="4006177"/>
          <a:ext cx="1221466" cy="5153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Maintainability</a:t>
          </a:r>
          <a:endParaRPr lang="en-US" sz="900" b="1" kern="1200" dirty="0" smtClean="0"/>
        </a:p>
      </dsp:txBody>
      <dsp:txXfrm>
        <a:off x="3047069" y="4006177"/>
        <a:ext cx="1221466" cy="515382"/>
      </dsp:txXfrm>
    </dsp:sp>
    <dsp:sp modelId="{4D2356EB-95CA-4DEC-B691-DDE99A4D1BC7}">
      <dsp:nvSpPr>
        <dsp:cNvPr id="0" name=""/>
        <dsp:cNvSpPr/>
      </dsp:nvSpPr>
      <dsp:spPr>
        <a:xfrm rot="20988951">
          <a:off x="4251988" y="4069336"/>
          <a:ext cx="2100646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100646" y="882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20988951">
        <a:off x="5249795" y="4025641"/>
        <a:ext cx="105032" cy="105032"/>
      </dsp:txXfrm>
    </dsp:sp>
    <dsp:sp modelId="{AFE2EA98-A94C-47CC-869C-681D9992660C}">
      <dsp:nvSpPr>
        <dsp:cNvPr id="0" name=""/>
        <dsp:cNvSpPr/>
      </dsp:nvSpPr>
      <dsp:spPr>
        <a:xfrm>
          <a:off x="6336086" y="3634756"/>
          <a:ext cx="1359012" cy="5153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Stability(H)</a:t>
          </a:r>
          <a:endParaRPr lang="en-US" sz="1600" b="1" kern="1200" dirty="0" smtClean="0"/>
        </a:p>
      </dsp:txBody>
      <dsp:txXfrm>
        <a:off x="6336086" y="3634756"/>
        <a:ext cx="1359012" cy="515382"/>
      </dsp:txXfrm>
    </dsp:sp>
    <dsp:sp modelId="{916AD8A7-809B-48C9-B22D-D9925C262CFC}">
      <dsp:nvSpPr>
        <dsp:cNvPr id="0" name=""/>
        <dsp:cNvSpPr/>
      </dsp:nvSpPr>
      <dsp:spPr>
        <a:xfrm rot="366513">
          <a:off x="4262633" y="4365681"/>
          <a:ext cx="2079356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079356" y="882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366513">
        <a:off x="5250327" y="4322519"/>
        <a:ext cx="103967" cy="103967"/>
      </dsp:txXfrm>
    </dsp:sp>
    <dsp:sp modelId="{04371E0E-2151-4953-9A86-4908ED84804E}">
      <dsp:nvSpPr>
        <dsp:cNvPr id="0" name=""/>
        <dsp:cNvSpPr/>
      </dsp:nvSpPr>
      <dsp:spPr>
        <a:xfrm>
          <a:off x="6336086" y="4227446"/>
          <a:ext cx="1343633" cy="5153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Changeability(L)</a:t>
          </a:r>
          <a:r>
            <a:rPr lang="en-US" sz="1400" b="1" kern="1200" dirty="0" smtClean="0"/>
            <a:t>	</a:t>
          </a:r>
        </a:p>
      </dsp:txBody>
      <dsp:txXfrm>
        <a:off x="6336086" y="4227446"/>
        <a:ext cx="1343633" cy="515382"/>
      </dsp:txXfrm>
    </dsp:sp>
    <dsp:sp modelId="{21DA90AF-A7B1-4F11-B14A-E6CE23B0B14D}">
      <dsp:nvSpPr>
        <dsp:cNvPr id="0" name=""/>
        <dsp:cNvSpPr/>
      </dsp:nvSpPr>
      <dsp:spPr>
        <a:xfrm rot="2783053">
          <a:off x="577443" y="3860773"/>
          <a:ext cx="2922947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922947" y="882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/>
        </a:p>
      </dsp:txBody>
      <dsp:txXfrm rot="2783053">
        <a:off x="1965843" y="3796522"/>
        <a:ext cx="146147" cy="146147"/>
      </dsp:txXfrm>
    </dsp:sp>
    <dsp:sp modelId="{8F8D1DB0-E266-4FDB-BE73-166DFD66CEB3}">
      <dsp:nvSpPr>
        <dsp:cNvPr id="0" name=""/>
        <dsp:cNvSpPr/>
      </dsp:nvSpPr>
      <dsp:spPr>
        <a:xfrm>
          <a:off x="3047069" y="4669984"/>
          <a:ext cx="1221466" cy="5153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Portability</a:t>
          </a:r>
          <a:endParaRPr lang="ko-KR" altLang="en-US" sz="1400" kern="1200" dirty="0"/>
        </a:p>
      </dsp:txBody>
      <dsp:txXfrm>
        <a:off x="3047069" y="4669984"/>
        <a:ext cx="1221466" cy="515382"/>
      </dsp:txXfrm>
    </dsp:sp>
    <dsp:sp modelId="{D836C52E-2F9B-4154-AE5F-08F3729FF33A}">
      <dsp:nvSpPr>
        <dsp:cNvPr id="0" name=""/>
        <dsp:cNvSpPr/>
      </dsp:nvSpPr>
      <dsp:spPr>
        <a:xfrm rot="120386">
          <a:off x="4267902" y="4955070"/>
          <a:ext cx="2068818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068818" y="882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120386">
        <a:off x="5250590" y="4912171"/>
        <a:ext cx="103440" cy="103440"/>
      </dsp:txXfrm>
    </dsp:sp>
    <dsp:sp modelId="{72495A2B-D499-4103-90C3-DC085E1F17B3}">
      <dsp:nvSpPr>
        <dsp:cNvPr id="0" name=""/>
        <dsp:cNvSpPr/>
      </dsp:nvSpPr>
      <dsp:spPr>
        <a:xfrm>
          <a:off x="6336086" y="4742417"/>
          <a:ext cx="1343633" cy="5153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Adaptability(L)</a:t>
          </a:r>
          <a:endParaRPr lang="ko-KR" altLang="en-US" sz="1200" kern="1200" dirty="0"/>
        </a:p>
      </dsp:txBody>
      <dsp:txXfrm>
        <a:off x="6336086" y="4742417"/>
        <a:ext cx="1343633" cy="5153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ADEFE-9EF4-43C1-A2FA-98B56A791A46}" type="datetimeFigureOut">
              <a:rPr lang="en-US" smtClean="0"/>
              <a:pPr/>
              <a:t>12/10/2009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2B64C-9DAE-4DAB-AF54-42D19A6C5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8264-6E5C-41CA-88FC-8552CE69865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55EB-D0C8-4F03-90E2-8DAA5087CD57}" type="datetime1">
              <a:rPr lang="en-US" smtClean="0"/>
              <a:pPr/>
              <a:t>12/10/2009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554 - Design for Software and Systems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DDC-DC73-4B57-B784-5C8F7319E3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89F2-6EE1-43F4-A667-436736A821C5}" type="datetime1">
              <a:rPr lang="en-US" smtClean="0"/>
              <a:pPr/>
              <a:t>12/10/2009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554 - Design for Software and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DDC-DC73-4B57-B784-5C8F7319E3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0FAD-150B-425B-A558-04FC72D8F7BE}" type="datetime1">
              <a:rPr lang="en-US" smtClean="0"/>
              <a:pPr/>
              <a:t>12/10/2009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554 - Design for Software and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DDC-DC73-4B57-B784-5C8F7319E3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8814-094E-43AB-A8FD-3D6501BE7F52}" type="datetime1">
              <a:rPr lang="en-US" smtClean="0"/>
              <a:pPr/>
              <a:t>12/10/2009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554 - Design for Software and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DDC-DC73-4B57-B784-5C8F7319E3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0643-B9E8-4C2A-B87A-B19DA02FC214}" type="datetime1">
              <a:rPr lang="en-US" smtClean="0"/>
              <a:pPr/>
              <a:t>12/10/2009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554 - Design for Software and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DDC-DC73-4B57-B784-5C8F7319E3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2003-B36A-436B-BBCE-9103946F085D}" type="datetime1">
              <a:rPr lang="en-US" smtClean="0"/>
              <a:pPr/>
              <a:t>12/10/2009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554 - Design for Software and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DDC-DC73-4B57-B784-5C8F7319E3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0CFC-32BA-437A-A4EB-21650ED61554}" type="datetime1">
              <a:rPr lang="en-US" smtClean="0"/>
              <a:pPr/>
              <a:t>12/10/2009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554 - Design for Software and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DDC-DC73-4B57-B784-5C8F7319E3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C94B-E5FD-423E-B318-57A4CA1FD0B3}" type="datetime1">
              <a:rPr lang="en-US" smtClean="0"/>
              <a:pPr/>
              <a:t>12/10/2009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B77DDC-DC73-4B57-B784-5C8F7319E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 554 - Design for Software and Systems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0904-7B80-438D-884C-2A199520B3D1}" type="datetime1">
              <a:rPr lang="en-US" smtClean="0"/>
              <a:pPr/>
              <a:t>12/10/2009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554 - Design for Software and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DDC-DC73-4B57-B784-5C8F7319E3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1055-165B-4C38-8E6C-E6A27D05BE12}" type="datetime1">
              <a:rPr lang="en-US" smtClean="0"/>
              <a:pPr/>
              <a:t>12/10/2009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554 - Design for Software and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5B77DDC-DC73-4B57-B784-5C8F7319E3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C0575545-BDEA-44DB-AB1A-3EAF3FBC4C0A}" type="datetime1">
              <a:rPr lang="en-US" smtClean="0"/>
              <a:pPr/>
              <a:t>12/10/2009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554 - Design for Software and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DDC-DC73-4B57-B784-5C8F7319E3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20F594F-2607-47BB-AD85-D045A9D441A4}" type="datetime1">
              <a:rPr lang="en-US" smtClean="0"/>
              <a:pPr/>
              <a:t>12/10/2009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CS 554 - Design for Software and Systems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5B77DDC-DC73-4B57-B784-5C8F7319E3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276600"/>
            <a:ext cx="6477000" cy="1219200"/>
          </a:xfrm>
        </p:spPr>
        <p:txBody>
          <a:bodyPr/>
          <a:lstStyle/>
          <a:p>
            <a:pPr algn="ctr"/>
            <a:r>
              <a:rPr lang="en-US" dirty="0" smtClean="0"/>
              <a:t>OP - Final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295400"/>
            <a:ext cx="6480048" cy="17526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FDIR: Spacecraft Fault Protection System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4495800"/>
            <a:ext cx="243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Group</a:t>
            </a:r>
          </a:p>
          <a:p>
            <a:r>
              <a:rPr lang="en-US" dirty="0" smtClean="0"/>
              <a:t>KSK</a:t>
            </a:r>
          </a:p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Members</a:t>
            </a:r>
          </a:p>
          <a:p>
            <a:r>
              <a:rPr lang="en-US" dirty="0" smtClean="0"/>
              <a:t>Dong-</a:t>
            </a:r>
            <a:r>
              <a:rPr lang="en-US" dirty="0" err="1" smtClean="0"/>
              <a:t>Hyeon</a:t>
            </a:r>
            <a:r>
              <a:rPr lang="en-US" dirty="0" smtClean="0"/>
              <a:t> Kim</a:t>
            </a:r>
          </a:p>
          <a:p>
            <a:r>
              <a:rPr lang="en-US" dirty="0" err="1" smtClean="0"/>
              <a:t>Rachid</a:t>
            </a:r>
            <a:r>
              <a:rPr lang="en-US" dirty="0" smtClean="0"/>
              <a:t> </a:t>
            </a:r>
            <a:r>
              <a:rPr lang="en-US" dirty="0" err="1" smtClean="0"/>
              <a:t>Kachemir</a:t>
            </a:r>
            <a:endParaRPr lang="en-US" dirty="0" smtClean="0"/>
          </a:p>
          <a:p>
            <a:r>
              <a:rPr lang="en-US" dirty="0" err="1" smtClean="0"/>
              <a:t>Sanjar</a:t>
            </a:r>
            <a:r>
              <a:rPr lang="en-US" dirty="0" smtClean="0"/>
              <a:t> </a:t>
            </a:r>
            <a:r>
              <a:rPr lang="en-US" dirty="0" err="1" smtClean="0"/>
              <a:t>Bekov</a:t>
            </a:r>
            <a:endParaRPr lang="en-US" dirty="0" smtClean="0"/>
          </a:p>
          <a:p>
            <a:r>
              <a:rPr lang="en-US" dirty="0" err="1" smtClean="0"/>
              <a:t>Komi</a:t>
            </a:r>
            <a:r>
              <a:rPr lang="en-US" dirty="0" smtClean="0"/>
              <a:t> S. </a:t>
            </a:r>
            <a:r>
              <a:rPr lang="en-US" dirty="0" err="1" smtClean="0"/>
              <a:t>Abotsi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0272" y="266699"/>
            <a:ext cx="8312728" cy="952501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Prioritized Utility</a:t>
            </a:r>
            <a:r>
              <a:rPr lang="fr-FR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fr-FR" altLang="ko-KR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Tree</a:t>
            </a:r>
            <a:r>
              <a:rPr lang="fr-FR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(2/5)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381000" y="1143000"/>
          <a:ext cx="83058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DDC-DC73-4B57-B784-5C8F7319E36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554 - Design for Software and Systems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554 - Design for Software and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C466-806D-4530-80CD-85979326EB69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2" name="Group 5"/>
          <p:cNvGrpSpPr/>
          <p:nvPr/>
        </p:nvGrpSpPr>
        <p:grpSpPr>
          <a:xfrm>
            <a:off x="2057400" y="712794"/>
            <a:ext cx="1366491" cy="582606"/>
            <a:chOff x="6658949" y="88871"/>
            <a:chExt cx="1366491" cy="582606"/>
          </a:xfrm>
        </p:grpSpPr>
        <p:sp>
          <p:nvSpPr>
            <p:cNvPr id="31" name="Rounded Rectangle 30"/>
            <p:cNvSpPr/>
            <p:nvPr/>
          </p:nvSpPr>
          <p:spPr>
            <a:xfrm>
              <a:off x="6658949" y="88871"/>
              <a:ext cx="1366491" cy="582606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Rounded Rectangle 4"/>
            <p:cNvSpPr/>
            <p:nvPr/>
          </p:nvSpPr>
          <p:spPr>
            <a:xfrm>
              <a:off x="6676013" y="105935"/>
              <a:ext cx="1332363" cy="5484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Accuracy (H)</a:t>
              </a:r>
              <a:endParaRPr lang="ko-KR" altLang="en-US" sz="1400" kern="1200" dirty="0"/>
            </a:p>
          </p:txBody>
        </p:sp>
      </p:grpSp>
      <p:grpSp>
        <p:nvGrpSpPr>
          <p:cNvPr id="3" name="Group 6"/>
          <p:cNvGrpSpPr/>
          <p:nvPr/>
        </p:nvGrpSpPr>
        <p:grpSpPr>
          <a:xfrm>
            <a:off x="2057400" y="2236794"/>
            <a:ext cx="1366491" cy="582606"/>
            <a:chOff x="6658949" y="758869"/>
            <a:chExt cx="1366491" cy="582606"/>
          </a:xfrm>
        </p:grpSpPr>
        <p:sp>
          <p:nvSpPr>
            <p:cNvPr id="29" name="Rounded Rectangle 28"/>
            <p:cNvSpPr/>
            <p:nvPr/>
          </p:nvSpPr>
          <p:spPr>
            <a:xfrm>
              <a:off x="6658949" y="758869"/>
              <a:ext cx="1366491" cy="582606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Rounded Rectangle 6"/>
            <p:cNvSpPr/>
            <p:nvPr/>
          </p:nvSpPr>
          <p:spPr>
            <a:xfrm>
              <a:off x="6676013" y="775933"/>
              <a:ext cx="1332363" cy="5484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Security (H)</a:t>
              </a:r>
              <a:endParaRPr lang="ko-KR" altLang="en-US" sz="1400" kern="1200" dirty="0"/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2057400" y="3505200"/>
            <a:ext cx="1582708" cy="582606"/>
            <a:chOff x="6658949" y="1428866"/>
            <a:chExt cx="1582708" cy="582606"/>
          </a:xfrm>
        </p:grpSpPr>
        <p:sp>
          <p:nvSpPr>
            <p:cNvPr id="27" name="Rounded Rectangle 26"/>
            <p:cNvSpPr/>
            <p:nvPr/>
          </p:nvSpPr>
          <p:spPr>
            <a:xfrm>
              <a:off x="6658949" y="1428866"/>
              <a:ext cx="1582708" cy="582606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ounded Rectangle 8"/>
            <p:cNvSpPr/>
            <p:nvPr/>
          </p:nvSpPr>
          <p:spPr>
            <a:xfrm>
              <a:off x="6676013" y="1445930"/>
              <a:ext cx="1548580" cy="5484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Timeliness (H)</a:t>
              </a:r>
              <a:endParaRPr lang="ko-KR" altLang="en-US" sz="1400" kern="1200" dirty="0"/>
            </a:p>
          </p:txBody>
        </p:sp>
      </p:grpSp>
      <p:grpSp>
        <p:nvGrpSpPr>
          <p:cNvPr id="7" name="Group 8"/>
          <p:cNvGrpSpPr/>
          <p:nvPr/>
        </p:nvGrpSpPr>
        <p:grpSpPr>
          <a:xfrm>
            <a:off x="2057400" y="4572000"/>
            <a:ext cx="1458822" cy="582606"/>
            <a:chOff x="6658949" y="2098863"/>
            <a:chExt cx="1458822" cy="582606"/>
          </a:xfrm>
        </p:grpSpPr>
        <p:sp>
          <p:nvSpPr>
            <p:cNvPr id="25" name="Rounded Rectangle 24"/>
            <p:cNvSpPr/>
            <p:nvPr/>
          </p:nvSpPr>
          <p:spPr>
            <a:xfrm>
              <a:off x="6658949" y="2098863"/>
              <a:ext cx="1458822" cy="582606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Rounded Rectangle 10"/>
            <p:cNvSpPr/>
            <p:nvPr/>
          </p:nvSpPr>
          <p:spPr>
            <a:xfrm>
              <a:off x="6676013" y="2115927"/>
              <a:ext cx="1424694" cy="5484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Recoverability (M) </a:t>
              </a:r>
              <a:endParaRPr lang="ko-KR" altLang="en-US" sz="1200" kern="1200" dirty="0"/>
            </a:p>
          </p:txBody>
        </p:sp>
      </p:grpSp>
      <p:grpSp>
        <p:nvGrpSpPr>
          <p:cNvPr id="8" name="Group 9"/>
          <p:cNvGrpSpPr/>
          <p:nvPr/>
        </p:nvGrpSpPr>
        <p:grpSpPr>
          <a:xfrm>
            <a:off x="2057400" y="5486400"/>
            <a:ext cx="1518889" cy="582606"/>
            <a:chOff x="6658949" y="2768860"/>
            <a:chExt cx="1518889" cy="582606"/>
          </a:xfrm>
        </p:grpSpPr>
        <p:sp>
          <p:nvSpPr>
            <p:cNvPr id="23" name="Rounded Rectangle 22"/>
            <p:cNvSpPr/>
            <p:nvPr/>
          </p:nvSpPr>
          <p:spPr>
            <a:xfrm>
              <a:off x="6658949" y="2768860"/>
              <a:ext cx="1518889" cy="582606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Rounded Rectangle 12"/>
            <p:cNvSpPr/>
            <p:nvPr/>
          </p:nvSpPr>
          <p:spPr>
            <a:xfrm>
              <a:off x="6676013" y="2785924"/>
              <a:ext cx="1484761" cy="5484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Operability(L)</a:t>
              </a:r>
              <a:endParaRPr lang="ko-KR" altLang="en-US" sz="1400" b="1" kern="1200" dirty="0"/>
            </a:p>
          </p:txBody>
        </p:sp>
      </p:grpSp>
      <p:grpSp>
        <p:nvGrpSpPr>
          <p:cNvPr id="9" name="Group 32"/>
          <p:cNvGrpSpPr/>
          <p:nvPr/>
        </p:nvGrpSpPr>
        <p:grpSpPr>
          <a:xfrm>
            <a:off x="4572000" y="381000"/>
            <a:ext cx="3657600" cy="582606"/>
            <a:chOff x="6658949" y="88871"/>
            <a:chExt cx="1366491" cy="582606"/>
          </a:xfrm>
        </p:grpSpPr>
        <p:sp>
          <p:nvSpPr>
            <p:cNvPr id="34" name="Rounded Rectangle 33"/>
            <p:cNvSpPr/>
            <p:nvPr/>
          </p:nvSpPr>
          <p:spPr>
            <a:xfrm>
              <a:off x="6658949" y="88871"/>
              <a:ext cx="1366491" cy="582606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Rounded Rectangle 4"/>
            <p:cNvSpPr/>
            <p:nvPr/>
          </p:nvSpPr>
          <p:spPr>
            <a:xfrm>
              <a:off x="6676013" y="105935"/>
              <a:ext cx="1332363" cy="5484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/>
              <a:r>
                <a:rPr lang="en-US" sz="1400" dirty="0"/>
                <a:t>The FDIR receives an operating parameter‘s signal and converts it </a:t>
              </a:r>
              <a:r>
                <a:rPr lang="en-US" sz="1400" dirty="0" smtClean="0"/>
                <a:t>into </a:t>
              </a:r>
              <a:r>
                <a:rPr lang="en-US" sz="1400" dirty="0"/>
                <a:t>computational values with 0.0000001 of error range allowed</a:t>
              </a:r>
              <a:endParaRPr lang="ko-KR" altLang="en-US" sz="1400" kern="1200" dirty="0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4572000" y="1855794"/>
            <a:ext cx="3657600" cy="582606"/>
            <a:chOff x="6658949" y="758869"/>
            <a:chExt cx="1366491" cy="582606"/>
          </a:xfrm>
        </p:grpSpPr>
        <p:sp>
          <p:nvSpPr>
            <p:cNvPr id="37" name="Rounded Rectangle 36"/>
            <p:cNvSpPr/>
            <p:nvPr/>
          </p:nvSpPr>
          <p:spPr>
            <a:xfrm>
              <a:off x="6658949" y="758869"/>
              <a:ext cx="1366491" cy="582606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Rounded Rectangle 6"/>
            <p:cNvSpPr/>
            <p:nvPr/>
          </p:nvSpPr>
          <p:spPr>
            <a:xfrm>
              <a:off x="6676013" y="775933"/>
              <a:ext cx="1332363" cy="5484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The access to the control of the FDIR should be protected by a log-in function which will be limited only to the crew members</a:t>
              </a:r>
              <a:endParaRPr lang="ko-KR" altLang="en-US" sz="1400" kern="1200" dirty="0"/>
            </a:p>
          </p:txBody>
        </p:sp>
      </p:grpSp>
      <p:cxnSp>
        <p:nvCxnSpPr>
          <p:cNvPr id="43" name="Straight Connector 42"/>
          <p:cNvCxnSpPr>
            <a:stCxn id="32" idx="3"/>
            <a:endCxn id="34" idx="1"/>
          </p:cNvCxnSpPr>
          <p:nvPr/>
        </p:nvCxnSpPr>
        <p:spPr>
          <a:xfrm flipV="1">
            <a:off x="3406827" y="672303"/>
            <a:ext cx="1165173" cy="3317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0" idx="3"/>
            <a:endCxn id="38" idx="1"/>
          </p:cNvCxnSpPr>
          <p:nvPr/>
        </p:nvCxnSpPr>
        <p:spPr>
          <a:xfrm flipV="1">
            <a:off x="3406827" y="2147097"/>
            <a:ext cx="1210847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46"/>
          <p:cNvGrpSpPr/>
          <p:nvPr/>
        </p:nvGrpSpPr>
        <p:grpSpPr>
          <a:xfrm>
            <a:off x="4572000" y="2541594"/>
            <a:ext cx="3657600" cy="582606"/>
            <a:chOff x="6658949" y="758869"/>
            <a:chExt cx="1366491" cy="582606"/>
          </a:xfrm>
        </p:grpSpPr>
        <p:sp>
          <p:nvSpPr>
            <p:cNvPr id="48" name="Rounded Rectangle 47"/>
            <p:cNvSpPr/>
            <p:nvPr/>
          </p:nvSpPr>
          <p:spPr>
            <a:xfrm>
              <a:off x="6658949" y="758869"/>
              <a:ext cx="1366491" cy="582606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Rounded Rectangle 6"/>
            <p:cNvSpPr/>
            <p:nvPr/>
          </p:nvSpPr>
          <p:spPr>
            <a:xfrm>
              <a:off x="6676013" y="775933"/>
              <a:ext cx="1332363" cy="5484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Critical commands should be hierarchically available according to the grade of the members of the crew</a:t>
              </a:r>
              <a:endParaRPr lang="ko-KR" altLang="en-US" sz="1400" kern="1200" dirty="0"/>
            </a:p>
          </p:txBody>
        </p:sp>
      </p:grpSp>
      <p:cxnSp>
        <p:nvCxnSpPr>
          <p:cNvPr id="50" name="Straight Connector 49"/>
          <p:cNvCxnSpPr>
            <a:stCxn id="30" idx="3"/>
            <a:endCxn id="48" idx="1"/>
          </p:cNvCxnSpPr>
          <p:nvPr/>
        </p:nvCxnSpPr>
        <p:spPr>
          <a:xfrm>
            <a:off x="3406827" y="2528097"/>
            <a:ext cx="1165173" cy="304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52"/>
          <p:cNvGrpSpPr/>
          <p:nvPr/>
        </p:nvGrpSpPr>
        <p:grpSpPr>
          <a:xfrm>
            <a:off x="4572000" y="1093794"/>
            <a:ext cx="3657600" cy="582606"/>
            <a:chOff x="6658949" y="88871"/>
            <a:chExt cx="1366491" cy="582606"/>
          </a:xfrm>
        </p:grpSpPr>
        <p:sp>
          <p:nvSpPr>
            <p:cNvPr id="54" name="Rounded Rectangle 53"/>
            <p:cNvSpPr/>
            <p:nvPr/>
          </p:nvSpPr>
          <p:spPr>
            <a:xfrm>
              <a:off x="6658949" y="88871"/>
              <a:ext cx="1366491" cy="582606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Rounded Rectangle 4"/>
            <p:cNvSpPr/>
            <p:nvPr/>
          </p:nvSpPr>
          <p:spPr>
            <a:xfrm>
              <a:off x="6676013" y="105935"/>
              <a:ext cx="1332363" cy="5484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The FDIR should have a level of accuracy to detect false positive according to the persistence of the faulty signal (required: 1/1000000)</a:t>
              </a:r>
              <a:endParaRPr lang="ko-KR" altLang="en-US" sz="1400" kern="1200" dirty="0"/>
            </a:p>
          </p:txBody>
        </p:sp>
      </p:grpSp>
      <p:cxnSp>
        <p:nvCxnSpPr>
          <p:cNvPr id="58" name="Straight Connector 57"/>
          <p:cNvCxnSpPr>
            <a:stCxn id="32" idx="3"/>
            <a:endCxn id="54" idx="1"/>
          </p:cNvCxnSpPr>
          <p:nvPr/>
        </p:nvCxnSpPr>
        <p:spPr>
          <a:xfrm>
            <a:off x="3406827" y="1004097"/>
            <a:ext cx="1165173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60"/>
          <p:cNvGrpSpPr/>
          <p:nvPr/>
        </p:nvGrpSpPr>
        <p:grpSpPr>
          <a:xfrm>
            <a:off x="4572000" y="3227394"/>
            <a:ext cx="3657600" cy="582606"/>
            <a:chOff x="6658949" y="758869"/>
            <a:chExt cx="1366491" cy="582606"/>
          </a:xfrm>
        </p:grpSpPr>
        <p:sp>
          <p:nvSpPr>
            <p:cNvPr id="62" name="Rounded Rectangle 61"/>
            <p:cNvSpPr/>
            <p:nvPr/>
          </p:nvSpPr>
          <p:spPr>
            <a:xfrm>
              <a:off x="6658949" y="758869"/>
              <a:ext cx="1366491" cy="582606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3" name="Rounded Rectangle 6"/>
            <p:cNvSpPr/>
            <p:nvPr/>
          </p:nvSpPr>
          <p:spPr>
            <a:xfrm>
              <a:off x="6676013" y="775933"/>
              <a:ext cx="1332363" cy="5484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The FDIR should keep the safety conditions for at least two weeks</a:t>
              </a:r>
              <a:endParaRPr lang="ko-KR" altLang="en-US" sz="1400" kern="1200" dirty="0"/>
            </a:p>
          </p:txBody>
        </p:sp>
      </p:grpSp>
      <p:cxnSp>
        <p:nvCxnSpPr>
          <p:cNvPr id="64" name="Straight Connector 63"/>
          <p:cNvCxnSpPr>
            <a:stCxn id="28" idx="3"/>
            <a:endCxn id="62" idx="1"/>
          </p:cNvCxnSpPr>
          <p:nvPr/>
        </p:nvCxnSpPr>
        <p:spPr>
          <a:xfrm flipV="1">
            <a:off x="3623044" y="3518697"/>
            <a:ext cx="948956" cy="27780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66"/>
          <p:cNvGrpSpPr/>
          <p:nvPr/>
        </p:nvGrpSpPr>
        <p:grpSpPr>
          <a:xfrm>
            <a:off x="4572000" y="3886200"/>
            <a:ext cx="3657600" cy="582606"/>
            <a:chOff x="6658949" y="758869"/>
            <a:chExt cx="1366491" cy="582606"/>
          </a:xfrm>
        </p:grpSpPr>
        <p:sp>
          <p:nvSpPr>
            <p:cNvPr id="68" name="Rounded Rectangle 67"/>
            <p:cNvSpPr/>
            <p:nvPr/>
          </p:nvSpPr>
          <p:spPr>
            <a:xfrm>
              <a:off x="6658949" y="758869"/>
              <a:ext cx="1366491" cy="582606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9" name="Rounded Rectangle 6"/>
            <p:cNvSpPr/>
            <p:nvPr/>
          </p:nvSpPr>
          <p:spPr>
            <a:xfrm>
              <a:off x="6676013" y="775933"/>
              <a:ext cx="1332363" cy="5484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The FDIR should react to any defect in a high timeliness</a:t>
              </a:r>
              <a:endParaRPr lang="ko-KR" altLang="en-US" sz="1400" kern="1200" dirty="0"/>
            </a:p>
          </p:txBody>
        </p:sp>
      </p:grpSp>
      <p:cxnSp>
        <p:nvCxnSpPr>
          <p:cNvPr id="71" name="Straight Connector 70"/>
          <p:cNvCxnSpPr>
            <a:stCxn id="28" idx="3"/>
            <a:endCxn id="69" idx="1"/>
          </p:cNvCxnSpPr>
          <p:nvPr/>
        </p:nvCxnSpPr>
        <p:spPr>
          <a:xfrm>
            <a:off x="3623044" y="3796503"/>
            <a:ext cx="99463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73"/>
          <p:cNvGrpSpPr/>
          <p:nvPr/>
        </p:nvGrpSpPr>
        <p:grpSpPr>
          <a:xfrm>
            <a:off x="4572000" y="4572000"/>
            <a:ext cx="3657600" cy="838200"/>
            <a:chOff x="6658949" y="758869"/>
            <a:chExt cx="1366491" cy="582606"/>
          </a:xfrm>
        </p:grpSpPr>
        <p:sp>
          <p:nvSpPr>
            <p:cNvPr id="75" name="Rounded Rectangle 74"/>
            <p:cNvSpPr/>
            <p:nvPr/>
          </p:nvSpPr>
          <p:spPr>
            <a:xfrm>
              <a:off x="6658949" y="758869"/>
              <a:ext cx="1366491" cy="582606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6" name="Rounded Rectangle 6"/>
            <p:cNvSpPr/>
            <p:nvPr/>
          </p:nvSpPr>
          <p:spPr>
            <a:xfrm>
              <a:off x="6676013" y="775933"/>
              <a:ext cx="1332363" cy="5484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The FDIR should be able to auto restart whenever the cause of its interruption has been removed (e.g. power failure)</a:t>
              </a:r>
              <a:endParaRPr lang="ko-KR" altLang="en-US" sz="1400" kern="1200" dirty="0"/>
            </a:p>
          </p:txBody>
        </p:sp>
      </p:grpSp>
      <p:cxnSp>
        <p:nvCxnSpPr>
          <p:cNvPr id="77" name="Straight Connector 76"/>
          <p:cNvCxnSpPr>
            <a:stCxn id="25" idx="3"/>
            <a:endCxn id="75" idx="1"/>
          </p:cNvCxnSpPr>
          <p:nvPr/>
        </p:nvCxnSpPr>
        <p:spPr>
          <a:xfrm>
            <a:off x="3516222" y="4863303"/>
            <a:ext cx="1055778" cy="1277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85"/>
          <p:cNvGrpSpPr/>
          <p:nvPr/>
        </p:nvGrpSpPr>
        <p:grpSpPr>
          <a:xfrm>
            <a:off x="4572000" y="5486400"/>
            <a:ext cx="3733800" cy="762000"/>
            <a:chOff x="6658949" y="758869"/>
            <a:chExt cx="1366491" cy="582606"/>
          </a:xfrm>
        </p:grpSpPr>
        <p:sp>
          <p:nvSpPr>
            <p:cNvPr id="87" name="Rounded Rectangle 86"/>
            <p:cNvSpPr/>
            <p:nvPr/>
          </p:nvSpPr>
          <p:spPr>
            <a:xfrm>
              <a:off x="6658949" y="758869"/>
              <a:ext cx="1366491" cy="582606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8" name="Rounded Rectangle 6"/>
            <p:cNvSpPr/>
            <p:nvPr/>
          </p:nvSpPr>
          <p:spPr>
            <a:xfrm>
              <a:off x="6676013" y="775933"/>
              <a:ext cx="1332363" cy="5484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The FDIR should be able to function until 50% of its own operating parameters (e.g. power, temperature, chemical composition, etc.)</a:t>
              </a:r>
              <a:endParaRPr lang="ko-KR" altLang="en-US" sz="1400" kern="1200" dirty="0"/>
            </a:p>
          </p:txBody>
        </p:sp>
      </p:grpSp>
      <p:cxnSp>
        <p:nvCxnSpPr>
          <p:cNvPr id="89" name="Straight Connector 88"/>
          <p:cNvCxnSpPr>
            <a:stCxn id="24" idx="3"/>
            <a:endCxn id="88" idx="1"/>
          </p:cNvCxnSpPr>
          <p:nvPr/>
        </p:nvCxnSpPr>
        <p:spPr>
          <a:xfrm>
            <a:off x="3559225" y="5777703"/>
            <a:ext cx="1059401" cy="896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810000" y="30480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(M,M)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847122" y="92606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(H,M)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886200" y="184046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(M,H)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886200" y="2373868"/>
            <a:ext cx="68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(L,M)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886200" y="321206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(M,L)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886200" y="36576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(H,H)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886200" y="4583668"/>
            <a:ext cx="68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(L,M)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810000" y="5421868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(M,M)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554 - Design for Software and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2E8FC466-806D-4530-80CD-85979326EB69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2" name="Group 5"/>
          <p:cNvGrpSpPr/>
          <p:nvPr/>
        </p:nvGrpSpPr>
        <p:grpSpPr>
          <a:xfrm>
            <a:off x="2099012" y="3657600"/>
            <a:ext cx="1558588" cy="582606"/>
            <a:chOff x="6658949" y="3438857"/>
            <a:chExt cx="1558588" cy="582606"/>
          </a:xfrm>
        </p:grpSpPr>
        <p:sp>
          <p:nvSpPr>
            <p:cNvPr id="7" name="Rounded Rectangle 6"/>
            <p:cNvSpPr/>
            <p:nvPr/>
          </p:nvSpPr>
          <p:spPr>
            <a:xfrm>
              <a:off x="6658949" y="3438857"/>
              <a:ext cx="1558588" cy="582606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ounded Rectangle 14"/>
            <p:cNvSpPr/>
            <p:nvPr/>
          </p:nvSpPr>
          <p:spPr>
            <a:xfrm>
              <a:off x="6676013" y="3455921"/>
              <a:ext cx="1524460" cy="5484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Accessibility(M)</a:t>
              </a:r>
              <a:endParaRPr lang="ko-KR" altLang="en-US" sz="1400" b="1" kern="1200" dirty="0"/>
            </a:p>
          </p:txBody>
        </p:sp>
      </p:grpSp>
      <p:grpSp>
        <p:nvGrpSpPr>
          <p:cNvPr id="3" name="Group 8"/>
          <p:cNvGrpSpPr/>
          <p:nvPr/>
        </p:nvGrpSpPr>
        <p:grpSpPr>
          <a:xfrm>
            <a:off x="2291109" y="5360994"/>
            <a:ext cx="1366491" cy="582606"/>
            <a:chOff x="6658949" y="4108855"/>
            <a:chExt cx="1366491" cy="582606"/>
          </a:xfrm>
        </p:grpSpPr>
        <p:sp>
          <p:nvSpPr>
            <p:cNvPr id="10" name="Rounded Rectangle 9"/>
            <p:cNvSpPr/>
            <p:nvPr/>
          </p:nvSpPr>
          <p:spPr>
            <a:xfrm>
              <a:off x="6658949" y="4108855"/>
              <a:ext cx="1366491" cy="582606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ounded Rectangle 16"/>
            <p:cNvSpPr/>
            <p:nvPr/>
          </p:nvSpPr>
          <p:spPr>
            <a:xfrm>
              <a:off x="6676013" y="4125919"/>
              <a:ext cx="1332363" cy="5484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Stability(H)</a:t>
              </a:r>
              <a:endParaRPr lang="en-US" sz="1600" b="1" kern="1200" dirty="0" smtClean="0"/>
            </a:p>
          </p:txBody>
        </p:sp>
      </p:grpSp>
      <p:grpSp>
        <p:nvGrpSpPr>
          <p:cNvPr id="6" name="Group 11"/>
          <p:cNvGrpSpPr/>
          <p:nvPr/>
        </p:nvGrpSpPr>
        <p:grpSpPr>
          <a:xfrm>
            <a:off x="2138711" y="1600200"/>
            <a:ext cx="1518889" cy="582606"/>
            <a:chOff x="6658949" y="4778852"/>
            <a:chExt cx="1518889" cy="582606"/>
          </a:xfrm>
        </p:grpSpPr>
        <p:sp>
          <p:nvSpPr>
            <p:cNvPr id="13" name="Rounded Rectangle 12"/>
            <p:cNvSpPr/>
            <p:nvPr/>
          </p:nvSpPr>
          <p:spPr>
            <a:xfrm>
              <a:off x="6658949" y="4778852"/>
              <a:ext cx="1518889" cy="582606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ounded Rectangle 18"/>
            <p:cNvSpPr/>
            <p:nvPr/>
          </p:nvSpPr>
          <p:spPr>
            <a:xfrm>
              <a:off x="6676013" y="4795916"/>
              <a:ext cx="1484761" cy="5484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Changeability(L)</a:t>
              </a:r>
              <a:r>
                <a:rPr lang="en-US" sz="1400" b="1" kern="1200" dirty="0" smtClean="0"/>
                <a:t>	</a:t>
              </a:r>
            </a:p>
          </p:txBody>
        </p:sp>
      </p:grpSp>
      <p:grpSp>
        <p:nvGrpSpPr>
          <p:cNvPr id="9" name="Group 14"/>
          <p:cNvGrpSpPr/>
          <p:nvPr/>
        </p:nvGrpSpPr>
        <p:grpSpPr>
          <a:xfrm>
            <a:off x="2133600" y="2438400"/>
            <a:ext cx="1518889" cy="582606"/>
            <a:chOff x="6658949" y="5360993"/>
            <a:chExt cx="1518889" cy="582606"/>
          </a:xfrm>
        </p:grpSpPr>
        <p:sp>
          <p:nvSpPr>
            <p:cNvPr id="16" name="Rounded Rectangle 15"/>
            <p:cNvSpPr/>
            <p:nvPr/>
          </p:nvSpPr>
          <p:spPr>
            <a:xfrm>
              <a:off x="6658949" y="5360993"/>
              <a:ext cx="1518889" cy="582606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ounded Rectangle 20"/>
            <p:cNvSpPr/>
            <p:nvPr/>
          </p:nvSpPr>
          <p:spPr>
            <a:xfrm>
              <a:off x="6676013" y="5378057"/>
              <a:ext cx="1484761" cy="5484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Adaptability(L)</a:t>
              </a:r>
              <a:endParaRPr lang="ko-KR" altLang="en-US" sz="1200" kern="1200" dirty="0"/>
            </a:p>
          </p:txBody>
        </p:sp>
      </p:grpSp>
      <p:grpSp>
        <p:nvGrpSpPr>
          <p:cNvPr id="12" name="Group 17"/>
          <p:cNvGrpSpPr/>
          <p:nvPr/>
        </p:nvGrpSpPr>
        <p:grpSpPr>
          <a:xfrm>
            <a:off x="4495800" y="1600200"/>
            <a:ext cx="3962400" cy="582606"/>
            <a:chOff x="6658949" y="758869"/>
            <a:chExt cx="1366491" cy="582606"/>
          </a:xfrm>
        </p:grpSpPr>
        <p:sp>
          <p:nvSpPr>
            <p:cNvPr id="19" name="Rounded Rectangle 18"/>
            <p:cNvSpPr/>
            <p:nvPr/>
          </p:nvSpPr>
          <p:spPr>
            <a:xfrm>
              <a:off x="6658949" y="758869"/>
              <a:ext cx="1366491" cy="582606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ounded Rectangle 6"/>
            <p:cNvSpPr/>
            <p:nvPr/>
          </p:nvSpPr>
          <p:spPr>
            <a:xfrm>
              <a:off x="6676013" y="775933"/>
              <a:ext cx="1332363" cy="5484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The FDIR should be modularized in order to facilitate the maintenance of its components</a:t>
              </a:r>
              <a:endParaRPr lang="ko-KR" altLang="en-US" sz="1400" kern="1200" dirty="0"/>
            </a:p>
          </p:txBody>
        </p:sp>
      </p:grpSp>
      <p:cxnSp>
        <p:nvCxnSpPr>
          <p:cNvPr id="21" name="Straight Connector 20"/>
          <p:cNvCxnSpPr>
            <a:stCxn id="13" idx="3"/>
            <a:endCxn id="20" idx="1"/>
          </p:cNvCxnSpPr>
          <p:nvPr/>
        </p:nvCxnSpPr>
        <p:spPr>
          <a:xfrm>
            <a:off x="3657600" y="1891503"/>
            <a:ext cx="88768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23"/>
          <p:cNvGrpSpPr/>
          <p:nvPr/>
        </p:nvGrpSpPr>
        <p:grpSpPr>
          <a:xfrm>
            <a:off x="4495800" y="2438400"/>
            <a:ext cx="3962400" cy="582606"/>
            <a:chOff x="6658949" y="758869"/>
            <a:chExt cx="1366491" cy="582606"/>
          </a:xfrm>
        </p:grpSpPr>
        <p:sp>
          <p:nvSpPr>
            <p:cNvPr id="25" name="Rounded Rectangle 24"/>
            <p:cNvSpPr/>
            <p:nvPr/>
          </p:nvSpPr>
          <p:spPr>
            <a:xfrm>
              <a:off x="6658949" y="758869"/>
              <a:ext cx="1366491" cy="582606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Rounded Rectangle 6"/>
            <p:cNvSpPr/>
            <p:nvPr/>
          </p:nvSpPr>
          <p:spPr>
            <a:xfrm>
              <a:off x="6676013" y="775933"/>
              <a:ext cx="1332363" cy="5484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The FDIR should be adaptable to fit to other </a:t>
              </a:r>
            </a:p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spacecraft of NASA</a:t>
              </a:r>
              <a:endParaRPr lang="ko-KR" altLang="en-US" sz="1400" kern="1200" dirty="0"/>
            </a:p>
          </p:txBody>
        </p:sp>
      </p:grpSp>
      <p:grpSp>
        <p:nvGrpSpPr>
          <p:cNvPr id="18" name="Group 26"/>
          <p:cNvGrpSpPr/>
          <p:nvPr/>
        </p:nvGrpSpPr>
        <p:grpSpPr>
          <a:xfrm>
            <a:off x="4495801" y="3276600"/>
            <a:ext cx="4114799" cy="582606"/>
            <a:chOff x="6658949" y="758869"/>
            <a:chExt cx="1425904" cy="582606"/>
          </a:xfrm>
        </p:grpSpPr>
        <p:sp>
          <p:nvSpPr>
            <p:cNvPr id="28" name="Rounded Rectangle 27"/>
            <p:cNvSpPr/>
            <p:nvPr/>
          </p:nvSpPr>
          <p:spPr>
            <a:xfrm>
              <a:off x="6658949" y="758869"/>
              <a:ext cx="1366491" cy="582606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Rounded Rectangle 6"/>
            <p:cNvSpPr/>
            <p:nvPr/>
          </p:nvSpPr>
          <p:spPr>
            <a:xfrm>
              <a:off x="6676013" y="775933"/>
              <a:ext cx="1408840" cy="5484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400" dirty="0" smtClean="0"/>
                <a:t>The system </a:t>
              </a:r>
              <a:r>
                <a:rPr lang="en-US" sz="1400" dirty="0" smtClean="0"/>
                <a:t>should</a:t>
              </a:r>
              <a:r>
                <a:rPr lang="fr-FR" sz="1400" dirty="0" smtClean="0"/>
                <a:t> </a:t>
              </a:r>
              <a:r>
                <a:rPr lang="fr-FR" sz="1400" dirty="0" err="1" smtClean="0"/>
                <a:t>be</a:t>
              </a:r>
              <a:r>
                <a:rPr lang="fr-FR" sz="1400" dirty="0" smtClean="0"/>
                <a:t> accessible </a:t>
              </a:r>
              <a:r>
                <a:rPr lang="fr-FR" sz="1400" dirty="0" err="1" smtClean="0"/>
                <a:t>easily</a:t>
              </a:r>
              <a:r>
                <a:rPr lang="fr-FR" sz="1400" dirty="0" smtClean="0"/>
                <a:t>, in </a:t>
              </a:r>
            </a:p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400" dirty="0" err="1" smtClean="0"/>
                <a:t>order</a:t>
              </a:r>
              <a:r>
                <a:rPr lang="fr-FR" sz="1400" dirty="0" smtClean="0"/>
                <a:t> to </a:t>
              </a:r>
              <a:r>
                <a:rPr lang="fr-FR" sz="1400" dirty="0" err="1" smtClean="0"/>
                <a:t>perform</a:t>
              </a:r>
              <a:r>
                <a:rPr lang="fr-FR" sz="1400" dirty="0" smtClean="0"/>
                <a:t> maintenance </a:t>
              </a:r>
              <a:r>
                <a:rPr lang="fr-FR" sz="1400" dirty="0" err="1" smtClean="0"/>
                <a:t>tasks</a:t>
              </a:r>
              <a:endParaRPr lang="ko-KR" altLang="en-US" sz="1400" kern="1200" dirty="0"/>
            </a:p>
          </p:txBody>
        </p:sp>
      </p:grpSp>
      <p:grpSp>
        <p:nvGrpSpPr>
          <p:cNvPr id="22" name="Group 29"/>
          <p:cNvGrpSpPr/>
          <p:nvPr/>
        </p:nvGrpSpPr>
        <p:grpSpPr>
          <a:xfrm>
            <a:off x="4495800" y="5360994"/>
            <a:ext cx="3505200" cy="582606"/>
            <a:chOff x="6658949" y="758869"/>
            <a:chExt cx="1366491" cy="582606"/>
          </a:xfrm>
        </p:grpSpPr>
        <p:sp>
          <p:nvSpPr>
            <p:cNvPr id="31" name="Rounded Rectangle 30"/>
            <p:cNvSpPr/>
            <p:nvPr/>
          </p:nvSpPr>
          <p:spPr>
            <a:xfrm>
              <a:off x="6658949" y="758869"/>
              <a:ext cx="1366491" cy="582606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Rounded Rectangle 6"/>
            <p:cNvSpPr/>
            <p:nvPr/>
          </p:nvSpPr>
          <p:spPr>
            <a:xfrm>
              <a:off x="6676013" y="775933"/>
              <a:ext cx="1332363" cy="5484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The FDIR components should not require change before the completion of a certain number of missions</a:t>
              </a:r>
              <a:endParaRPr lang="ko-KR" altLang="en-US" sz="1400" kern="1200" dirty="0"/>
            </a:p>
          </p:txBody>
        </p:sp>
      </p:grpSp>
      <p:cxnSp>
        <p:nvCxnSpPr>
          <p:cNvPr id="33" name="Straight Connector 32"/>
          <p:cNvCxnSpPr>
            <a:stCxn id="17" idx="3"/>
            <a:endCxn id="25" idx="1"/>
          </p:cNvCxnSpPr>
          <p:nvPr/>
        </p:nvCxnSpPr>
        <p:spPr>
          <a:xfrm>
            <a:off x="3635425" y="2729703"/>
            <a:ext cx="860375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40536" y="5652297"/>
            <a:ext cx="855264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38"/>
          <p:cNvGrpSpPr/>
          <p:nvPr/>
        </p:nvGrpSpPr>
        <p:grpSpPr>
          <a:xfrm>
            <a:off x="4495800" y="3962400"/>
            <a:ext cx="3962400" cy="582606"/>
            <a:chOff x="6658949" y="758869"/>
            <a:chExt cx="1366491" cy="582606"/>
          </a:xfrm>
        </p:grpSpPr>
        <p:sp>
          <p:nvSpPr>
            <p:cNvPr id="40" name="Rounded Rectangle 39"/>
            <p:cNvSpPr/>
            <p:nvPr/>
          </p:nvSpPr>
          <p:spPr>
            <a:xfrm>
              <a:off x="6658949" y="758869"/>
              <a:ext cx="1366491" cy="582606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Rounded Rectangle 6"/>
            <p:cNvSpPr/>
            <p:nvPr/>
          </p:nvSpPr>
          <p:spPr>
            <a:xfrm>
              <a:off x="6676013" y="775933"/>
              <a:ext cx="1332363" cy="5484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dirty="0" smtClean="0"/>
            </a:p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The FDIR commands should be accessible</a:t>
              </a:r>
            </a:p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remotely </a:t>
              </a:r>
            </a:p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400" kern="1200" dirty="0"/>
            </a:p>
          </p:txBody>
        </p:sp>
      </p:grpSp>
      <p:cxnSp>
        <p:nvCxnSpPr>
          <p:cNvPr id="42" name="Straight Connector 41"/>
          <p:cNvCxnSpPr>
            <a:stCxn id="7" idx="3"/>
            <a:endCxn id="28" idx="1"/>
          </p:cNvCxnSpPr>
          <p:nvPr/>
        </p:nvCxnSpPr>
        <p:spPr>
          <a:xfrm flipV="1">
            <a:off x="3657600" y="3567903"/>
            <a:ext cx="838201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8" idx="3"/>
            <a:endCxn id="40" idx="1"/>
          </p:cNvCxnSpPr>
          <p:nvPr/>
        </p:nvCxnSpPr>
        <p:spPr>
          <a:xfrm>
            <a:off x="3640536" y="3948903"/>
            <a:ext cx="855264" cy="304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94223" y="152400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(M,M)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10000" y="237386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(M,L)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810000" y="3200400"/>
            <a:ext cx="68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(L,M)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810000" y="373380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(M,H)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810000" y="525780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(H,M)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78562"/>
          </a:xfrm>
        </p:spPr>
        <p:txBody>
          <a:bodyPr>
            <a:normAutofit/>
          </a:bodyPr>
          <a:lstStyle/>
          <a:p>
            <a:pPr marL="514350" indent="-514350" algn="ctr"/>
            <a:r>
              <a:rPr lang="en-US" sz="4000" kern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Concrete Scenarios</a:t>
            </a:r>
            <a:endParaRPr lang="en-US" sz="4000" kern="1200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DDC-DC73-4B57-B784-5C8F7319E36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554 - Design for Software and Systems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Accuracy (Functionality) (1/2)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2514600"/>
          <a:ext cx="6172200" cy="24384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461837"/>
                <a:gridCol w="4710363"/>
              </a:tblGrid>
              <a:tr h="2216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Source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System elements (devices, functions, etc.)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16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Stimulus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/>
                        <a:t>system </a:t>
                      </a:r>
                      <a:r>
                        <a:rPr lang="en-US" sz="1200" dirty="0"/>
                        <a:t>operations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33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Environment</a:t>
                      </a: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*Normal mode</a:t>
                      </a:r>
                      <a:endParaRPr lang="en-US" sz="1100" dirty="0"/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*Safety mode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16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Artifacts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Conversion algorithms, processors, reference data storage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3300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Response</a:t>
                      </a: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The FDIR receives the input and proceeds as follows:</a:t>
                      </a:r>
                      <a:endParaRPr lang="en-US" sz="11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200" dirty="0"/>
                        <a:t>Sort it (according to its origin)</a:t>
                      </a:r>
                      <a:endParaRPr lang="en-US" sz="11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200" dirty="0"/>
                        <a:t>Select the appropriate conversion algorithm</a:t>
                      </a:r>
                      <a:endParaRPr lang="en-US" sz="11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200" dirty="0"/>
                        <a:t>Convert</a:t>
                      </a:r>
                      <a:endParaRPr lang="en-US" sz="11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200" dirty="0"/>
                        <a:t>Compare to reference values to estimate the error range</a:t>
                      </a:r>
                      <a:endParaRPr lang="en-US" sz="11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200" dirty="0"/>
                        <a:t>Store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38200" y="12192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Scenario 1 – tolerable error range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The FDIR </a:t>
            </a:r>
            <a:r>
              <a:rPr lang="en-US" altLang="ko-KR" dirty="0" smtClean="0"/>
              <a:t>receives an operating parameter‘s</a:t>
            </a:r>
            <a:r>
              <a:rPr lang="en-US" altLang="ko-KR" dirty="0" smtClean="0">
                <a:solidFill>
                  <a:srgbClr val="C00000"/>
                </a:solidFill>
              </a:rPr>
              <a:t> signal </a:t>
            </a:r>
            <a:r>
              <a:rPr lang="en-US" altLang="ko-KR" dirty="0" smtClean="0"/>
              <a:t>and </a:t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C00000"/>
                </a:solidFill>
              </a:rPr>
              <a:t>converts</a:t>
            </a:r>
            <a:r>
              <a:rPr lang="en-US" altLang="ko-KR" dirty="0" smtClean="0"/>
              <a:t> it into computational values with </a:t>
            </a:r>
            <a:r>
              <a:rPr lang="en-US" altLang="ko-KR" dirty="0" smtClean="0">
                <a:solidFill>
                  <a:srgbClr val="C00000"/>
                </a:solidFill>
              </a:rPr>
              <a:t>0.0000001 of error range </a:t>
            </a:r>
            <a:r>
              <a:rPr lang="en-US" altLang="ko-KR" dirty="0" smtClean="0"/>
              <a:t>allowed.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14612" y="5039372"/>
            <a:ext cx="2085988" cy="1056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Artifact: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Conversion algorithms,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Processors, reference data storage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8" name="포인트가 24개인 별 17"/>
          <p:cNvSpPr/>
          <p:nvPr/>
        </p:nvSpPr>
        <p:spPr>
          <a:xfrm>
            <a:off x="6248400" y="5029200"/>
            <a:ext cx="2717436" cy="1423342"/>
          </a:xfrm>
          <a:prstGeom prst="star2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0.0000001 of error range</a:t>
            </a:r>
            <a:endParaRPr lang="ko-KR" alt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30" y="4967934"/>
            <a:ext cx="1147984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86968" y="6182380"/>
            <a:ext cx="1422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Sources:</a:t>
            </a:r>
          </a:p>
          <a:p>
            <a:r>
              <a:rPr lang="en-US" altLang="ko-KR" sz="1400" dirty="0" smtClean="0"/>
              <a:t>System elements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>
            <a:stCxn id="19" idx="3"/>
            <a:endCxn id="17" idx="1"/>
          </p:cNvCxnSpPr>
          <p:nvPr/>
        </p:nvCxnSpPr>
        <p:spPr>
          <a:xfrm flipV="1">
            <a:off x="1163514" y="5567686"/>
            <a:ext cx="1551098" cy="7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7" idx="3"/>
            <a:endCxn id="18" idx="1"/>
          </p:cNvCxnSpPr>
          <p:nvPr/>
        </p:nvCxnSpPr>
        <p:spPr>
          <a:xfrm>
            <a:off x="4800600" y="5567686"/>
            <a:ext cx="1447800" cy="173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05600" y="6397823"/>
            <a:ext cx="1713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Response Measure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107688" y="5538308"/>
            <a:ext cx="1373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Stimulus:</a:t>
            </a:r>
          </a:p>
          <a:p>
            <a:r>
              <a:rPr lang="en-US" altLang="ko-KR" sz="1400" dirty="0" smtClean="0"/>
              <a:t>Operating signal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5562600"/>
            <a:ext cx="931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Response:</a:t>
            </a:r>
          </a:p>
          <a:p>
            <a:r>
              <a:rPr lang="en-US" altLang="ko-KR" sz="1400" dirty="0" smtClean="0"/>
              <a:t>converts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895600" y="6172200"/>
            <a:ext cx="1723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Environment:</a:t>
            </a:r>
          </a:p>
          <a:p>
            <a:r>
              <a:rPr lang="en-US" altLang="ko-KR" sz="1400" dirty="0" smtClean="0"/>
              <a:t>Normal, Safety mode</a:t>
            </a:r>
            <a:endParaRPr lang="ko-KR" altLang="en-US" sz="140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DDC-DC73-4B57-B784-5C8F7319E36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554 - Design for Software and Systems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Accuracy (Functionality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(2/2)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2514600"/>
          <a:ext cx="6172200" cy="258054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461837"/>
                <a:gridCol w="4710363"/>
              </a:tblGrid>
              <a:tr h="2216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Source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System elements (devices, functions, etc.)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16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Stimulus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/>
                        <a:t>system </a:t>
                      </a:r>
                      <a:r>
                        <a:rPr lang="en-US" sz="1200" dirty="0"/>
                        <a:t>operations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33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Environment</a:t>
                      </a: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*Normal mode</a:t>
                      </a:r>
                      <a:endParaRPr lang="en-US" sz="1100" dirty="0"/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*Safety mode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16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Artifacts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latin typeface="Times New Roman"/>
                          <a:ea typeface="+mn-ea"/>
                          <a:cs typeface="Times New Roman"/>
                        </a:rPr>
                        <a:t>Defect duration standards, reference data storage</a:t>
                      </a:r>
                      <a:endParaRPr lang="en-US" altLang="ko-KR" sz="1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3300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Response</a:t>
                      </a: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latin typeface="Times New Roman"/>
                          <a:ea typeface="+mn-ea"/>
                          <a:cs typeface="Times New Roman"/>
                        </a:rPr>
                        <a:t>The FDIR receives the input and proceeds as follows:</a:t>
                      </a:r>
                      <a:endParaRPr lang="en-US" altLang="ko-KR" sz="1100" dirty="0" smtClean="0"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altLang="ko-KR" sz="1200" dirty="0" smtClean="0">
                          <a:latin typeface="Times New Roman"/>
                          <a:ea typeface="+mn-ea"/>
                          <a:cs typeface="Times New Roman"/>
                        </a:rPr>
                        <a:t>Sort it (according to its origin)</a:t>
                      </a:r>
                      <a:endParaRPr lang="en-US" altLang="ko-KR" sz="1100" dirty="0" smtClean="0"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altLang="ko-KR" sz="1200" dirty="0" smtClean="0">
                          <a:latin typeface="Times New Roman"/>
                          <a:ea typeface="+mn-ea"/>
                          <a:cs typeface="Times New Roman"/>
                        </a:rPr>
                        <a:t>Record the time at which the first faulty signal is detected</a:t>
                      </a:r>
                      <a:endParaRPr lang="en-US" altLang="ko-KR" sz="1100" dirty="0" smtClean="0"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altLang="ko-KR" sz="1200" dirty="0" smtClean="0">
                          <a:latin typeface="Times New Roman"/>
                          <a:ea typeface="+mn-ea"/>
                          <a:cs typeface="Times New Roman"/>
                        </a:rPr>
                        <a:t>Checks the permanence of the faulty signal after the allowed standard duration</a:t>
                      </a:r>
                      <a:endParaRPr lang="en-US" altLang="ko-KR" sz="1100" dirty="0" smtClean="0"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altLang="ko-KR" sz="1200" dirty="0" smtClean="0">
                          <a:latin typeface="Times New Roman"/>
                          <a:ea typeface="+mn-ea"/>
                          <a:cs typeface="Times New Roman"/>
                        </a:rPr>
                        <a:t>Proceeds safety actions only if the signal is permanent</a:t>
                      </a:r>
                      <a:endParaRPr lang="en-US" altLang="ko-KR" sz="1100" dirty="0" smtClean="0"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altLang="ko-KR" sz="1200" dirty="0" smtClean="0">
                          <a:latin typeface="Times New Roman"/>
                          <a:ea typeface="+mn-ea"/>
                          <a:cs typeface="Times New Roman"/>
                        </a:rPr>
                        <a:t>Store</a:t>
                      </a:r>
                      <a:endParaRPr lang="en-US" altLang="ko-KR" sz="1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38200" y="14478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Scenario 2 – system level of accuracy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The FDIR </a:t>
            </a:r>
            <a:r>
              <a:rPr lang="en-US" altLang="ko-KR" dirty="0" smtClean="0"/>
              <a:t>should have a level of accuracy to </a:t>
            </a:r>
            <a:r>
              <a:rPr lang="en-US" altLang="ko-KR" dirty="0" smtClean="0">
                <a:solidFill>
                  <a:srgbClr val="C00000"/>
                </a:solidFill>
              </a:rPr>
              <a:t>detect false positive </a:t>
            </a:r>
            <a:r>
              <a:rPr lang="en-US" altLang="ko-KR" dirty="0" smtClean="0"/>
              <a:t>according to the persistence of the faulty signal (required: </a:t>
            </a:r>
            <a:r>
              <a:rPr lang="en-US" altLang="ko-KR" dirty="0" smtClean="0">
                <a:solidFill>
                  <a:srgbClr val="C00000"/>
                </a:solidFill>
              </a:rPr>
              <a:t>1/1000000</a:t>
            </a:r>
            <a:r>
              <a:rPr lang="en-US" altLang="ko-KR" dirty="0" smtClean="0"/>
              <a:t>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14612" y="5181600"/>
            <a:ext cx="2390788" cy="1056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Artifact:</a:t>
            </a:r>
          </a:p>
          <a:p>
            <a:pPr algn="ctr">
              <a:lnSpc>
                <a:spcPct val="115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Defect duration standards</a:t>
            </a:r>
          </a:p>
          <a:p>
            <a:pPr algn="ctr">
              <a:lnSpc>
                <a:spcPct val="115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, reference data storage</a:t>
            </a:r>
          </a:p>
        </p:txBody>
      </p:sp>
      <p:sp>
        <p:nvSpPr>
          <p:cNvPr id="18" name="포인트가 24개인 별 17"/>
          <p:cNvSpPr/>
          <p:nvPr/>
        </p:nvSpPr>
        <p:spPr>
          <a:xfrm>
            <a:off x="6248400" y="5029200"/>
            <a:ext cx="2717436" cy="1423342"/>
          </a:xfrm>
          <a:prstGeom prst="star2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level of 1/1000000</a:t>
            </a:r>
            <a:endParaRPr lang="ko-KR" alt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30" y="5120334"/>
            <a:ext cx="1147984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86968" y="6334780"/>
            <a:ext cx="1422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Sources:</a:t>
            </a:r>
          </a:p>
          <a:p>
            <a:r>
              <a:rPr lang="en-US" altLang="ko-KR" sz="1400" dirty="0" smtClean="0"/>
              <a:t>System elements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>
            <a:stCxn id="19" idx="3"/>
            <a:endCxn id="17" idx="1"/>
          </p:cNvCxnSpPr>
          <p:nvPr/>
        </p:nvCxnSpPr>
        <p:spPr>
          <a:xfrm flipV="1">
            <a:off x="1163514" y="5709914"/>
            <a:ext cx="1551098" cy="17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7" idx="3"/>
            <a:endCxn id="18" idx="1"/>
          </p:cNvCxnSpPr>
          <p:nvPr/>
        </p:nvCxnSpPr>
        <p:spPr>
          <a:xfrm>
            <a:off x="5105400" y="5709914"/>
            <a:ext cx="1143000" cy="309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05600" y="6397823"/>
            <a:ext cx="1713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Response Measure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141019" y="5725180"/>
            <a:ext cx="1517018" cy="555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Stimulus:</a:t>
            </a:r>
          </a:p>
          <a:p>
            <a:pPr algn="just">
              <a:lnSpc>
                <a:spcPct val="115000"/>
              </a:lnSpc>
            </a:pPr>
            <a:r>
              <a:rPr lang="en-US" altLang="ko-KR" sz="1400" dirty="0" smtClean="0"/>
              <a:t>system operations</a:t>
            </a:r>
            <a:endParaRPr lang="en-US" altLang="ko-KR" sz="1200" dirty="0">
              <a:cs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59124" y="5791200"/>
            <a:ext cx="1646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Response:</a:t>
            </a:r>
          </a:p>
          <a:p>
            <a:r>
              <a:rPr lang="en-US" altLang="ko-KR" sz="1400" dirty="0" smtClean="0"/>
              <a:t>detect false positive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895600" y="6182380"/>
            <a:ext cx="1723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Environment:</a:t>
            </a:r>
          </a:p>
          <a:p>
            <a:r>
              <a:rPr lang="en-US" altLang="ko-KR" sz="1400" dirty="0" smtClean="0"/>
              <a:t>Normal, Safety mode</a:t>
            </a:r>
            <a:endParaRPr lang="ko-KR" altLang="en-US" sz="140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DDC-DC73-4B57-B784-5C8F7319E36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554 - Design for Software and Systems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Security (Functionality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(1/2)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2514600"/>
          <a:ext cx="6172200" cy="293716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461837"/>
                <a:gridCol w="4710363"/>
              </a:tblGrid>
              <a:tr h="2216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Source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 smtClean="0"/>
                        <a:t>Crew</a:t>
                      </a:r>
                      <a:r>
                        <a:rPr lang="en-US" altLang="ko-KR" sz="1200" baseline="0" noProof="0" dirty="0" smtClean="0"/>
                        <a:t> members, remote access participants</a:t>
                      </a:r>
                      <a:endParaRPr lang="en-US" altLang="ko-KR" sz="1200" noProof="0" dirty="0"/>
                    </a:p>
                  </a:txBody>
                  <a:tcPr marL="68580" marR="68580" marT="0" marB="0"/>
                </a:tc>
              </a:tr>
              <a:tr h="2216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Stimulus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noProof="0" dirty="0" smtClean="0"/>
                        <a:t>Access</a:t>
                      </a:r>
                      <a:r>
                        <a:rPr lang="en-US" altLang="ko-KR" sz="1200" baseline="0" noProof="0" dirty="0" smtClean="0"/>
                        <a:t> on a component of the  FDIR system/spacecraft</a:t>
                      </a:r>
                      <a:endParaRPr lang="en-US" altLang="ko-KR" sz="1200" noProof="0" dirty="0"/>
                    </a:p>
                  </a:txBody>
                  <a:tcPr marL="68580" marR="68580" marT="0" marB="0"/>
                </a:tc>
              </a:tr>
              <a:tr h="4433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Environment</a:t>
                      </a: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*Normal operation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*Degraded mode</a:t>
                      </a:r>
                      <a:endParaRPr lang="en-US" altLang="ko-KR" sz="12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216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Artifacts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altLang="ko-KR" sz="1200" kern="1200" baseline="0" dirty="0" smtClean="0"/>
                        <a:t>UI, system devices, spacecraft components</a:t>
                      </a:r>
                      <a:endParaRPr lang="ko-KR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1330036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200" kern="1200" dirty="0" smtClean="0"/>
                        <a:t>Response </a:t>
                      </a:r>
                    </a:p>
                    <a:p>
                      <a:pPr lvl="0" latinLnBrk="1"/>
                      <a:endParaRPr lang="en-US" altLang="ko-KR" sz="1200" kern="1200" dirty="0" smtClean="0"/>
                    </a:p>
                    <a:p>
                      <a:pPr lvl="0" latinLnBrk="1"/>
                      <a:r>
                        <a:rPr lang="en-US" altLang="ko-KR" sz="1200" kern="1200" dirty="0" smtClean="0"/>
                        <a:t>Measurement</a:t>
                      </a:r>
                    </a:p>
                    <a:p>
                      <a:pPr lvl="0" latinLnBrk="1">
                        <a:buFont typeface="Arial" pitchFamily="34" charset="0"/>
                        <a:buChar char="•"/>
                      </a:pPr>
                      <a:r>
                        <a:rPr lang="en-US" altLang="ko-KR" sz="1200" kern="1200" baseline="0" dirty="0" smtClean="0"/>
                        <a:t> </a:t>
                      </a:r>
                      <a:r>
                        <a:rPr lang="en-US" altLang="ko-KR" sz="1200" kern="1200" dirty="0" smtClean="0"/>
                        <a:t>#</a:t>
                      </a:r>
                      <a:r>
                        <a:rPr lang="en-US" altLang="ko-KR" sz="1200" kern="1200" baseline="0" dirty="0" smtClean="0"/>
                        <a:t>of login &amp; access</a:t>
                      </a:r>
                    </a:p>
                    <a:p>
                      <a:pPr lvl="0" latinLnBrk="1">
                        <a:buFont typeface="Arial" pitchFamily="34" charset="0"/>
                        <a:buChar char="•"/>
                      </a:pPr>
                      <a:r>
                        <a:rPr lang="en-US" altLang="ko-KR" sz="1200" kern="1200" baseline="0" dirty="0" smtClean="0"/>
                        <a:t>Meantime b/w login</a:t>
                      </a:r>
                    </a:p>
                    <a:p>
                      <a:pPr lvl="0" latinLnBrk="1">
                        <a:buFont typeface="Arial" pitchFamily="34" charset="0"/>
                        <a:buChar char="•"/>
                      </a:pPr>
                      <a:r>
                        <a:rPr lang="en-US" altLang="ko-KR" sz="1200" kern="1200" baseline="0" dirty="0" smtClean="0"/>
                        <a:t># of access failure</a:t>
                      </a:r>
                    </a:p>
                    <a:p>
                      <a:pPr lvl="0" latinLnBrk="1">
                        <a:buFont typeface="Arial" pitchFamily="34" charset="0"/>
                        <a:buChar char="•"/>
                      </a:pPr>
                      <a:r>
                        <a:rPr lang="en-US" altLang="ko-KR" sz="1200" kern="1200" baseline="0" dirty="0" smtClean="0"/>
                        <a:t>Status of authentication</a:t>
                      </a:r>
                      <a:endParaRPr lang="en-US" altLang="ko-KR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200" kern="1200" dirty="0" smtClean="0"/>
                        <a:t>L</a:t>
                      </a:r>
                      <a:r>
                        <a:rPr lang="en-US" altLang="ko-KR" sz="1200" kern="1200" baseline="0" dirty="0" smtClean="0"/>
                        <a:t>og in process for members on any actions with the following element :</a:t>
                      </a:r>
                      <a:endParaRPr lang="en-US" altLang="ko-KR" sz="1200" kern="1200" dirty="0" smtClean="0"/>
                    </a:p>
                    <a:p>
                      <a:pPr marL="342900" marR="0" lvl="0" indent="-34290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Log in facilities (UI, administration console…)</a:t>
                      </a:r>
                    </a:p>
                    <a:p>
                      <a:pPr marL="342900" marR="0" lvl="0" indent="-34290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Record every log in date, time,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personnal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ID</a:t>
                      </a:r>
                    </a:p>
                    <a:p>
                      <a:pPr marL="342900" marR="0" lvl="0" indent="-34290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Record every failed log in process</a:t>
                      </a:r>
                    </a:p>
                    <a:p>
                      <a:pPr marL="342900" marR="0" lvl="0" indent="-34290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Must be available any time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38200" y="14478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Scenario 1 – Log in access control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The</a:t>
            </a:r>
            <a:r>
              <a:rPr lang="en-US" altLang="ko-KR" dirty="0" smtClean="0">
                <a:solidFill>
                  <a:srgbClr val="C00000"/>
                </a:solidFill>
              </a:rPr>
              <a:t> access to the control of the FDIR </a:t>
            </a:r>
            <a:r>
              <a:rPr lang="en-US" altLang="ko-KR" dirty="0" smtClean="0"/>
              <a:t>should be protected by a </a:t>
            </a:r>
            <a:r>
              <a:rPr lang="en-US" altLang="ko-KR" dirty="0" smtClean="0">
                <a:solidFill>
                  <a:srgbClr val="C00000"/>
                </a:solidFill>
              </a:rPr>
              <a:t>log-in function </a:t>
            </a:r>
            <a:r>
              <a:rPr lang="en-US" altLang="ko-KR" dirty="0" smtClean="0"/>
              <a:t>which will be limited only to the </a:t>
            </a:r>
            <a:r>
              <a:rPr lang="en-US" altLang="ko-KR" dirty="0" smtClean="0">
                <a:solidFill>
                  <a:srgbClr val="C00000"/>
                </a:solidFill>
              </a:rPr>
              <a:t>crew members</a:t>
            </a:r>
            <a:endParaRPr lang="ko-KR" altLang="en-US" dirty="0" smtClean="0">
              <a:solidFill>
                <a:srgbClr val="C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14612" y="5181600"/>
            <a:ext cx="1857388" cy="1056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92D050"/>
                </a:solidFill>
              </a:rPr>
              <a:t>Artifact:</a:t>
            </a:r>
          </a:p>
          <a:p>
            <a:pPr algn="ctr">
              <a:lnSpc>
                <a:spcPct val="115000"/>
              </a:lnSpc>
            </a:pPr>
            <a:r>
              <a:rPr lang="fr-FR" altLang="ko-KR" sz="1600" dirty="0" smtClean="0">
                <a:solidFill>
                  <a:srgbClr val="92D050"/>
                </a:solidFill>
              </a:rPr>
              <a:t>UI, devices, </a:t>
            </a:r>
            <a:br>
              <a:rPr lang="fr-FR" altLang="ko-KR" sz="1600" dirty="0" smtClean="0">
                <a:solidFill>
                  <a:srgbClr val="92D050"/>
                </a:solidFill>
              </a:rPr>
            </a:br>
            <a:r>
              <a:rPr lang="fr-FR" altLang="ko-KR" sz="1600" dirty="0" smtClean="0">
                <a:solidFill>
                  <a:srgbClr val="92D050"/>
                </a:solidFill>
              </a:rPr>
              <a:t>system components</a:t>
            </a:r>
            <a:endParaRPr lang="en-US" altLang="ko-KR" sz="1600" dirty="0" smtClean="0">
              <a:solidFill>
                <a:srgbClr val="92D050"/>
              </a:solidFill>
            </a:endParaRPr>
          </a:p>
        </p:txBody>
      </p:sp>
      <p:sp>
        <p:nvSpPr>
          <p:cNvPr id="18" name="포인트가 24개인 별 17"/>
          <p:cNvSpPr/>
          <p:nvPr/>
        </p:nvSpPr>
        <p:spPr>
          <a:xfrm>
            <a:off x="6096000" y="5029200"/>
            <a:ext cx="3048000" cy="1423342"/>
          </a:xfrm>
          <a:prstGeom prst="star2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dirty="0" smtClean="0"/>
              <a:t>Crew member authenticated</a:t>
            </a:r>
            <a:endParaRPr lang="ko-KR" alt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30" y="5120334"/>
            <a:ext cx="1147984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86968" y="6334780"/>
            <a:ext cx="1220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Sources:</a:t>
            </a:r>
          </a:p>
          <a:p>
            <a:r>
              <a:rPr lang="en-US" altLang="ko-KR" sz="1400" dirty="0" smtClean="0"/>
              <a:t>Crew member</a:t>
            </a:r>
          </a:p>
        </p:txBody>
      </p:sp>
      <p:cxnSp>
        <p:nvCxnSpPr>
          <p:cNvPr id="21" name="직선 화살표 연결선 20"/>
          <p:cNvCxnSpPr>
            <a:stCxn id="19" idx="3"/>
            <a:endCxn id="17" idx="1"/>
          </p:cNvCxnSpPr>
          <p:nvPr/>
        </p:nvCxnSpPr>
        <p:spPr>
          <a:xfrm flipV="1">
            <a:off x="1163514" y="5709914"/>
            <a:ext cx="1551098" cy="17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7" idx="3"/>
            <a:endCxn id="18" idx="1"/>
          </p:cNvCxnSpPr>
          <p:nvPr/>
        </p:nvCxnSpPr>
        <p:spPr>
          <a:xfrm>
            <a:off x="4572000" y="5709914"/>
            <a:ext cx="1524000" cy="309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05600" y="6397823"/>
            <a:ext cx="1713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Response Measure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219200" y="5791200"/>
            <a:ext cx="17799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Stimulus:</a:t>
            </a:r>
          </a:p>
          <a:p>
            <a:r>
              <a:rPr lang="en-US" altLang="ko-KR" sz="1400" dirty="0" smtClean="0"/>
              <a:t>request </a:t>
            </a:r>
            <a:br>
              <a:rPr lang="en-US" altLang="ko-KR" sz="1400" dirty="0" smtClean="0"/>
            </a:br>
            <a:r>
              <a:rPr lang="en-US" altLang="ko-KR" sz="1400" dirty="0" smtClean="0"/>
              <a:t>access to FDIR control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059124" y="5791200"/>
            <a:ext cx="1210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Response:</a:t>
            </a:r>
          </a:p>
          <a:p>
            <a:r>
              <a:rPr lang="en-US" altLang="ko-KR" sz="1400" dirty="0" smtClean="0"/>
              <a:t>Log in process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895600" y="6182380"/>
            <a:ext cx="1723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Environment:</a:t>
            </a:r>
          </a:p>
          <a:p>
            <a:r>
              <a:rPr lang="en-US" altLang="ko-KR" sz="1400" dirty="0" smtClean="0"/>
              <a:t>normal operation</a:t>
            </a:r>
            <a:endParaRPr lang="ko-KR" altLang="en-US" sz="140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DDC-DC73-4B57-B784-5C8F7319E36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554 - Design for Software and Systems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Security (Functionality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(2/2)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2514600"/>
          <a:ext cx="6172200" cy="24384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461837"/>
                <a:gridCol w="4710363"/>
              </a:tblGrid>
              <a:tr h="2216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Source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 smtClean="0"/>
                        <a:t>Crew</a:t>
                      </a:r>
                      <a:r>
                        <a:rPr lang="en-US" altLang="ko-KR" sz="1200" baseline="0" noProof="0" dirty="0" smtClean="0"/>
                        <a:t> members, remote access participants</a:t>
                      </a:r>
                      <a:endParaRPr lang="en-US" altLang="ko-KR" sz="1200" noProof="0" dirty="0"/>
                    </a:p>
                  </a:txBody>
                  <a:tcPr marL="68580" marR="68580" marT="0" marB="0"/>
                </a:tc>
              </a:tr>
              <a:tr h="2216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Stimulus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noProof="0" dirty="0" smtClean="0"/>
                        <a:t>Access</a:t>
                      </a:r>
                      <a:r>
                        <a:rPr lang="en-US" altLang="ko-KR" sz="1200" baseline="0" noProof="0" dirty="0" smtClean="0"/>
                        <a:t> on a component of the  FDIR system/spacecraft</a:t>
                      </a:r>
                      <a:endParaRPr lang="en-US" altLang="ko-KR" sz="1200" noProof="0" dirty="0"/>
                    </a:p>
                  </a:txBody>
                  <a:tcPr marL="68580" marR="68580" marT="0" marB="0"/>
                </a:tc>
              </a:tr>
              <a:tr h="4433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Environment</a:t>
                      </a: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*Normal operation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*Degraded mode</a:t>
                      </a:r>
                      <a:endParaRPr lang="en-US" altLang="ko-KR" sz="12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216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Artifacts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altLang="ko-KR" sz="1200" kern="1200" dirty="0" smtClean="0"/>
                        <a:t>Humans,</a:t>
                      </a:r>
                      <a:r>
                        <a:rPr lang="fr-FR" altLang="ko-KR" sz="1200" kern="1200" baseline="0" dirty="0" smtClean="0"/>
                        <a:t>  UI, system devices, spacecraft components</a:t>
                      </a:r>
                      <a:endParaRPr lang="ko-KR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1330036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200" kern="1200" dirty="0" smtClean="0"/>
                        <a:t>Response </a:t>
                      </a:r>
                    </a:p>
                    <a:p>
                      <a:pPr lvl="0" latinLnBrk="1"/>
                      <a:endParaRPr lang="en-US" altLang="ko-KR" sz="1200" kern="1200" dirty="0" smtClean="0"/>
                    </a:p>
                    <a:p>
                      <a:pPr lvl="0" latinLnBrk="1"/>
                      <a:r>
                        <a:rPr lang="en-US" altLang="ko-KR" sz="1200" kern="1200" dirty="0" smtClean="0"/>
                        <a:t>Measurement</a:t>
                      </a:r>
                    </a:p>
                    <a:p>
                      <a:pPr lvl="0" latinLnBrk="1">
                        <a:buFont typeface="Arial" pitchFamily="34" charset="0"/>
                        <a:buChar char="•"/>
                      </a:pPr>
                      <a:r>
                        <a:rPr lang="en-US" altLang="ko-KR" sz="1200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# of failure with no correct rights</a:t>
                      </a:r>
                    </a:p>
                    <a:p>
                      <a:pPr lvl="0" latinLnBrk="1">
                        <a:buFont typeface="Arial" pitchFamily="34" charset="0"/>
                        <a:buChar char="•"/>
                      </a:pPr>
                      <a:r>
                        <a:rPr lang="en-US" altLang="ko-KR" sz="1200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Meantime b/w right failure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ko-KR" sz="1200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ccess policy with right management with the following element </a:t>
                      </a:r>
                      <a:r>
                        <a:rPr lang="en-US" altLang="ko-KR" sz="1200" kern="1200" baseline="0" dirty="0" smtClean="0"/>
                        <a:t>:</a:t>
                      </a:r>
                    </a:p>
                    <a:p>
                      <a:pPr marL="342900" marR="0" lvl="0" indent="-34290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altLang="ko-KR" sz="1200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right is affected to each procedure to a group</a:t>
                      </a:r>
                    </a:p>
                    <a:p>
                      <a:pPr marL="342900" marR="0" lvl="0" indent="-34290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altLang="ko-KR" sz="1200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process launched without correct right, a log file record it</a:t>
                      </a:r>
                    </a:p>
                    <a:p>
                      <a:pPr marL="342900" marR="0" lvl="0" indent="-34290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altLang="ko-KR" sz="1200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Each launch of procedure logged with ID, date and specificity</a:t>
                      </a:r>
                    </a:p>
                    <a:p>
                      <a:pPr marL="342900" marR="0" lvl="0" indent="-34290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altLang="ko-KR" sz="1200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right management policy is continuously available </a:t>
                      </a:r>
                      <a:endParaRPr lang="en-US" altLang="ko-KR" sz="1200" kern="1200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38200" y="14478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Scenario 2 – Access policy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C00000"/>
                </a:solidFill>
              </a:rPr>
              <a:t> Critical commands </a:t>
            </a:r>
            <a:r>
              <a:rPr lang="en-US" altLang="ko-KR" dirty="0" smtClean="0"/>
              <a:t>should be </a:t>
            </a:r>
            <a:r>
              <a:rPr lang="en-US" altLang="ko-KR" dirty="0" smtClean="0">
                <a:solidFill>
                  <a:srgbClr val="C00000"/>
                </a:solidFill>
              </a:rPr>
              <a:t>hierarchically available </a:t>
            </a:r>
            <a:r>
              <a:rPr lang="en-US" altLang="ko-KR" dirty="0" smtClean="0"/>
              <a:t>according to the grade of the members of the </a:t>
            </a:r>
            <a:r>
              <a:rPr lang="en-US" altLang="ko-KR" dirty="0" smtClean="0">
                <a:solidFill>
                  <a:srgbClr val="C00000"/>
                </a:solidFill>
              </a:rPr>
              <a:t>crew members</a:t>
            </a:r>
            <a:endParaRPr lang="ko-KR" altLang="en-US" dirty="0" smtClean="0">
              <a:solidFill>
                <a:srgbClr val="C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667000" y="5029200"/>
            <a:ext cx="1857388" cy="1056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Artifact:</a:t>
            </a:r>
          </a:p>
          <a:p>
            <a:pPr algn="ctr">
              <a:lnSpc>
                <a:spcPct val="115000"/>
              </a:lnSpc>
            </a:pPr>
            <a:r>
              <a:rPr lang="fr-FR" altLang="ko-KR" sz="1600" dirty="0" smtClean="0">
                <a:solidFill>
                  <a:schemeClr val="tx1"/>
                </a:solidFill>
              </a:rPr>
              <a:t>Humans,  UI, system devices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8" name="포인트가 24개인 별 17"/>
          <p:cNvSpPr/>
          <p:nvPr/>
        </p:nvSpPr>
        <p:spPr>
          <a:xfrm>
            <a:off x="6096000" y="5029200"/>
            <a:ext cx="2869836" cy="1423342"/>
          </a:xfrm>
          <a:prstGeom prst="star2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dirty="0" smtClean="0"/>
              <a:t>Procedure refused</a:t>
            </a:r>
            <a:endParaRPr lang="ko-KR" alt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30" y="5120334"/>
            <a:ext cx="1147984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86968" y="6334780"/>
            <a:ext cx="1220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Sources:</a:t>
            </a:r>
          </a:p>
          <a:p>
            <a:r>
              <a:rPr lang="en-US" altLang="ko-KR" sz="1400" dirty="0" smtClean="0"/>
              <a:t>Crew member</a:t>
            </a:r>
          </a:p>
        </p:txBody>
      </p:sp>
      <p:cxnSp>
        <p:nvCxnSpPr>
          <p:cNvPr id="21" name="직선 화살표 연결선 20"/>
          <p:cNvCxnSpPr>
            <a:stCxn id="19" idx="3"/>
            <a:endCxn id="17" idx="1"/>
          </p:cNvCxnSpPr>
          <p:nvPr/>
        </p:nvCxnSpPr>
        <p:spPr>
          <a:xfrm flipV="1">
            <a:off x="1163514" y="5557514"/>
            <a:ext cx="1503486" cy="170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7" idx="3"/>
            <a:endCxn id="18" idx="1"/>
          </p:cNvCxnSpPr>
          <p:nvPr/>
        </p:nvCxnSpPr>
        <p:spPr>
          <a:xfrm>
            <a:off x="4524388" y="5557514"/>
            <a:ext cx="1571612" cy="183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05600" y="6397823"/>
            <a:ext cx="1713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Response Measure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219200" y="5791200"/>
            <a:ext cx="15490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Stimulus:</a:t>
            </a:r>
          </a:p>
          <a:p>
            <a:r>
              <a:rPr lang="en-US" altLang="ko-KR" sz="1400" dirty="0" smtClean="0"/>
              <a:t>request  </a:t>
            </a:r>
            <a:br>
              <a:rPr lang="en-US" altLang="ko-KR" sz="1400" dirty="0" smtClean="0"/>
            </a:br>
            <a:r>
              <a:rPr lang="en-US" altLang="ko-KR" sz="1400" dirty="0" smtClean="0"/>
              <a:t>critical commands </a:t>
            </a:r>
          </a:p>
          <a:p>
            <a:r>
              <a:rPr lang="en-US" altLang="ko-KR" sz="1400" dirty="0" smtClean="0"/>
              <a:t>without right</a:t>
            </a:r>
            <a:endParaRPr lang="ko-KR" altLang="en-US" sz="14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4648200" y="5638800"/>
            <a:ext cx="1596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Response:</a:t>
            </a:r>
          </a:p>
          <a:p>
            <a:r>
              <a:rPr lang="en-US" altLang="ko-KR" sz="1400" dirty="0" smtClean="0"/>
              <a:t>Access policy check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971800" y="6096000"/>
            <a:ext cx="1723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Environment:</a:t>
            </a:r>
          </a:p>
          <a:p>
            <a:r>
              <a:rPr lang="en-US" altLang="ko-KR" sz="1400" dirty="0" smtClean="0"/>
              <a:t>normal operation</a:t>
            </a:r>
            <a:endParaRPr lang="ko-KR" altLang="en-US" sz="140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DDC-DC73-4B57-B784-5C8F7319E36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554 - Design for Software and Systems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Recoverability (Reliability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2514600"/>
          <a:ext cx="6172200" cy="229348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461837"/>
                <a:gridCol w="4710363"/>
              </a:tblGrid>
              <a:tr h="2078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Source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Internal or external to the system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078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Stimulus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Fault: omission, crash, timing, response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156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Environment</a:t>
                      </a: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 operation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Recovery mode</a:t>
                      </a:r>
                      <a:endParaRPr lang="ko-KR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078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Artifacts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altLang="ko-KR" sz="1200" kern="1200" baseline="0" dirty="0" smtClean="0"/>
                        <a:t>system devices, spacecraft components</a:t>
                      </a:r>
                      <a:endParaRPr lang="ko-KR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1246909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200" kern="1200" dirty="0" smtClean="0"/>
                        <a:t>Response </a:t>
                      </a:r>
                    </a:p>
                    <a:p>
                      <a:pPr lvl="0" latinLnBrk="1"/>
                      <a:endParaRPr lang="en-US" altLang="ko-KR" sz="1200" kern="1200" dirty="0" smtClean="0"/>
                    </a:p>
                    <a:p>
                      <a:pPr lvl="0" latinLnBrk="1"/>
                      <a:r>
                        <a:rPr lang="en-US" altLang="ko-KR" sz="1200" kern="1200" dirty="0" smtClean="0"/>
                        <a:t>Measurement</a:t>
                      </a:r>
                    </a:p>
                    <a:p>
                      <a:pPr lvl="0" latinLnBrk="1">
                        <a:buFont typeface="Arial" pitchFamily="34" charset="0"/>
                        <a:buChar char="•"/>
                      </a:pPr>
                      <a:r>
                        <a:rPr lang="en-US" altLang="ko-KR" sz="1200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Availability time</a:t>
                      </a:r>
                    </a:p>
                    <a:p>
                      <a:pPr lvl="0" latinLnBrk="1">
                        <a:buFont typeface="Arial" pitchFamily="34" charset="0"/>
                        <a:buChar char="•"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 to recovery</a:t>
                      </a:r>
                    </a:p>
                    <a:p>
                      <a:pPr lvl="0" latinLnBrk="1">
                        <a:buFont typeface="Arial" pitchFamily="34" charset="0"/>
                        <a:buChar char="•"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Repair time</a:t>
                      </a:r>
                      <a:endParaRPr lang="en-US" altLang="ko-KR" sz="1200" kern="1200" baseline="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Detect the failure and do followings :</a:t>
                      </a:r>
                      <a:endParaRPr lang="en-US" altLang="ko-KR" sz="1200" kern="1200" baseline="0" dirty="0" smtClean="0"/>
                    </a:p>
                    <a:p>
                      <a:pPr marL="342900" marR="0" lvl="0" indent="-34290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Notify &amp; Isolate appropriate entities </a:t>
                      </a:r>
                    </a:p>
                    <a:p>
                      <a:pPr marL="342900" marR="0" lvl="0" indent="-34290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Continue to operate in a Recovery mode</a:t>
                      </a:r>
                    </a:p>
                    <a:p>
                      <a:pPr marL="342900" marR="0" lvl="0" indent="-34290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Fast auto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ecovery</a:t>
                      </a:r>
                    </a:p>
                    <a:p>
                      <a:pPr marL="342900" marR="0" lvl="0" indent="-34290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endParaRPr lang="en-US" altLang="ko-KR" sz="1200" kern="1200" baseline="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38200" y="14478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Scenario – Auto restart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In </a:t>
            </a:r>
            <a:r>
              <a:rPr lang="en-US" altLang="ko-KR" dirty="0" smtClean="0">
                <a:solidFill>
                  <a:srgbClr val="C00000"/>
                </a:solidFill>
              </a:rPr>
              <a:t>power failure</a:t>
            </a:r>
            <a:r>
              <a:rPr lang="en-US" altLang="ko-KR" dirty="0" smtClean="0"/>
              <a:t>, The FDIR get into </a:t>
            </a:r>
            <a:r>
              <a:rPr lang="en-US" altLang="ko-KR" dirty="0" smtClean="0">
                <a:solidFill>
                  <a:srgbClr val="C00000"/>
                </a:solidFill>
              </a:rPr>
              <a:t>recovery mode</a:t>
            </a:r>
            <a:r>
              <a:rPr lang="en-US" altLang="ko-KR" dirty="0" smtClean="0"/>
              <a:t>, and it should be able to </a:t>
            </a:r>
            <a:r>
              <a:rPr lang="en-US" altLang="ko-KR" dirty="0" smtClean="0">
                <a:solidFill>
                  <a:srgbClr val="C00000"/>
                </a:solidFill>
              </a:rPr>
              <a:t>auto restart </a:t>
            </a:r>
            <a:r>
              <a:rPr lang="en-US" altLang="ko-KR" dirty="0" smtClean="0"/>
              <a:t>in</a:t>
            </a:r>
            <a:r>
              <a:rPr lang="en-US" altLang="ko-KR" dirty="0" smtClean="0">
                <a:solidFill>
                  <a:srgbClr val="C00000"/>
                </a:solidFill>
              </a:rPr>
              <a:t> 10 ms </a:t>
            </a:r>
            <a:r>
              <a:rPr lang="en-US" altLang="ko-KR" dirty="0" smtClean="0"/>
              <a:t>whenever the power is supplied again.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714612" y="5181600"/>
            <a:ext cx="1476388" cy="653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Artifact:</a:t>
            </a:r>
          </a:p>
          <a:p>
            <a:pPr algn="ctr"/>
            <a:r>
              <a:rPr lang="fr-FR" altLang="ko-KR" sz="1600" dirty="0" smtClean="0">
                <a:solidFill>
                  <a:schemeClr val="tx1"/>
                </a:solidFill>
              </a:rPr>
              <a:t>System devices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30" y="5191796"/>
            <a:ext cx="1147984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TextBox 27"/>
          <p:cNvSpPr txBox="1"/>
          <p:nvPr/>
        </p:nvSpPr>
        <p:spPr>
          <a:xfrm>
            <a:off x="86968" y="6406242"/>
            <a:ext cx="1604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Sources:</a:t>
            </a:r>
          </a:p>
          <a:p>
            <a:r>
              <a:rPr lang="en-US" altLang="ko-KR" sz="1400" dirty="0" smtClean="0"/>
              <a:t>Internal , External</a:t>
            </a:r>
            <a:endParaRPr lang="ko-KR" altLang="en-US" sz="1400" dirty="0"/>
          </a:p>
        </p:txBody>
      </p:sp>
      <p:cxnSp>
        <p:nvCxnSpPr>
          <p:cNvPr id="29" name="직선 화살표 연결선 28"/>
          <p:cNvCxnSpPr>
            <a:stCxn id="27" idx="3"/>
            <a:endCxn id="15" idx="1"/>
          </p:cNvCxnSpPr>
          <p:nvPr/>
        </p:nvCxnSpPr>
        <p:spPr>
          <a:xfrm flipV="1">
            <a:off x="1163514" y="5508169"/>
            <a:ext cx="1551098" cy="290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5" idx="3"/>
          </p:cNvCxnSpPr>
          <p:nvPr/>
        </p:nvCxnSpPr>
        <p:spPr>
          <a:xfrm>
            <a:off x="4191000" y="5508169"/>
            <a:ext cx="2203068" cy="2551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822728" y="6384217"/>
            <a:ext cx="1713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Response Measure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107688" y="5762170"/>
            <a:ext cx="13625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Stimulus:</a:t>
            </a:r>
          </a:p>
          <a:p>
            <a:r>
              <a:rPr lang="en-US" altLang="ko-KR" sz="1400" dirty="0" smtClean="0">
                <a:solidFill>
                  <a:schemeClr val="dk1"/>
                </a:solidFill>
              </a:rPr>
              <a:t>Fault</a:t>
            </a:r>
            <a:br>
              <a:rPr lang="en-US" altLang="ko-KR" sz="1400" dirty="0" smtClean="0">
                <a:solidFill>
                  <a:schemeClr val="dk1"/>
                </a:solidFill>
              </a:rPr>
            </a:br>
            <a:r>
              <a:rPr lang="en-US" altLang="ko-KR" sz="1400" dirty="0" smtClean="0">
                <a:solidFill>
                  <a:schemeClr val="dk1"/>
                </a:solidFill>
              </a:rPr>
              <a:t>(</a:t>
            </a:r>
            <a:r>
              <a:rPr lang="en-US" altLang="ko-KR" sz="1400" dirty="0" smtClean="0"/>
              <a:t>power failure</a:t>
            </a:r>
            <a:r>
              <a:rPr lang="en-US" altLang="ko-KR" sz="1400" dirty="0" smtClean="0">
                <a:solidFill>
                  <a:schemeClr val="dk1"/>
                </a:solidFill>
              </a:rPr>
              <a:t>)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4179522" y="5619294"/>
            <a:ext cx="116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Response:</a:t>
            </a:r>
          </a:p>
          <a:p>
            <a:r>
              <a:rPr lang="en-US" altLang="ko-KR" sz="1400" dirty="0" smtClean="0"/>
              <a:t>Auto restart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2680039" y="5786454"/>
            <a:ext cx="1452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Environment:</a:t>
            </a:r>
          </a:p>
          <a:p>
            <a:r>
              <a:rPr lang="en-US" altLang="ko-KR" sz="1400" dirty="0" smtClean="0"/>
              <a:t>Recovery mode</a:t>
            </a:r>
            <a:endParaRPr lang="ko-KR" altLang="en-US" sz="1400" dirty="0"/>
          </a:p>
        </p:txBody>
      </p:sp>
      <p:sp>
        <p:nvSpPr>
          <p:cNvPr id="35" name="포인트가 24개인 별 34"/>
          <p:cNvSpPr/>
          <p:nvPr/>
        </p:nvSpPr>
        <p:spPr>
          <a:xfrm>
            <a:off x="6394068" y="5048920"/>
            <a:ext cx="2571768" cy="1428760"/>
          </a:xfrm>
          <a:prstGeom prst="star2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10 ms </a:t>
            </a:r>
            <a:br>
              <a:rPr lang="en-US" altLang="ko-KR" sz="1400" dirty="0" smtClean="0"/>
            </a:br>
            <a:r>
              <a:rPr lang="en-US" altLang="ko-KR" sz="1400" dirty="0" smtClean="0"/>
              <a:t>Repair Time</a:t>
            </a:r>
            <a:endParaRPr lang="ko-KR" altLang="en-US" sz="140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DDC-DC73-4B57-B784-5C8F7319E36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554 - Design for Software and Systems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Operability (Reliability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2514601"/>
          <a:ext cx="6172200" cy="1960973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461837"/>
                <a:gridCol w="4710363"/>
              </a:tblGrid>
              <a:tr h="1662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Source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Controller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1662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Stimulus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Configured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parameter 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hreshold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325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Environment</a:t>
                      </a: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 operation</a:t>
                      </a:r>
                    </a:p>
                  </a:txBody>
                  <a:tcPr marL="68580" marR="68580" marT="0" marB="0"/>
                </a:tc>
              </a:tr>
              <a:tr h="1662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Artifacts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altLang="ko-KR" sz="1200" kern="1200" baseline="0" dirty="0" smtClean="0"/>
                        <a:t>system devices, spacecraft components</a:t>
                      </a:r>
                      <a:endParaRPr lang="ko-KR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997528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200" kern="1200" dirty="0" smtClean="0"/>
                        <a:t>Response </a:t>
                      </a:r>
                    </a:p>
                    <a:p>
                      <a:pPr lvl="0" latinLnBrk="1"/>
                      <a:endParaRPr lang="en-US" altLang="ko-KR" sz="1200" kern="1200" dirty="0" smtClean="0"/>
                    </a:p>
                    <a:p>
                      <a:pPr lvl="0" latinLnBrk="1"/>
                      <a:r>
                        <a:rPr lang="en-US" altLang="ko-KR" sz="1200" kern="1200" dirty="0" smtClean="0"/>
                        <a:t>Measurement</a:t>
                      </a:r>
                    </a:p>
                    <a:p>
                      <a:pPr lvl="0" latinLnBrk="1">
                        <a:buFont typeface="Arial" pitchFamily="34" charset="0"/>
                        <a:buChar char="•"/>
                      </a:pPr>
                      <a:r>
                        <a:rPr lang="en-US" altLang="ko-KR" sz="1200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Power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usage</a:t>
                      </a:r>
                      <a:endParaRPr lang="en-US" altLang="ko-KR" sz="1200" kern="1200" baseline="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Detect the parameter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threshold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do followings :</a:t>
                      </a:r>
                      <a:endParaRPr lang="en-US" altLang="ko-KR" sz="1200" kern="1200" baseline="0" dirty="0" smtClean="0"/>
                    </a:p>
                    <a:p>
                      <a:pPr marL="342900" marR="0" lvl="0" indent="-34290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Notify appropriate entities for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device protection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Continue to operate in a Power save mode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38200" y="14478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Scenario – Operation control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/>
              <a:t>The </a:t>
            </a:r>
            <a:r>
              <a:rPr lang="en-US" altLang="ko-KR" dirty="0" smtClean="0">
                <a:solidFill>
                  <a:srgbClr val="C00000"/>
                </a:solidFill>
              </a:rPr>
              <a:t>FDIR system </a:t>
            </a:r>
            <a:r>
              <a:rPr lang="en-US" altLang="ko-KR" dirty="0" smtClean="0"/>
              <a:t>would get into power </a:t>
            </a:r>
            <a:r>
              <a:rPr lang="en-US" altLang="ko-KR" dirty="0" smtClean="0">
                <a:solidFill>
                  <a:srgbClr val="C00000"/>
                </a:solidFill>
              </a:rPr>
              <a:t>save mode </a:t>
            </a:r>
            <a:r>
              <a:rPr lang="en-US" altLang="ko-KR" dirty="0" smtClean="0"/>
              <a:t>if it </a:t>
            </a:r>
            <a:r>
              <a:rPr lang="en-US" altLang="ko-KR" dirty="0" smtClean="0">
                <a:solidFill>
                  <a:srgbClr val="C00000"/>
                </a:solidFill>
              </a:rPr>
              <a:t>reach the 50% </a:t>
            </a:r>
            <a:r>
              <a:rPr lang="en-US" altLang="ko-KR" dirty="0" smtClean="0"/>
              <a:t>of its own operating parameters.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699082" y="5014914"/>
            <a:ext cx="1476388" cy="985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Artifact:</a:t>
            </a:r>
          </a:p>
          <a:p>
            <a:pPr algn="ctr"/>
            <a:r>
              <a:rPr lang="fr-FR" altLang="ko-KR" sz="1600" dirty="0" smtClean="0">
                <a:solidFill>
                  <a:schemeClr val="tx1"/>
                </a:solidFill>
              </a:rPr>
              <a:t>system devices spacecraft components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943476"/>
            <a:ext cx="1147984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TextBox 27"/>
          <p:cNvSpPr txBox="1"/>
          <p:nvPr/>
        </p:nvSpPr>
        <p:spPr>
          <a:xfrm>
            <a:off x="71438" y="6157922"/>
            <a:ext cx="1478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Sources:</a:t>
            </a:r>
          </a:p>
          <a:p>
            <a:r>
              <a:rPr lang="en-US" altLang="ko-KR" sz="1400" dirty="0" smtClean="0"/>
              <a:t>Controller System</a:t>
            </a:r>
            <a:endParaRPr lang="ko-KR" altLang="en-US" sz="1400" dirty="0"/>
          </a:p>
        </p:txBody>
      </p:sp>
      <p:cxnSp>
        <p:nvCxnSpPr>
          <p:cNvPr id="29" name="직선 화살표 연결선 28"/>
          <p:cNvCxnSpPr>
            <a:stCxn id="27" idx="3"/>
            <a:endCxn id="15" idx="1"/>
          </p:cNvCxnSpPr>
          <p:nvPr/>
        </p:nvCxnSpPr>
        <p:spPr>
          <a:xfrm flipV="1">
            <a:off x="1147984" y="5507497"/>
            <a:ext cx="1551098" cy="43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5" idx="3"/>
          </p:cNvCxnSpPr>
          <p:nvPr/>
        </p:nvCxnSpPr>
        <p:spPr>
          <a:xfrm>
            <a:off x="4175470" y="5507497"/>
            <a:ext cx="2203068" cy="7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807198" y="6135897"/>
            <a:ext cx="1713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Response Measure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092158" y="5513850"/>
            <a:ext cx="17354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Stimulus:</a:t>
            </a:r>
          </a:p>
          <a:p>
            <a:r>
              <a:rPr lang="en-US" altLang="ko-KR" sz="1400" dirty="0" smtClean="0"/>
              <a:t>Reach the 50%</a:t>
            </a:r>
          </a:p>
          <a:p>
            <a:r>
              <a:rPr lang="en-US" altLang="ko-KR" sz="1400" dirty="0" smtClean="0"/>
              <a:t>parameter threshold </a:t>
            </a:r>
            <a:endParaRPr lang="ko-KR" altLang="en-US" sz="14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4480270" y="5542880"/>
            <a:ext cx="14711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Response:</a:t>
            </a:r>
          </a:p>
          <a:p>
            <a:r>
              <a:rPr lang="en-US" altLang="ko-KR" sz="1400" dirty="0" smtClean="0"/>
              <a:t>Change to power </a:t>
            </a:r>
            <a:br>
              <a:rPr lang="en-US" altLang="ko-KR" sz="1400" dirty="0" smtClean="0"/>
            </a:br>
            <a:r>
              <a:rPr lang="en-US" altLang="ko-KR" sz="1400" dirty="0" smtClean="0"/>
              <a:t>save mode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2803870" y="6000080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Environment:</a:t>
            </a:r>
          </a:p>
          <a:p>
            <a:r>
              <a:rPr lang="en-US" altLang="ko-KR" sz="1400" dirty="0" smtClean="0"/>
              <a:t>Normal mode</a:t>
            </a:r>
            <a:endParaRPr lang="ko-KR" altLang="en-US" sz="1400" dirty="0"/>
          </a:p>
        </p:txBody>
      </p:sp>
      <p:sp>
        <p:nvSpPr>
          <p:cNvPr id="35" name="포인트가 24개인 별 34"/>
          <p:cNvSpPr/>
          <p:nvPr/>
        </p:nvSpPr>
        <p:spPr>
          <a:xfrm>
            <a:off x="6378538" y="4800600"/>
            <a:ext cx="2571768" cy="1428760"/>
          </a:xfrm>
          <a:prstGeom prst="star2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Saved power usage</a:t>
            </a:r>
            <a:endParaRPr lang="ko-KR" altLang="en-US" sz="140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DDC-DC73-4B57-B784-5C8F7319E36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554 - Design for Software and Systems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Content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System Context and Business Case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Prioritized utility tree (Scenarios)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Architectural approaches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Architectural evaluation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DDC-DC73-4B57-B784-5C8F7319E36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554 - Design for Software and Systems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1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Changeability (Maintainability)</a:t>
            </a:r>
            <a:endParaRPr lang="en-US" altLang="ko-KR" sz="41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Scenario</a:t>
            </a:r>
            <a:endParaRPr lang="en-US" altLang="ko-KR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ko-KR" sz="1800" dirty="0"/>
              <a:t>The </a:t>
            </a:r>
            <a:r>
              <a:rPr lang="en-US" altLang="ko-KR" sz="1800" dirty="0" smtClean="0">
                <a:solidFill>
                  <a:srgbClr val="C00000"/>
                </a:solidFill>
              </a:rPr>
              <a:t>FDIR system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should be modularized in order to </a:t>
            </a:r>
            <a:r>
              <a:rPr lang="en-US" altLang="ko-KR" sz="1800" dirty="0" smtClean="0">
                <a:solidFill>
                  <a:srgbClr val="C00000"/>
                </a:solidFill>
              </a:rPr>
              <a:t>facilitate the maintenance</a:t>
            </a:r>
            <a:r>
              <a:rPr lang="en-US" altLang="ko-KR" sz="1800" dirty="0"/>
              <a:t> of its </a:t>
            </a:r>
            <a:r>
              <a:rPr lang="en-US" altLang="ko-KR" sz="1800" dirty="0" smtClean="0"/>
              <a:t>components</a:t>
            </a:r>
            <a:endParaRPr lang="en-US" altLang="ko-KR" sz="1800" dirty="0"/>
          </a:p>
          <a:p>
            <a:pPr lvl="1">
              <a:buNone/>
            </a:pPr>
            <a:endParaRPr lang="en-US" sz="2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3144427"/>
          <a:ext cx="6172200" cy="1960973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461837"/>
                <a:gridCol w="4710363"/>
              </a:tblGrid>
              <a:tr h="1662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Source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/>
                          <a:ea typeface="맑은 고딕"/>
                          <a:cs typeface="Times New Roman"/>
                        </a:rPr>
                        <a:t>Components and its constituent parts (modules, data structures, etc…)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1662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Stimulus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Adjustability</a:t>
                      </a:r>
                      <a:r>
                        <a:rPr lang="en-US" sz="1200" baseline="0" dirty="0" smtClean="0"/>
                        <a:t> to new requirements</a:t>
                      </a:r>
                      <a:endParaRPr lang="en-US" sz="1200" dirty="0"/>
                    </a:p>
                  </a:txBody>
                  <a:tcPr marL="68580" marR="68580" marT="0" marB="0"/>
                </a:tc>
              </a:tr>
              <a:tr h="3325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Environment</a:t>
                      </a: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Operational</a:t>
                      </a:r>
                      <a:r>
                        <a:rPr lang="en-US" sz="1200" baseline="0" dirty="0" smtClean="0"/>
                        <a:t> mode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1662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Artifacts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Interfaces, modules, data structures</a:t>
                      </a:r>
                      <a:endParaRPr lang="en-US" sz="1200" dirty="0"/>
                    </a:p>
                  </a:txBody>
                  <a:tcPr marL="68580" marR="68580" marT="0" marB="0"/>
                </a:tc>
              </a:tr>
              <a:tr h="997528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200" kern="1200" dirty="0" smtClean="0"/>
                        <a:t>Response </a:t>
                      </a:r>
                    </a:p>
                    <a:p>
                      <a:pPr lvl="0" latinLnBrk="1"/>
                      <a:endParaRPr lang="en-US" altLang="ko-KR" sz="1200" kern="1200" dirty="0" smtClean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FDIR in maintenance mode for less than 30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minutes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직사각형 16"/>
          <p:cNvSpPr/>
          <p:nvPr/>
        </p:nvSpPr>
        <p:spPr>
          <a:xfrm>
            <a:off x="2851482" y="5368630"/>
            <a:ext cx="2085988" cy="1056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7" name="포인트가 24개인 별 17"/>
          <p:cNvSpPr/>
          <p:nvPr/>
        </p:nvSpPr>
        <p:spPr>
          <a:xfrm>
            <a:off x="6385270" y="5358458"/>
            <a:ext cx="2717436" cy="1423342"/>
          </a:xfrm>
          <a:prstGeom prst="star2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5297192"/>
            <a:ext cx="1147984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직선 화살표 연결선 20"/>
          <p:cNvCxnSpPr>
            <a:stCxn id="8" idx="3"/>
            <a:endCxn id="6" idx="1"/>
          </p:cNvCxnSpPr>
          <p:nvPr/>
        </p:nvCxnSpPr>
        <p:spPr>
          <a:xfrm flipV="1">
            <a:off x="1300384" y="5896944"/>
            <a:ext cx="1551098" cy="7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21"/>
          <p:cNvCxnSpPr>
            <a:stCxn id="6" idx="3"/>
            <a:endCxn id="7" idx="1"/>
          </p:cNvCxnSpPr>
          <p:nvPr/>
        </p:nvCxnSpPr>
        <p:spPr>
          <a:xfrm>
            <a:off x="4937470" y="5896944"/>
            <a:ext cx="1447800" cy="173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438" y="6334780"/>
            <a:ext cx="891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Sources:</a:t>
            </a:r>
          </a:p>
          <a:p>
            <a:r>
              <a:rPr lang="en-US" altLang="ko-KR" sz="1400" dirty="0" smtClean="0"/>
              <a:t>Operator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295400" y="5334000"/>
            <a:ext cx="154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Stimulus:</a:t>
            </a:r>
          </a:p>
          <a:p>
            <a:r>
              <a:rPr lang="en-US" altLang="ko-KR" sz="1400" dirty="0" smtClean="0"/>
              <a:t>New requirement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024782" y="5410200"/>
            <a:ext cx="17758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Artifacts:</a:t>
            </a:r>
          </a:p>
          <a:p>
            <a:r>
              <a:rPr lang="en-US" sz="1400" dirty="0" smtClean="0"/>
              <a:t>Interfaces, modules, data </a:t>
            </a:r>
            <a:r>
              <a:rPr lang="en-US" sz="1400" dirty="0" smtClean="0"/>
              <a:t>structures</a:t>
            </a:r>
            <a:endParaRPr lang="en-US" sz="1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910982" y="5638800"/>
            <a:ext cx="17758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Maintenance mode less tha</a:t>
            </a:r>
            <a:r>
              <a:rPr lang="en-US" altLang="ko-KR" sz="1400" dirty="0" smtClean="0"/>
              <a:t>n 30 minutes</a:t>
            </a:r>
            <a:endParaRPr lang="en-US" sz="14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1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Accessibility (Operability)</a:t>
            </a:r>
            <a:endParaRPr lang="en-US" altLang="ko-KR" sz="4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Scenario</a:t>
            </a:r>
          </a:p>
          <a:p>
            <a:pPr lvl="1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altLang="ko-KR" sz="1800" dirty="0"/>
              <a:t>The </a:t>
            </a:r>
            <a:r>
              <a:rPr lang="fr-FR" altLang="ko-KR" sz="1800" dirty="0" smtClean="0">
                <a:solidFill>
                  <a:srgbClr val="C00000"/>
                </a:solidFill>
              </a:rPr>
              <a:t>FDIR system </a:t>
            </a:r>
            <a:r>
              <a:rPr lang="en-US" altLang="ko-KR" sz="1800" dirty="0"/>
              <a:t>should</a:t>
            </a:r>
            <a:r>
              <a:rPr lang="fr-FR" altLang="ko-KR" sz="1800" dirty="0"/>
              <a:t> </a:t>
            </a:r>
            <a:r>
              <a:rPr lang="fr-FR" altLang="ko-KR" sz="1800" dirty="0" err="1"/>
              <a:t>be</a:t>
            </a:r>
            <a:r>
              <a:rPr lang="fr-FR" altLang="ko-KR" sz="1800" dirty="0"/>
              <a:t> </a:t>
            </a:r>
            <a:r>
              <a:rPr lang="fr-FR" altLang="ko-KR" sz="1800" dirty="0" smtClean="0"/>
              <a:t>accessible in an </a:t>
            </a:r>
            <a:r>
              <a:rPr lang="fr-FR" altLang="ko-KR" sz="1800" dirty="0" err="1" smtClean="0"/>
              <a:t>average</a:t>
            </a:r>
            <a:r>
              <a:rPr lang="fr-FR" altLang="ko-KR" sz="1800" dirty="0" smtClean="0"/>
              <a:t> time of 0.5 micro seconds</a:t>
            </a:r>
            <a:endParaRPr lang="ko-KR" altLang="en-US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2971800"/>
          <a:ext cx="6172200" cy="1960973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461837"/>
                <a:gridCol w="4710363"/>
              </a:tblGrid>
              <a:tr h="1662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Source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Crew members</a:t>
                      </a:r>
                      <a:endParaRPr lang="en-US" sz="1200" dirty="0"/>
                    </a:p>
                  </a:txBody>
                  <a:tcPr marL="68580" marR="68580" marT="0" marB="0"/>
                </a:tc>
              </a:tr>
              <a:tr h="1662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Stimulus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System</a:t>
                      </a:r>
                      <a:r>
                        <a:rPr lang="en-US" sz="1200" baseline="0" dirty="0" smtClean="0"/>
                        <a:t> management GUIs must be understandable and intuitive</a:t>
                      </a:r>
                      <a:endParaRPr lang="en-US" sz="1200" dirty="0"/>
                    </a:p>
                  </a:txBody>
                  <a:tcPr marL="68580" marR="68580" marT="0" marB="0"/>
                </a:tc>
              </a:tr>
              <a:tr h="3325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Environment</a:t>
                      </a:r>
                      <a:endParaRPr lang="en-US" sz="11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Operational environment</a:t>
                      </a:r>
                      <a:endParaRPr lang="en-US" sz="1200" dirty="0"/>
                    </a:p>
                  </a:txBody>
                  <a:tcPr marL="68580" marR="68580" marT="0" marB="0"/>
                </a:tc>
              </a:tr>
              <a:tr h="1662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Artifacts</a:t>
                      </a:r>
                      <a:endParaRPr lang="en-US" sz="11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GUIs, crew members</a:t>
                      </a:r>
                      <a:endParaRPr lang="en-US" sz="1200" dirty="0"/>
                    </a:p>
                  </a:txBody>
                  <a:tcPr marL="68580" marR="68580" marT="0" marB="0"/>
                </a:tc>
              </a:tr>
              <a:tr h="997528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200" kern="1200" dirty="0" smtClean="0"/>
                        <a:t>Response </a:t>
                      </a:r>
                    </a:p>
                    <a:p>
                      <a:pPr lvl="0" latinLnBrk="1"/>
                      <a:endParaRPr lang="en-US" altLang="ko-KR" sz="1200" kern="1200" dirty="0" smtClean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Access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allowed 0.5 ms after login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직사각형 16"/>
          <p:cNvSpPr/>
          <p:nvPr/>
        </p:nvSpPr>
        <p:spPr>
          <a:xfrm>
            <a:off x="3171812" y="5216230"/>
            <a:ext cx="2085988" cy="1056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7" name="포인트가 24개인 별 17"/>
          <p:cNvSpPr/>
          <p:nvPr/>
        </p:nvSpPr>
        <p:spPr>
          <a:xfrm>
            <a:off x="6385270" y="5206058"/>
            <a:ext cx="2717436" cy="1423342"/>
          </a:xfrm>
          <a:prstGeom prst="star2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5144792"/>
            <a:ext cx="1147984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직선 화살표 연결선 20"/>
          <p:cNvCxnSpPr>
            <a:stCxn id="8" idx="3"/>
            <a:endCxn id="6" idx="1"/>
          </p:cNvCxnSpPr>
          <p:nvPr/>
        </p:nvCxnSpPr>
        <p:spPr>
          <a:xfrm flipV="1">
            <a:off x="1300384" y="5744544"/>
            <a:ext cx="1871428" cy="7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21"/>
          <p:cNvCxnSpPr>
            <a:stCxn id="6" idx="3"/>
            <a:endCxn id="7" idx="1"/>
          </p:cNvCxnSpPr>
          <p:nvPr/>
        </p:nvCxnSpPr>
        <p:spPr>
          <a:xfrm>
            <a:off x="5257800" y="5744544"/>
            <a:ext cx="1127470" cy="173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1409" y="6248400"/>
            <a:ext cx="1398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Sources:</a:t>
            </a:r>
          </a:p>
          <a:p>
            <a:r>
              <a:rPr lang="en-US" altLang="ko-KR" sz="1400" dirty="0" smtClean="0"/>
              <a:t>Crew members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295400" y="5181600"/>
            <a:ext cx="1896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Stimulus:</a:t>
            </a:r>
          </a:p>
          <a:p>
            <a:r>
              <a:rPr lang="en-US" altLang="ko-KR" sz="1400" dirty="0" smtClean="0"/>
              <a:t>Emergency situations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284927" y="5334000"/>
            <a:ext cx="18966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Artifacts:</a:t>
            </a:r>
          </a:p>
          <a:p>
            <a:r>
              <a:rPr lang="en-US" altLang="ko-KR" sz="1400" dirty="0" smtClean="0"/>
              <a:t>Operating environment, GUI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7018727" y="5585936"/>
            <a:ext cx="18966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Response:</a:t>
            </a:r>
          </a:p>
          <a:p>
            <a:r>
              <a:rPr lang="en-US" altLang="ko-KR" sz="1400" dirty="0" smtClean="0"/>
              <a:t>Response time 0.5 ms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Architectural Approaches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Communicating Processes Style</a:t>
            </a:r>
          </a:p>
          <a:p>
            <a:r>
              <a:rPr lang="en-US" dirty="0" smtClean="0"/>
              <a:t>Remote Evaluation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554 - Design for Software and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DDC-DC73-4B57-B784-5C8F7319E36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sz="3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Communicating Processes Architecture (1/3)</a:t>
            </a:r>
            <a:endParaRPr lang="en-US" sz="3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Rationale</a:t>
            </a:r>
          </a:p>
          <a:p>
            <a:pPr lvl="1"/>
            <a:r>
              <a:rPr lang="en-US" dirty="0" smtClean="0"/>
              <a:t>Represent a system as a set of concurrently executing units together with their interactions</a:t>
            </a:r>
          </a:p>
          <a:p>
            <a:pPr lvl="1"/>
            <a:r>
              <a:rPr lang="en-US" dirty="0" smtClean="0"/>
              <a:t>Connectors enable data exchange between concurrent units and control of concurrent units, such as, start, stop, synchronize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DDC-DC73-4B57-B784-5C8F7319E36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554 - Design for Software and Systems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sz="3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Communicating Processes Architecture (2/3)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602163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FDIR System Architecture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85800" y="3200400"/>
            <a:ext cx="12954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Recover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219200" y="3886200"/>
            <a:ext cx="152400" cy="152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905000" y="3505200"/>
            <a:ext cx="152400" cy="152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2514600" y="3200400"/>
            <a:ext cx="1295400" cy="838200"/>
            <a:chOff x="2895600" y="2667000"/>
            <a:chExt cx="1295400" cy="838200"/>
          </a:xfrm>
        </p:grpSpPr>
        <p:sp>
          <p:nvSpPr>
            <p:cNvPr id="60" name="Rectangle 59"/>
            <p:cNvSpPr/>
            <p:nvPr/>
          </p:nvSpPr>
          <p:spPr>
            <a:xfrm>
              <a:off x="2971800" y="2667000"/>
              <a:ext cx="11430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Detect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505200" y="3352800"/>
              <a:ext cx="152400" cy="152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038600" y="2971800"/>
              <a:ext cx="152400" cy="152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895600" y="2971800"/>
              <a:ext cx="152400" cy="152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343400" y="3200400"/>
            <a:ext cx="1219200" cy="838200"/>
            <a:chOff x="4572000" y="2667000"/>
            <a:chExt cx="1219200" cy="838200"/>
          </a:xfrm>
        </p:grpSpPr>
        <p:sp>
          <p:nvSpPr>
            <p:cNvPr id="66" name="Rectangle 65"/>
            <p:cNvSpPr/>
            <p:nvPr/>
          </p:nvSpPr>
          <p:spPr>
            <a:xfrm>
              <a:off x="4648200" y="2667000"/>
              <a:ext cx="11430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Isolate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181600" y="3352800"/>
              <a:ext cx="152400" cy="152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72000" y="2971800"/>
              <a:ext cx="152400" cy="1524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7" name="Straight Connector 76"/>
          <p:cNvCxnSpPr>
            <a:stCxn id="43" idx="3"/>
            <a:endCxn id="63" idx="1"/>
          </p:cNvCxnSpPr>
          <p:nvPr/>
        </p:nvCxnSpPr>
        <p:spPr>
          <a:xfrm>
            <a:off x="2057400" y="3581400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2" idx="3"/>
            <a:endCxn id="69" idx="1"/>
          </p:cNvCxnSpPr>
          <p:nvPr/>
        </p:nvCxnSpPr>
        <p:spPr>
          <a:xfrm>
            <a:off x="3810000" y="3581400"/>
            <a:ext cx="5334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4" idx="2"/>
          </p:cNvCxnSpPr>
          <p:nvPr/>
        </p:nvCxnSpPr>
        <p:spPr>
          <a:xfrm rot="5400000">
            <a:off x="685800" y="4648200"/>
            <a:ext cx="1219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7" idx="2"/>
          </p:cNvCxnSpPr>
          <p:nvPr/>
        </p:nvCxnSpPr>
        <p:spPr>
          <a:xfrm rot="5400000">
            <a:off x="4419600" y="4648200"/>
            <a:ext cx="1219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2604247" y="4572000"/>
            <a:ext cx="1129553" cy="1143000"/>
            <a:chOff x="3137647" y="4038600"/>
            <a:chExt cx="1129553" cy="1143000"/>
          </a:xfrm>
        </p:grpSpPr>
        <p:sp>
          <p:nvSpPr>
            <p:cNvPr id="7" name="Flowchart: Magnetic Disk 6"/>
            <p:cNvSpPr/>
            <p:nvPr/>
          </p:nvSpPr>
          <p:spPr>
            <a:xfrm>
              <a:off x="3227294" y="4114800"/>
              <a:ext cx="963706" cy="1066800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137647" y="4661647"/>
              <a:ext cx="152400" cy="152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114800" y="4648200"/>
              <a:ext cx="152400" cy="152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657600" y="4038600"/>
              <a:ext cx="152400" cy="152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8" name="Straight Connector 107"/>
          <p:cNvCxnSpPr>
            <a:stCxn id="61" idx="2"/>
            <a:endCxn id="105" idx="0"/>
          </p:cNvCxnSpPr>
          <p:nvPr/>
        </p:nvCxnSpPr>
        <p:spPr>
          <a:xfrm rot="5400000">
            <a:off x="2933700" y="4305300"/>
            <a:ext cx="5334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7" idx="1"/>
          </p:cNvCxnSpPr>
          <p:nvPr/>
        </p:nvCxnSpPr>
        <p:spPr>
          <a:xfrm rot="10800000">
            <a:off x="1295401" y="5257801"/>
            <a:ext cx="1308847" cy="1344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98" idx="3"/>
          </p:cNvCxnSpPr>
          <p:nvPr/>
        </p:nvCxnSpPr>
        <p:spPr>
          <a:xfrm>
            <a:off x="3733800" y="5257800"/>
            <a:ext cx="12954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71800" y="510540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5791200" y="2590800"/>
            <a:ext cx="2971800" cy="342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609600" y="2590800"/>
            <a:ext cx="5029200" cy="342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6019800" y="3048000"/>
            <a:ext cx="7620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/>
          <p:cNvGrpSpPr/>
          <p:nvPr/>
        </p:nvGrpSpPr>
        <p:grpSpPr>
          <a:xfrm>
            <a:off x="6019800" y="3886200"/>
            <a:ext cx="762000" cy="152400"/>
            <a:chOff x="6400800" y="3810000"/>
            <a:chExt cx="762000" cy="152400"/>
          </a:xfrm>
        </p:grpSpPr>
        <p:sp>
          <p:nvSpPr>
            <p:cNvPr id="123" name="Rectangle 122"/>
            <p:cNvSpPr/>
            <p:nvPr/>
          </p:nvSpPr>
          <p:spPr>
            <a:xfrm>
              <a:off x="6400800" y="3810000"/>
              <a:ext cx="152400" cy="152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7010400" y="3810000"/>
              <a:ext cx="152400" cy="152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Connector 124"/>
            <p:cNvCxnSpPr>
              <a:stCxn id="123" idx="3"/>
              <a:endCxn id="124" idx="1"/>
            </p:cNvCxnSpPr>
            <p:nvPr/>
          </p:nvCxnSpPr>
          <p:spPr>
            <a:xfrm>
              <a:off x="6553200" y="3886200"/>
              <a:ext cx="457200" cy="0"/>
            </a:xfrm>
            <a:prstGeom prst="lin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26" name="TextBox 125"/>
          <p:cNvSpPr txBox="1"/>
          <p:nvPr/>
        </p:nvSpPr>
        <p:spPr>
          <a:xfrm>
            <a:off x="6934200" y="3821668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Database access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6781800" y="32004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Communicating units</a:t>
            </a:r>
            <a:endParaRPr lang="en-US" sz="1400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6019800" y="4572000"/>
            <a:ext cx="762000" cy="152400"/>
            <a:chOff x="6400800" y="3810000"/>
            <a:chExt cx="762000" cy="152400"/>
          </a:xfrm>
        </p:grpSpPr>
        <p:sp>
          <p:nvSpPr>
            <p:cNvPr id="130" name="Rectangle 129"/>
            <p:cNvSpPr/>
            <p:nvPr/>
          </p:nvSpPr>
          <p:spPr>
            <a:xfrm>
              <a:off x="6400800" y="3810000"/>
              <a:ext cx="152400" cy="152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010400" y="3810000"/>
              <a:ext cx="152400" cy="152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/>
            <p:cNvCxnSpPr>
              <a:stCxn id="130" idx="3"/>
              <a:endCxn id="131" idx="1"/>
            </p:cNvCxnSpPr>
            <p:nvPr/>
          </p:nvCxnSpPr>
          <p:spPr>
            <a:xfrm>
              <a:off x="6553200" y="3886200"/>
              <a:ext cx="4572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TextBox 132"/>
          <p:cNvSpPr txBox="1"/>
          <p:nvPr/>
        </p:nvSpPr>
        <p:spPr>
          <a:xfrm>
            <a:off x="6858000" y="441960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 exchange</a:t>
            </a:r>
          </a:p>
          <a:p>
            <a:r>
              <a:rPr lang="en-US" sz="1400" dirty="0" smtClean="0"/>
              <a:t>Message passing</a:t>
            </a:r>
            <a:endParaRPr lang="en-US" sz="1400" dirty="0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DDC-DC73-4B57-B784-5C8F7319E36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554 - Design for Software and Systems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162800" y="26670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Key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Flowchart: Magnetic Disk 48"/>
          <p:cNvSpPr/>
          <p:nvPr/>
        </p:nvSpPr>
        <p:spPr>
          <a:xfrm>
            <a:off x="6019800" y="5029200"/>
            <a:ext cx="672353" cy="68580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934200" y="51816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 Storage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Documentation</a:t>
            </a:r>
          </a:p>
          <a:p>
            <a:pPr lvl="1"/>
            <a:r>
              <a:rPr lang="en-US" dirty="0" smtClean="0"/>
              <a:t>Detection component</a:t>
            </a:r>
          </a:p>
          <a:p>
            <a:pPr lvl="2"/>
            <a:r>
              <a:rPr lang="en-US" dirty="0" smtClean="0"/>
              <a:t>Receives, processes and analyzes operating signals from the system elements</a:t>
            </a:r>
          </a:p>
          <a:p>
            <a:pPr lvl="2"/>
            <a:r>
              <a:rPr lang="en-US" dirty="0" smtClean="0"/>
              <a:t>Able to detect whether the safety functions can be performed at a defined layer</a:t>
            </a:r>
          </a:p>
          <a:p>
            <a:pPr lvl="1"/>
            <a:r>
              <a:rPr lang="en-US" dirty="0" smtClean="0"/>
              <a:t>Isolation component</a:t>
            </a:r>
          </a:p>
          <a:p>
            <a:pPr lvl="2"/>
            <a:r>
              <a:rPr lang="en-US" dirty="0" smtClean="0"/>
              <a:t>Receives analyzed data from “detection”, processes them and performs specific commands</a:t>
            </a:r>
          </a:p>
          <a:p>
            <a:pPr lvl="1"/>
            <a:r>
              <a:rPr lang="en-US" dirty="0" smtClean="0"/>
              <a:t>Recovery component</a:t>
            </a:r>
          </a:p>
          <a:p>
            <a:pPr lvl="2"/>
            <a:r>
              <a:rPr lang="en-US" dirty="0" smtClean="0"/>
              <a:t>Receives analyzed data from “detection”, processes them and performs specific commands</a:t>
            </a:r>
          </a:p>
          <a:p>
            <a:pPr lvl="1"/>
            <a:r>
              <a:rPr lang="en-US" dirty="0" smtClean="0"/>
              <a:t>DB</a:t>
            </a:r>
          </a:p>
          <a:p>
            <a:pPr lvl="2"/>
            <a:r>
              <a:rPr lang="en-US" dirty="0" smtClean="0"/>
              <a:t>Keeps </a:t>
            </a:r>
            <a:r>
              <a:rPr lang="en-US" dirty="0" err="1" smtClean="0"/>
              <a:t>baselined</a:t>
            </a:r>
            <a:r>
              <a:rPr lang="en-US" dirty="0" smtClean="0"/>
              <a:t> references and records failure logs and operating data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DDC-DC73-4B57-B784-5C8F7319E36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554 - Design for Software and Systems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04800"/>
            <a:ext cx="83820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Communicating Processes Architecture (3/3)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Autofit/>
          </a:bodyPr>
          <a:lstStyle/>
          <a:p>
            <a:r>
              <a:rPr lang="en-US" sz="3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Remote Evaluation Architecture (REV) (1/3)</a:t>
            </a:r>
            <a:endParaRPr lang="en-US" sz="3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Rationale</a:t>
            </a:r>
          </a:p>
          <a:p>
            <a:pPr lvl="1"/>
            <a:r>
              <a:rPr lang="en-US" dirty="0" smtClean="0"/>
              <a:t>REV is a layered architecture derived from</a:t>
            </a:r>
          </a:p>
          <a:p>
            <a:pPr lvl="2"/>
            <a:r>
              <a:rPr lang="en-US" dirty="0" smtClean="0"/>
              <a:t>client-server </a:t>
            </a:r>
          </a:p>
          <a:p>
            <a:pPr lvl="2"/>
            <a:r>
              <a:rPr lang="en-US" dirty="0" smtClean="0"/>
              <a:t>virtual-machine</a:t>
            </a:r>
          </a:p>
          <a:p>
            <a:pPr lvl="1"/>
            <a:r>
              <a:rPr lang="en-US" dirty="0" smtClean="0"/>
              <a:t>A client knows how to solve a problem</a:t>
            </a:r>
          </a:p>
          <a:p>
            <a:pPr lvl="1"/>
            <a:r>
              <a:rPr lang="en-US" dirty="0" smtClean="0"/>
              <a:t>BUT lacks of computational power and external information !</a:t>
            </a:r>
          </a:p>
          <a:p>
            <a:pPr lvl="1"/>
            <a:r>
              <a:rPr lang="en-US" dirty="0" smtClean="0"/>
              <a:t>The computational power is provided by the upper level with basic analysis features</a:t>
            </a:r>
          </a:p>
          <a:p>
            <a:pPr lvl="1"/>
            <a:r>
              <a:rPr lang="en-US" dirty="0" smtClean="0"/>
              <a:t>Examples, are grid, cloud computing and distributed computer devices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DDC-DC73-4B57-B784-5C8F7319E36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554 - Design for Software and Systems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sz="3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Remote Evaluation Architecture (REV) (2/3)</a:t>
            </a:r>
            <a:endParaRPr lang="en-US" sz="3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Which quality attributes are emphasized 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Maintainability</a:t>
            </a:r>
          </a:p>
          <a:p>
            <a:pPr lvl="2"/>
            <a:r>
              <a:rPr lang="en-US" dirty="0" smtClean="0"/>
              <a:t>The system can be interchangeable at every stage. If necessary it can be physically located and repaired. The system provides stability since layers are standardized.</a:t>
            </a:r>
          </a:p>
          <a:p>
            <a:pPr lvl="1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Functionality</a:t>
            </a:r>
          </a:p>
          <a:p>
            <a:pPr lvl="2"/>
            <a:r>
              <a:rPr lang="en-US" dirty="0" smtClean="0"/>
              <a:t>The system provides security since each layers are separated with specific protection policies.  Accuracy is highly  important within the system since the components are required to analyze data with precision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DDC-DC73-4B57-B784-5C8F7319E36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554 - Design for Software and Systems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sz="3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Remote Evaluation Architecture (REV) (2/3)</a:t>
            </a:r>
            <a:endParaRPr lang="en-US" sz="3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Which quality attributes are emphasized ?</a:t>
            </a: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Efficiency</a:t>
            </a:r>
          </a:p>
          <a:p>
            <a:pPr lvl="2"/>
            <a:r>
              <a:rPr lang="en-US" dirty="0" smtClean="0"/>
              <a:t>Since the execution of analysis is provided by a powerful computational devices of upper level the efficiency is high.</a:t>
            </a: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Portability</a:t>
            </a:r>
          </a:p>
          <a:p>
            <a:pPr lvl="2"/>
            <a:r>
              <a:rPr lang="en-US" dirty="0" smtClean="0"/>
              <a:t>Any devices respecting the Interfaces of communication standardized within the system will be able to be incorporated.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DDC-DC73-4B57-B784-5C8F7319E36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554 - Design for Software and Systems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Concept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2" descr="D:\Documents\Cours\UTC\GI05\CS554\projet-final\architecture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219200"/>
            <a:ext cx="3729054" cy="5388938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DDC-DC73-4B57-B784-5C8F7319E36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554 - Design for Software and Systems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rmAutofit/>
          </a:bodyPr>
          <a:lstStyle/>
          <a:p>
            <a:pPr marL="742950" indent="-742950" algn="ctr"/>
            <a:r>
              <a:rPr 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System Context and Business Case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DDC-DC73-4B57-B784-5C8F7319E36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554 - Design for Software and Systems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533400" y="3200400"/>
            <a:ext cx="8001000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762000" y="4038600"/>
            <a:ext cx="689429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1524000" y="4114800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1752600" y="4572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Interface (Request)</a:t>
            </a:r>
            <a:endParaRPr lang="en-US" dirty="0"/>
          </a:p>
        </p:txBody>
      </p:sp>
      <p:sp>
        <p:nvSpPr>
          <p:cNvPr id="73" name="Footer Placeholder 7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 Design for Software and Systems</a:t>
            </a:r>
            <a:endParaRPr lang="en-US"/>
          </a:p>
        </p:txBody>
      </p: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C466-806D-4530-80CD-85979326EB6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609600" y="3505200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609600" y="1981200"/>
            <a:ext cx="7848600" cy="685800"/>
            <a:chOff x="381000" y="609600"/>
            <a:chExt cx="8077200" cy="762000"/>
          </a:xfrm>
        </p:grpSpPr>
        <p:grpSp>
          <p:nvGrpSpPr>
            <p:cNvPr id="2" name="Group 90"/>
            <p:cNvGrpSpPr/>
            <p:nvPr/>
          </p:nvGrpSpPr>
          <p:grpSpPr>
            <a:xfrm>
              <a:off x="381000" y="609600"/>
              <a:ext cx="5185475" cy="762000"/>
              <a:chOff x="1219200" y="762000"/>
              <a:chExt cx="4191000" cy="762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219200" y="762000"/>
                <a:ext cx="990600" cy="762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Devices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133600" y="914400"/>
                <a:ext cx="152400" cy="152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" name="Group 9"/>
              <p:cNvGrpSpPr/>
              <p:nvPr/>
            </p:nvGrpSpPr>
            <p:grpSpPr>
              <a:xfrm>
                <a:off x="2635685" y="762000"/>
                <a:ext cx="1280786" cy="762000"/>
                <a:chOff x="1035485" y="762000"/>
                <a:chExt cx="1280786" cy="762000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1097071" y="762000"/>
                  <a:ext cx="1219200" cy="762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Functions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1035485" y="914400"/>
                  <a:ext cx="152400" cy="1524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Rectangle 14"/>
              <p:cNvSpPr/>
              <p:nvPr/>
            </p:nvSpPr>
            <p:spPr>
              <a:xfrm>
                <a:off x="4419600" y="762000"/>
                <a:ext cx="990600" cy="762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Sub System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/>
              <p:cNvCxnSpPr>
                <a:stCxn id="7" idx="3"/>
                <a:endCxn id="13" idx="1"/>
              </p:cNvCxnSpPr>
              <p:nvPr/>
            </p:nvCxnSpPr>
            <p:spPr>
              <a:xfrm>
                <a:off x="2286000" y="990600"/>
                <a:ext cx="349685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28"/>
            <p:cNvSpPr/>
            <p:nvPr/>
          </p:nvSpPr>
          <p:spPr>
            <a:xfrm>
              <a:off x="6096000" y="609600"/>
              <a:ext cx="9906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System</a:t>
              </a:r>
            </a:p>
          </p:txBody>
        </p:sp>
        <p:sp>
          <p:nvSpPr>
            <p:cNvPr id="93" name="Rectangle 28"/>
            <p:cNvSpPr/>
            <p:nvPr/>
          </p:nvSpPr>
          <p:spPr>
            <a:xfrm>
              <a:off x="7467600" y="609600"/>
              <a:ext cx="9906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General FDIR</a:t>
              </a:r>
            </a:p>
          </p:txBody>
        </p:sp>
        <p:sp>
          <p:nvSpPr>
            <p:cNvPr id="119" name="Rectangle 6"/>
            <p:cNvSpPr/>
            <p:nvPr/>
          </p:nvSpPr>
          <p:spPr>
            <a:xfrm>
              <a:off x="1510697" y="990600"/>
              <a:ext cx="188563" cy="152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2"/>
            <p:cNvSpPr/>
            <p:nvPr/>
          </p:nvSpPr>
          <p:spPr>
            <a:xfrm>
              <a:off x="2145224" y="990600"/>
              <a:ext cx="188563" cy="152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8"/>
            <p:cNvCxnSpPr>
              <a:stCxn id="119" idx="3"/>
              <a:endCxn id="120" idx="1"/>
            </p:cNvCxnSpPr>
            <p:nvPr/>
          </p:nvCxnSpPr>
          <p:spPr>
            <a:xfrm>
              <a:off x="1699260" y="1066800"/>
              <a:ext cx="445964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6"/>
            <p:cNvSpPr/>
            <p:nvPr/>
          </p:nvSpPr>
          <p:spPr>
            <a:xfrm>
              <a:off x="3627120" y="990600"/>
              <a:ext cx="188563" cy="152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"/>
            <p:cNvSpPr/>
            <p:nvPr/>
          </p:nvSpPr>
          <p:spPr>
            <a:xfrm>
              <a:off x="4261647" y="990600"/>
              <a:ext cx="188563" cy="152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8"/>
            <p:cNvCxnSpPr>
              <a:stCxn id="122" idx="3"/>
              <a:endCxn id="126" idx="1"/>
            </p:cNvCxnSpPr>
            <p:nvPr/>
          </p:nvCxnSpPr>
          <p:spPr>
            <a:xfrm>
              <a:off x="3815683" y="1066800"/>
              <a:ext cx="445964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6"/>
            <p:cNvSpPr/>
            <p:nvPr/>
          </p:nvSpPr>
          <p:spPr>
            <a:xfrm>
              <a:off x="5486400" y="990600"/>
              <a:ext cx="188563" cy="152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"/>
            <p:cNvSpPr/>
            <p:nvPr/>
          </p:nvSpPr>
          <p:spPr>
            <a:xfrm>
              <a:off x="6019800" y="990600"/>
              <a:ext cx="188563" cy="152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Connector 18"/>
            <p:cNvCxnSpPr>
              <a:stCxn id="128" idx="3"/>
              <a:endCxn id="129" idx="1"/>
            </p:cNvCxnSpPr>
            <p:nvPr/>
          </p:nvCxnSpPr>
          <p:spPr>
            <a:xfrm>
              <a:off x="5674963" y="1066800"/>
              <a:ext cx="344837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ectangle 6"/>
            <p:cNvSpPr/>
            <p:nvPr/>
          </p:nvSpPr>
          <p:spPr>
            <a:xfrm>
              <a:off x="7010400" y="998220"/>
              <a:ext cx="188563" cy="152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2"/>
            <p:cNvSpPr/>
            <p:nvPr/>
          </p:nvSpPr>
          <p:spPr>
            <a:xfrm>
              <a:off x="7391400" y="998220"/>
              <a:ext cx="188563" cy="152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Connector 18"/>
            <p:cNvCxnSpPr>
              <a:stCxn id="132" idx="3"/>
              <a:endCxn id="133" idx="1"/>
            </p:cNvCxnSpPr>
            <p:nvPr/>
          </p:nvCxnSpPr>
          <p:spPr>
            <a:xfrm>
              <a:off x="7198963" y="1074420"/>
              <a:ext cx="192437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6"/>
            <p:cNvSpPr/>
            <p:nvPr/>
          </p:nvSpPr>
          <p:spPr>
            <a:xfrm>
              <a:off x="3625053" y="693420"/>
              <a:ext cx="188563" cy="152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2"/>
            <p:cNvSpPr/>
            <p:nvPr/>
          </p:nvSpPr>
          <p:spPr>
            <a:xfrm>
              <a:off x="4246277" y="693420"/>
              <a:ext cx="188563" cy="152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Straight Connector 18"/>
            <p:cNvCxnSpPr>
              <a:stCxn id="137" idx="3"/>
              <a:endCxn id="138" idx="1"/>
            </p:cNvCxnSpPr>
            <p:nvPr/>
          </p:nvCxnSpPr>
          <p:spPr>
            <a:xfrm>
              <a:off x="3813616" y="769620"/>
              <a:ext cx="432661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6"/>
            <p:cNvSpPr/>
            <p:nvPr/>
          </p:nvSpPr>
          <p:spPr>
            <a:xfrm>
              <a:off x="5486400" y="685800"/>
              <a:ext cx="188563" cy="152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2"/>
            <p:cNvSpPr/>
            <p:nvPr/>
          </p:nvSpPr>
          <p:spPr>
            <a:xfrm>
              <a:off x="5983637" y="685800"/>
              <a:ext cx="188563" cy="152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Connector 18"/>
            <p:cNvCxnSpPr>
              <a:stCxn id="140" idx="3"/>
              <a:endCxn id="141" idx="1"/>
            </p:cNvCxnSpPr>
            <p:nvPr/>
          </p:nvCxnSpPr>
          <p:spPr>
            <a:xfrm>
              <a:off x="5674963" y="762000"/>
              <a:ext cx="308674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 6"/>
            <p:cNvSpPr/>
            <p:nvPr/>
          </p:nvSpPr>
          <p:spPr>
            <a:xfrm>
              <a:off x="6998776" y="716280"/>
              <a:ext cx="188563" cy="152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2"/>
            <p:cNvSpPr/>
            <p:nvPr/>
          </p:nvSpPr>
          <p:spPr>
            <a:xfrm>
              <a:off x="7345680" y="716280"/>
              <a:ext cx="188563" cy="152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Straight Connector 18"/>
            <p:cNvCxnSpPr>
              <a:stCxn id="147" idx="3"/>
              <a:endCxn id="148" idx="1"/>
            </p:cNvCxnSpPr>
            <p:nvPr/>
          </p:nvCxnSpPr>
          <p:spPr>
            <a:xfrm>
              <a:off x="7187339" y="792480"/>
              <a:ext cx="158341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Rectangle 6"/>
          <p:cNvSpPr/>
          <p:nvPr/>
        </p:nvSpPr>
        <p:spPr>
          <a:xfrm>
            <a:off x="762000" y="4724400"/>
            <a:ext cx="188563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2"/>
          <p:cNvSpPr/>
          <p:nvPr/>
        </p:nvSpPr>
        <p:spPr>
          <a:xfrm>
            <a:off x="1383224" y="4724400"/>
            <a:ext cx="188563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8"/>
          <p:cNvCxnSpPr>
            <a:stCxn id="152" idx="3"/>
            <a:endCxn id="153" idx="1"/>
          </p:cNvCxnSpPr>
          <p:nvPr/>
        </p:nvCxnSpPr>
        <p:spPr>
          <a:xfrm>
            <a:off x="950563" y="4800600"/>
            <a:ext cx="432661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6"/>
          <p:cNvSpPr/>
          <p:nvPr/>
        </p:nvSpPr>
        <p:spPr>
          <a:xfrm>
            <a:off x="777110" y="5029200"/>
            <a:ext cx="188563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2"/>
          <p:cNvSpPr/>
          <p:nvPr/>
        </p:nvSpPr>
        <p:spPr>
          <a:xfrm>
            <a:off x="1411637" y="5029200"/>
            <a:ext cx="188563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8"/>
          <p:cNvCxnSpPr>
            <a:stCxn id="155" idx="3"/>
            <a:endCxn id="156" idx="1"/>
          </p:cNvCxnSpPr>
          <p:nvPr/>
        </p:nvCxnSpPr>
        <p:spPr>
          <a:xfrm>
            <a:off x="965673" y="5105400"/>
            <a:ext cx="445964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1752600" y="4876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Interface (Response)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48000" y="549806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FDIR architecture REV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2616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Architectural evaluation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DDC-DC73-4B57-B784-5C8F7319E36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554 - Design for Software and Systems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Architectural evaluation (1/12)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Accuracy</a:t>
            </a: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Communicating processes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architecture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2895600"/>
          <a:ext cx="7620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751"/>
                <a:gridCol w="5429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Risk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Dependency on the accuracy of detection component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Non-risk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Computational capability of each component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Sensitivity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Central-</a:t>
                      </a:r>
                      <a:r>
                        <a:rPr lang="en-US" dirty="0" err="1" smtClean="0"/>
                        <a:t>ness</a:t>
                      </a:r>
                      <a:r>
                        <a:rPr lang="en-US" baseline="0" dirty="0" smtClean="0"/>
                        <a:t> of the detection component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Tradeoff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accuracy – low performance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DDC-DC73-4B57-B784-5C8F7319E36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554 - Design for Software and Systems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Architectural evaluation (2/12)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Accuracy</a:t>
            </a: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Remote Evaluation architecture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62000" y="2895600"/>
          <a:ext cx="762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751"/>
                <a:gridCol w="5429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Risk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depends on lower</a:t>
                      </a:r>
                      <a:r>
                        <a:rPr lang="en-US" baseline="0" dirty="0" smtClean="0"/>
                        <a:t> level component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Non-risk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Detector</a:t>
                      </a:r>
                      <a:r>
                        <a:rPr lang="en-US" baseline="0" dirty="0" smtClean="0"/>
                        <a:t> must be reliable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Sensitivity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accuracy influences performance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Tradeoff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accuracy – lower performance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DDC-DC73-4B57-B784-5C8F7319E36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554 - Design for Software and Systems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Architectural evaluation (3/12)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Security</a:t>
            </a: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Communicating processes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architecture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62000" y="2895600"/>
          <a:ext cx="762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751"/>
                <a:gridCol w="5429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Risk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Non-risk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Restricting</a:t>
                      </a:r>
                      <a:r>
                        <a:rPr lang="en-US" baseline="0" dirty="0" smtClean="0"/>
                        <a:t> access though security manager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Sensitivity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 manager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Tradeoff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security</a:t>
                      </a:r>
                      <a:r>
                        <a:rPr lang="en-US" baseline="0" dirty="0" smtClean="0"/>
                        <a:t> – low maintainability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DDC-DC73-4B57-B784-5C8F7319E366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554 - Design for Software and Systems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Architectural evaluation (4/12)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Security</a:t>
            </a: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Remote Evaluation architecture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0" y="2895600"/>
          <a:ext cx="762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751"/>
                <a:gridCol w="5429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Risk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Absence of security policy manager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Non-risk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Sensitivity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Tradeoff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r>
                        <a:rPr lang="en-US" baseline="0" dirty="0" smtClean="0"/>
                        <a:t> security – high performance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DDC-DC73-4B57-B784-5C8F7319E36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554 - Design for Software and Systems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Architectural evaluation (5/12)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Timeliness</a:t>
            </a: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Communicating processes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architecture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0" y="2895600"/>
          <a:ext cx="762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751"/>
                <a:gridCol w="5429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Risk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Depends on the detection component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Non-risk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Hardware performance can mitigate the risk point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Sensitivity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Tradeoff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Timeliness affects performance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DDC-DC73-4B57-B784-5C8F7319E366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554 - Design for Software and Systems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Architectural evaluation (6/12)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Timeliness</a:t>
            </a: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Remote Evaluation architecture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2895600"/>
          <a:ext cx="762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751"/>
                <a:gridCol w="5429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Risk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Non-risk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Each upper component</a:t>
                      </a:r>
                      <a:r>
                        <a:rPr lang="en-US" baseline="0" dirty="0" smtClean="0"/>
                        <a:t> has a higher reactivity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Sensitivity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Data stream as</a:t>
                      </a:r>
                      <a:r>
                        <a:rPr lang="en-US" baseline="0" dirty="0" smtClean="0"/>
                        <a:t> fast as computations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Tradeoff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Timeliness affects performance and accuracy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DDC-DC73-4B57-B784-5C8F7319E36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554 - Design for Software and Systems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Architectural evaluation (7/12)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Recoverability</a:t>
            </a: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Communicating processes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architecture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0" y="2895600"/>
          <a:ext cx="762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751"/>
                <a:gridCol w="5429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Risk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Depends on the detection component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Non-risk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Sensitivity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Robustness of</a:t>
                      </a:r>
                      <a:r>
                        <a:rPr lang="en-US" baseline="0" dirty="0" smtClean="0"/>
                        <a:t> the detection component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Tradeoff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Recoverability affects stability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DDC-DC73-4B57-B784-5C8F7319E36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554 - Design for Software and Systems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Architectural evaluation (8/12)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Recoverability</a:t>
            </a: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Remote evaluation architecture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2895600"/>
          <a:ext cx="762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751"/>
                <a:gridCol w="5429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Risk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Components cannot operate independently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Non-risk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Recoverability can be operated separately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Sensitivity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System is out if component cannot be recovered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Tradeoff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Recoverability affects</a:t>
                      </a:r>
                      <a:r>
                        <a:rPr lang="en-US" baseline="0" dirty="0" smtClean="0"/>
                        <a:t> reliability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DDC-DC73-4B57-B784-5C8F7319E366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554 - Design for Software and Systems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맑은 고딕" pitchFamily="34" charset="-127"/>
              </a:rPr>
              <a:t>System Context (1/2)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맑은 고딕" pitchFamily="34" charset="-127"/>
              </a:rPr>
              <a:t>Fault Detection</a:t>
            </a:r>
          </a:p>
          <a:p>
            <a:pPr lvl="1"/>
            <a:r>
              <a:rPr lang="en-US" dirty="0" smtClean="0">
                <a:ea typeface="맑은 고딕" pitchFamily="34" charset="-127"/>
              </a:rPr>
              <a:t>The FDIR should detect any defect of the system (hardware and software)</a:t>
            </a:r>
          </a:p>
          <a:p>
            <a:pPr lvl="1"/>
            <a:r>
              <a:rPr lang="en-US" dirty="0" smtClean="0">
                <a:ea typeface="맑은 고딕" pitchFamily="34" charset="-127"/>
              </a:rPr>
              <a:t>The detection is done through the control of operating parameters’ values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맑은 고딕" pitchFamily="34" charset="-127"/>
              </a:rPr>
              <a:t>Elements Isolation</a:t>
            </a:r>
          </a:p>
          <a:p>
            <a:pPr lvl="1"/>
            <a:r>
              <a:rPr lang="en-US" dirty="0" smtClean="0">
                <a:ea typeface="맑은 고딕" pitchFamily="34" charset="-127"/>
              </a:rPr>
              <a:t>For safety purpose, when a defect occurs the FDIR should turn off non-critical functions and/or disconnect the faulty system elements (isolation)</a:t>
            </a:r>
          </a:p>
          <a:p>
            <a:pPr lvl="1">
              <a:buFont typeface="Arial" charset="0"/>
              <a:buNone/>
            </a:pPr>
            <a:endParaRPr lang="en-US" dirty="0" smtClean="0">
              <a:ea typeface="맑은 고딕" pitchFamily="34" charset="-127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BCE803B-41EC-4AB2-ABC6-47AF7EC3271A}" type="slidenum">
              <a:rPr lang="ko-KR" altLang="en-US" smtClean="0">
                <a:latin typeface="맑은 고딕" pitchFamily="34" charset="-127"/>
                <a:ea typeface="맑은 고딕" pitchFamily="34" charset="-127"/>
              </a:rPr>
              <a:pPr/>
              <a:t>4</a:t>
            </a:fld>
            <a:endParaRPr lang="ko-KR" altLang="en-US" smtClean="0">
              <a:latin typeface="맑은 고딕" pitchFamily="34" charset="-127"/>
              <a:ea typeface="맑은 고딕" pitchFamily="34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554 - Design for Software and Systems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Architectural evaluation (9/12)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Stability</a:t>
            </a: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Communicating processes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architecture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0" y="2895600"/>
          <a:ext cx="762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751"/>
                <a:gridCol w="5429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Risk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Non-risk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Communicating units</a:t>
                      </a:r>
                      <a:r>
                        <a:rPr lang="en-US" baseline="0" dirty="0" smtClean="0"/>
                        <a:t> can process independently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Sensitivity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Tradeoff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Stability</a:t>
                      </a:r>
                      <a:r>
                        <a:rPr lang="en-US" baseline="0" dirty="0" smtClean="0"/>
                        <a:t> affects recoverability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DDC-DC73-4B57-B784-5C8F7319E366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554 - Design for Software and Systems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Architectural evaluation (10/12)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Stability</a:t>
            </a: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Remote Evaluation architecture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2895600"/>
          <a:ext cx="7620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751"/>
                <a:gridCol w="5429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Risk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Non-risk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Easy to redefine the streaming interfaces when a component is changed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Sensitivity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Interfaces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Tradeoff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Recoverability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DDC-DC73-4B57-B784-5C8F7319E366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554 - Design for Software and Systems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Architectural evaluation (11/12)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Efficiency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Communicating processes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architecture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0" y="2895600"/>
          <a:ext cx="7620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Risk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r>
                        <a:rPr lang="en-US" baseline="0" dirty="0" smtClean="0"/>
                        <a:t> of the processes is handled by each unit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Non-risk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Sensitivity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Data stream between components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Tradeoff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Performance affects security, timeliness</a:t>
                      </a:r>
                      <a:r>
                        <a:rPr lang="en-US" baseline="0" dirty="0" smtClean="0"/>
                        <a:t> and accuracy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DDC-DC73-4B57-B784-5C8F7319E366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554 - Design for Software and Systems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Architectural evaluation (12/12)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Efficiency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Remote Evaluation architecture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2895600"/>
          <a:ext cx="7620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Risk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Pervasiveness of the defects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Non-risk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</a:t>
                      </a:r>
                      <a:r>
                        <a:rPr lang="en-US" baseline="0" dirty="0" smtClean="0"/>
                        <a:t> communication channel optimizes the performance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Sensitivity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Bandwidth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Tradeoff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Performance affects security, timeliness</a:t>
                      </a:r>
                      <a:r>
                        <a:rPr lang="en-US" baseline="0" dirty="0" smtClean="0"/>
                        <a:t> and accuracy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DDC-DC73-4B57-B784-5C8F7319E366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554 - Design for Software and Systems</a:t>
            </a: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7467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Score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554 - Design for Software and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DDC-DC73-4B57-B784-5C8F7319E366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Score (1/2)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762000" y="1371600"/>
          <a:ext cx="7467600" cy="402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66900"/>
                <a:gridCol w="1943100"/>
                <a:gridCol w="1790700"/>
                <a:gridCol w="1866900"/>
              </a:tblGrid>
              <a:tr h="393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Quality</a:t>
                      </a:r>
                      <a:r>
                        <a:rPr lang="en-US" altLang="ko-KR" baseline="0" dirty="0" smtClean="0"/>
                        <a:t> Attributes</a:t>
                      </a:r>
                      <a:br>
                        <a:rPr lang="en-US" altLang="ko-KR" baseline="0" dirty="0" smtClean="0"/>
                      </a:br>
                      <a:r>
                        <a:rPr lang="en-US" altLang="ko-KR" baseline="0" dirty="0" smtClean="0"/>
                        <a:t>Scenario</a:t>
                      </a:r>
                      <a:endParaRPr lang="ko-KR" alt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Communicating Processes Style</a:t>
                      </a:r>
                      <a:endParaRPr lang="ko-KR" alt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Remote </a:t>
                      </a:r>
                      <a:br>
                        <a:rPr lang="en-US" altLang="ko-KR" sz="1800" dirty="0" smtClean="0"/>
                      </a:br>
                      <a:r>
                        <a:rPr lang="en-US" altLang="ko-KR" sz="1800" dirty="0" smtClean="0"/>
                        <a:t>Evaluation Style</a:t>
                      </a:r>
                      <a:endParaRPr lang="ko-KR" alt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Satisfactory</a:t>
                      </a:r>
                      <a:endParaRPr lang="ko-KR" altLang="en-US" dirty="0"/>
                    </a:p>
                  </a:txBody>
                  <a:tcPr marL="82973" marR="82973"/>
                </a:tc>
              </a:tr>
              <a:tr h="2245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Accuracy (H)</a:t>
                      </a:r>
                      <a:endParaRPr lang="ko-KR" alt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</a:t>
                      </a:r>
                      <a:endParaRPr lang="ko-KR" alt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</a:t>
                      </a:r>
                      <a:endParaRPr lang="ko-KR" alt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(CP,RE)</a:t>
                      </a:r>
                      <a:endParaRPr lang="ko-KR" altLang="en-US" dirty="0"/>
                    </a:p>
                  </a:txBody>
                  <a:tcPr marL="82973" marR="82973"/>
                </a:tc>
              </a:tr>
              <a:tr h="2245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Security (H)</a:t>
                      </a:r>
                      <a:endParaRPr lang="ko-KR" alt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CP</a:t>
                      </a:r>
                      <a:endParaRPr lang="ko-KR" altLang="en-US" dirty="0"/>
                    </a:p>
                  </a:txBody>
                  <a:tcPr marL="82973" marR="82973"/>
                </a:tc>
              </a:tr>
              <a:tr h="2245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Timeliness (H)</a:t>
                      </a:r>
                      <a:endParaRPr lang="ko-KR" alt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</a:t>
                      </a:r>
                      <a:endParaRPr lang="ko-KR" alt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</a:t>
                      </a:r>
                      <a:endParaRPr lang="ko-KR" altLang="en-US" dirty="0"/>
                    </a:p>
                  </a:txBody>
                  <a:tcPr marL="82973" marR="82973"/>
                </a:tc>
              </a:tr>
              <a:tr h="2245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Recoverability (M)</a:t>
                      </a:r>
                      <a:endParaRPr lang="ko-KR" alt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</a:t>
                      </a:r>
                      <a:endParaRPr lang="ko-KR" alt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</a:t>
                      </a:r>
                      <a:endParaRPr lang="ko-KR" alt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(CP,RE)</a:t>
                      </a:r>
                      <a:endParaRPr lang="ko-KR" altLang="en-US" dirty="0" smtClean="0"/>
                    </a:p>
                  </a:txBody>
                  <a:tcPr marL="82973" marR="82973"/>
                </a:tc>
              </a:tr>
              <a:tr h="2245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Stability (H)</a:t>
                      </a:r>
                      <a:endParaRPr lang="ko-KR" alt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(CP,RE)</a:t>
                      </a:r>
                      <a:endParaRPr lang="ko-KR" altLang="en-US" dirty="0" smtClean="0"/>
                    </a:p>
                  </a:txBody>
                  <a:tcPr marL="82973" marR="82973"/>
                </a:tc>
              </a:tr>
              <a:tr h="2245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Efficiency (M)</a:t>
                      </a:r>
                      <a:endParaRPr lang="ko-KR" alt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</a:t>
                      </a:r>
                      <a:endParaRPr lang="ko-KR" alt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</a:t>
                      </a:r>
                      <a:endParaRPr lang="ko-KR" altLang="en-US" dirty="0"/>
                    </a:p>
                  </a:txBody>
                  <a:tcPr marL="82973" marR="82973"/>
                </a:tc>
              </a:tr>
              <a:tr h="393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Total = 48</a:t>
                      </a:r>
                      <a:endParaRPr lang="ko-KR" alt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Win = 39</a:t>
                      </a:r>
                      <a:endParaRPr lang="ko-KR" alt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Lose = 37</a:t>
                      </a:r>
                      <a:endParaRPr lang="ko-KR" alt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Communicating Processes Style</a:t>
                      </a:r>
                      <a:endParaRPr lang="ko-KR" altLang="en-US" dirty="0" smtClean="0"/>
                    </a:p>
                  </a:txBody>
                  <a:tcPr marL="82973" marR="82973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77000" y="5638800"/>
            <a:ext cx="1625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Weight Factor</a:t>
            </a:r>
          </a:p>
          <a:p>
            <a:r>
              <a:rPr lang="en-US" altLang="ko-KR" sz="1200" dirty="0" smtClean="0"/>
              <a:t>H – High/3 point</a:t>
            </a:r>
          </a:p>
          <a:p>
            <a:r>
              <a:rPr lang="en-US" altLang="ko-KR" sz="1200" dirty="0" smtClean="0"/>
              <a:t>M – Medium/2 point</a:t>
            </a:r>
          </a:p>
          <a:p>
            <a:r>
              <a:rPr lang="en-US" altLang="ko-KR" sz="1200" dirty="0" smtClean="0"/>
              <a:t>L – Low/1 point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562600"/>
            <a:ext cx="50642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400" dirty="0" smtClean="0"/>
              <a:t>Score is based on the ATAM Architectural evaluation process</a:t>
            </a:r>
          </a:p>
          <a:p>
            <a:pPr>
              <a:buFontTx/>
              <a:buChar char="-"/>
            </a:pPr>
            <a:r>
              <a:rPr lang="en-US" altLang="ko-KR" sz="1400" dirty="0" smtClean="0"/>
              <a:t>CP = Communicating Processes Architecture</a:t>
            </a:r>
          </a:p>
          <a:p>
            <a:pPr>
              <a:buFontTx/>
              <a:buChar char="-"/>
            </a:pPr>
            <a:r>
              <a:rPr lang="en-US" altLang="ko-KR" sz="1400" dirty="0" smtClean="0"/>
              <a:t>RE = Communicating Processes Architecture</a:t>
            </a:r>
            <a:endParaRPr lang="ko-KR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DDC-DC73-4B57-B784-5C8F7319E366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554 - Design for Software and Systems</a:t>
            </a: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Score (2/2)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Conclusions</a:t>
            </a:r>
          </a:p>
          <a:p>
            <a:pPr lvl="1"/>
            <a:r>
              <a:rPr lang="en-US" altLang="ko-KR" dirty="0" smtClean="0"/>
              <a:t>Each architecture has its own benefit in different quality attribute</a:t>
            </a:r>
          </a:p>
          <a:p>
            <a:pPr lvl="1"/>
            <a:r>
              <a:rPr lang="en-US" altLang="ko-KR" dirty="0" smtClean="0"/>
              <a:t>Based on our teams’ Prioritized Utility</a:t>
            </a:r>
            <a:r>
              <a:rPr lang="fr-FR" altLang="ko-KR" dirty="0" smtClean="0"/>
              <a:t> </a:t>
            </a:r>
            <a:r>
              <a:rPr lang="fr-FR" altLang="ko-KR" dirty="0" err="1" smtClean="0"/>
              <a:t>Tree</a:t>
            </a:r>
            <a:r>
              <a:rPr lang="fr-FR" altLang="ko-KR" dirty="0" smtClean="0"/>
              <a:t> </a:t>
            </a:r>
            <a:r>
              <a:rPr lang="fr-FR" altLang="ko-KR" dirty="0" err="1" smtClean="0"/>
              <a:t>weight</a:t>
            </a:r>
            <a:r>
              <a:rPr lang="fr-FR" altLang="ko-KR" dirty="0" smtClean="0"/>
              <a:t> factor,</a:t>
            </a:r>
            <a:r>
              <a:rPr lang="en-US" altLang="ko-KR" dirty="0" smtClean="0"/>
              <a:t> Communicating Processes Style was proved as </a:t>
            </a:r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slightly</a:t>
            </a:r>
            <a:r>
              <a:rPr lang="en-US" altLang="ko-KR" dirty="0" smtClean="0"/>
              <a:t> better architecture</a:t>
            </a:r>
          </a:p>
          <a:p>
            <a:pPr lvl="1"/>
            <a:r>
              <a:rPr lang="en-US" altLang="ko-KR" dirty="0" smtClean="0"/>
              <a:t>ATAM helped us to assess how each architecture satisfies the QAs</a:t>
            </a:r>
          </a:p>
          <a:p>
            <a:pPr lvl="1"/>
            <a:r>
              <a:rPr lang="fr-FR" altLang="ko-KR" dirty="0" smtClean="0"/>
              <a:t>The </a:t>
            </a:r>
            <a:r>
              <a:rPr lang="fr-FR" altLang="ko-KR" dirty="0" err="1" smtClean="0"/>
              <a:t>decision</a:t>
            </a:r>
            <a:r>
              <a:rPr lang="fr-FR" altLang="ko-KR" dirty="0" smtClean="0"/>
              <a:t> </a:t>
            </a:r>
            <a:r>
              <a:rPr lang="fr-FR" altLang="ko-KR" dirty="0" err="1" smtClean="0"/>
              <a:t>is</a:t>
            </a:r>
            <a:r>
              <a:rPr lang="fr-FR" altLang="ko-KR" dirty="0" smtClean="0"/>
              <a:t> </a:t>
            </a:r>
            <a:r>
              <a:rPr lang="fr-FR" altLang="ko-KR" dirty="0" err="1" smtClean="0"/>
              <a:t>based</a:t>
            </a:r>
            <a:r>
              <a:rPr lang="fr-FR" altLang="ko-KR" dirty="0" smtClean="0"/>
              <a:t> on </a:t>
            </a:r>
            <a:r>
              <a:rPr lang="fr-FR" altLang="ko-KR" dirty="0" err="1" smtClean="0"/>
              <a:t>which</a:t>
            </a:r>
            <a:r>
              <a:rPr lang="fr-FR" altLang="ko-KR" dirty="0" smtClean="0"/>
              <a:t> set of </a:t>
            </a:r>
            <a:r>
              <a:rPr lang="fr-FR" altLang="ko-KR" dirty="0" err="1" smtClean="0"/>
              <a:t>QAs</a:t>
            </a:r>
            <a:r>
              <a:rPr lang="fr-FR" altLang="ko-KR" dirty="0" smtClean="0"/>
              <a:t> are </a:t>
            </a:r>
            <a:r>
              <a:rPr lang="fr-FR" altLang="ko-KR" dirty="0" err="1" smtClean="0"/>
              <a:t>considered</a:t>
            </a:r>
            <a:r>
              <a:rPr lang="fr-FR" altLang="ko-KR" dirty="0" smtClean="0"/>
              <a:t> the </a:t>
            </a:r>
            <a:r>
              <a:rPr lang="fr-FR" altLang="ko-KR" dirty="0" err="1" smtClean="0"/>
              <a:t>most</a:t>
            </a:r>
            <a:r>
              <a:rPr lang="fr-FR" altLang="ko-KR" dirty="0" smtClean="0"/>
              <a:t> important to </a:t>
            </a:r>
            <a:r>
              <a:rPr lang="fr-FR" altLang="ko-KR" dirty="0" err="1" smtClean="0"/>
              <a:t>satisfy</a:t>
            </a:r>
            <a:r>
              <a:rPr lang="fr-FR" altLang="ko-KR" dirty="0" smtClean="0"/>
              <a:t> the business drivers</a:t>
            </a:r>
            <a:endParaRPr lang="fr-FR" altLang="ko-KR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554 - Design for Software and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DDC-DC73-4B57-B784-5C8F7319E366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90800"/>
            <a:ext cx="7467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Thank You !!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554 - Design for Software and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DDC-DC73-4B57-B784-5C8F7319E366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맑은 고딕" pitchFamily="34" charset="-127"/>
              </a:rPr>
              <a:t>System Context (2/2)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488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맑은 고딕" pitchFamily="34" charset="-127"/>
              </a:rPr>
              <a:t>System Recovery</a:t>
            </a:r>
          </a:p>
          <a:p>
            <a:pPr lvl="1"/>
            <a:r>
              <a:rPr lang="en-US" sz="2400" dirty="0" smtClean="0">
                <a:ea typeface="맑은 고딕" pitchFamily="34" charset="-127"/>
              </a:rPr>
              <a:t>The FDIR should be able to shift a process to another device of same functionalities when the faulty system element cannot be recovered</a:t>
            </a:r>
          </a:p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맑은 고딕" pitchFamily="34" charset="-127"/>
              </a:rPr>
              <a:t>Safety functions dispatch</a:t>
            </a:r>
          </a:p>
          <a:p>
            <a:pPr lvl="1"/>
            <a:r>
              <a:rPr lang="en-US" sz="2400" dirty="0" smtClean="0">
                <a:ea typeface="맑은 고딕" pitchFamily="34" charset="-127"/>
              </a:rPr>
              <a:t>The FDIR is available at each layer of operation (device, functions, sub-system, system)</a:t>
            </a:r>
          </a:p>
          <a:p>
            <a:pPr lvl="1"/>
            <a:r>
              <a:rPr lang="en-US" sz="2400" dirty="0" smtClean="0">
                <a:ea typeface="맑은 고딕" pitchFamily="34" charset="-127"/>
              </a:rPr>
              <a:t>When a defect occurs at a layer when the FDIR cannot perform the DIR functions at that layer the competence should be transferred to the upper layer until a manual mode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A5925F0-B19A-442E-A139-A0F705149283}" type="slidenum">
              <a:rPr lang="ko-KR" altLang="en-US" smtClean="0">
                <a:latin typeface="맑은 고딕" pitchFamily="34" charset="-127"/>
                <a:ea typeface="맑은 고딕" pitchFamily="34" charset="-127"/>
              </a:rPr>
              <a:pPr/>
              <a:t>5</a:t>
            </a:fld>
            <a:endParaRPr lang="ko-KR" altLang="en-US" smtClean="0">
              <a:latin typeface="맑은 고딕" pitchFamily="34" charset="-127"/>
              <a:ea typeface="맑은 고딕" pitchFamily="34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4267200" cy="365125"/>
          </a:xfrm>
        </p:spPr>
        <p:txBody>
          <a:bodyPr/>
          <a:lstStyle/>
          <a:p>
            <a:r>
              <a:rPr lang="en-US" smtClean="0"/>
              <a:t>CS 554 - Design for Software and Systems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Business Case (1/2)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</a:p>
          <a:p>
            <a:pPr lvl="1"/>
            <a:r>
              <a:rPr lang="en-US" dirty="0" smtClean="0"/>
              <a:t>This project is within the cover of the general security compliance of NASA spacecrafts.</a:t>
            </a:r>
          </a:p>
          <a:p>
            <a:pPr lvl="1"/>
            <a:r>
              <a:rPr lang="en-US" dirty="0" smtClean="0"/>
              <a:t> It tackles the management of system defects in orbit in order to satisfy the both objectives of life safety of the crew and physical integrity of the spacecraft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Goals</a:t>
            </a:r>
          </a:p>
          <a:p>
            <a:pPr lvl="1"/>
            <a:r>
              <a:rPr lang="en-US" dirty="0" smtClean="0"/>
              <a:t>The objectives of this project is to provide with a handy and reliable fault protection system </a:t>
            </a:r>
          </a:p>
          <a:p>
            <a:pPr lvl="1"/>
            <a:r>
              <a:rPr lang="en-US" dirty="0" smtClean="0"/>
              <a:t>Would serve as baseline for further fault protection systems that NASA spacecrafts will be furnished with.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DDC-DC73-4B57-B784-5C8F7319E36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554 - Design for Software and Systems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Business Case (2/2)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Business Objectives and Opportunities</a:t>
            </a:r>
          </a:p>
          <a:p>
            <a:pPr lvl="1"/>
            <a:r>
              <a:rPr lang="en-US" dirty="0" smtClean="0"/>
              <a:t>An increase of the life expectation of the spacecrafts component</a:t>
            </a:r>
          </a:p>
          <a:p>
            <a:pPr lvl="1"/>
            <a:r>
              <a:rPr lang="en-US" dirty="0" smtClean="0"/>
              <a:t>The increase of the chance of success of every spatial mission</a:t>
            </a:r>
          </a:p>
          <a:p>
            <a:pPr lvl="1"/>
            <a:r>
              <a:rPr lang="en-US" dirty="0" smtClean="0"/>
              <a:t>The possibility to have an in-house fault detection system that would be exported from spacecraft to spacecraft and over versions</a:t>
            </a:r>
          </a:p>
          <a:p>
            <a:pPr lvl="1"/>
            <a:r>
              <a:rPr lang="en-US" dirty="0" smtClean="0"/>
              <a:t>The business opportunity to target foreign space agencies</a:t>
            </a:r>
          </a:p>
          <a:p>
            <a:pPr lvl="1"/>
            <a:r>
              <a:rPr lang="en-US" dirty="0" smtClean="0"/>
              <a:t>Eliminate the risks of loss of qualified agents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554 - Design for Software and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DDC-DC73-4B57-B784-5C8F7319E36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7856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Prioritized utility tree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DDC-DC73-4B57-B784-5C8F7319E36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554 - Design for Software and Systems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Prioritized Utility Tree (1/5)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QAs (reminder)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Standard</a:t>
            </a:r>
            <a:r>
              <a:rPr lang="en-US" dirty="0" smtClean="0"/>
              <a:t>: ISO 9126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Functionality</a:t>
            </a:r>
            <a:r>
              <a:rPr lang="en-US" dirty="0" smtClean="0"/>
              <a:t> (Accuracy, Security)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Reliability</a:t>
            </a:r>
            <a:r>
              <a:rPr lang="en-US" dirty="0" smtClean="0"/>
              <a:t> (Timeliness, Recoverability, Fault-Tolerance)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Usability</a:t>
            </a:r>
            <a:r>
              <a:rPr lang="en-US" dirty="0" smtClean="0"/>
              <a:t> (Operability, Accessibility)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Efficiency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Maintainability </a:t>
            </a:r>
            <a:r>
              <a:rPr lang="en-US" dirty="0" smtClean="0"/>
              <a:t>(Stability, Changeability)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Portability</a:t>
            </a:r>
            <a:r>
              <a:rPr lang="en-US" dirty="0" smtClean="0"/>
              <a:t> (Adaptability)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DDC-DC73-4B57-B784-5C8F7319E36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554 - Design for Software and Systems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531</TotalTime>
  <Words>2855</Words>
  <Application>Microsoft Office PowerPoint</Application>
  <PresentationFormat>On-screen Show (4:3)</PresentationFormat>
  <Paragraphs>688</Paragraphs>
  <Slides>47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Technic</vt:lpstr>
      <vt:lpstr>OP - Final</vt:lpstr>
      <vt:lpstr>Content</vt:lpstr>
      <vt:lpstr>System Context and Business Case</vt:lpstr>
      <vt:lpstr>System Context (1/2)</vt:lpstr>
      <vt:lpstr>System Context (2/2)</vt:lpstr>
      <vt:lpstr>Business Case (1/2)</vt:lpstr>
      <vt:lpstr>Business Case (2/2)</vt:lpstr>
      <vt:lpstr>Prioritized utility tree</vt:lpstr>
      <vt:lpstr>Prioritized Utility Tree (1/5)</vt:lpstr>
      <vt:lpstr>Prioritized Utility Tree (2/5)</vt:lpstr>
      <vt:lpstr>Slide 11</vt:lpstr>
      <vt:lpstr>Slide 12</vt:lpstr>
      <vt:lpstr>Concrete Scenarios</vt:lpstr>
      <vt:lpstr> Accuracy (Functionality) (1/2)</vt:lpstr>
      <vt:lpstr> Accuracy (Functionality) (2/2)</vt:lpstr>
      <vt:lpstr> Security (Functionality) (1/2)</vt:lpstr>
      <vt:lpstr> Security (Functionality) (2/2)</vt:lpstr>
      <vt:lpstr> Recoverability (Reliability) </vt:lpstr>
      <vt:lpstr> Operability (Reliability)</vt:lpstr>
      <vt:lpstr>Changeability (Maintainability)</vt:lpstr>
      <vt:lpstr>Accessibility (Operability)</vt:lpstr>
      <vt:lpstr>Architectural Approaches</vt:lpstr>
      <vt:lpstr>Communicating Processes Architecture (1/3)</vt:lpstr>
      <vt:lpstr>Communicating Processes Architecture (2/3)</vt:lpstr>
      <vt:lpstr>Slide 25</vt:lpstr>
      <vt:lpstr>Remote Evaluation Architecture (REV) (1/3)</vt:lpstr>
      <vt:lpstr>Remote Evaluation Architecture (REV) (2/3)</vt:lpstr>
      <vt:lpstr>Remote Evaluation Architecture (REV) (2/3)</vt:lpstr>
      <vt:lpstr>Concept</vt:lpstr>
      <vt:lpstr>Slide 30</vt:lpstr>
      <vt:lpstr>Architectural evaluation</vt:lpstr>
      <vt:lpstr>Architectural evaluation (1/12)</vt:lpstr>
      <vt:lpstr>Architectural evaluation (2/12)</vt:lpstr>
      <vt:lpstr>Architectural evaluation (3/12)</vt:lpstr>
      <vt:lpstr>Architectural evaluation (4/12)</vt:lpstr>
      <vt:lpstr>Architectural evaluation (5/12)</vt:lpstr>
      <vt:lpstr>Architectural evaluation (6/12)</vt:lpstr>
      <vt:lpstr>Architectural evaluation (7/12)</vt:lpstr>
      <vt:lpstr>Architectural evaluation (8/12)</vt:lpstr>
      <vt:lpstr>Architectural evaluation (9/12)</vt:lpstr>
      <vt:lpstr>Architectural evaluation (10/12)</vt:lpstr>
      <vt:lpstr>Architectural evaluation (11/12)</vt:lpstr>
      <vt:lpstr>Architectural evaluation (12/12)</vt:lpstr>
      <vt:lpstr>Score</vt:lpstr>
      <vt:lpstr>Score (1/2)</vt:lpstr>
      <vt:lpstr>Score (2/2)</vt:lpstr>
      <vt:lpstr>Thank You !!</vt:lpstr>
    </vt:vector>
  </TitlesOfParts>
  <Company>ETRI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 Final</dc:title>
  <dc:creator>Sanjar</dc:creator>
  <cp:lastModifiedBy>Sanjar</cp:lastModifiedBy>
  <cp:revision>68</cp:revision>
  <dcterms:created xsi:type="dcterms:W3CDTF">2009-12-09T10:11:34Z</dcterms:created>
  <dcterms:modified xsi:type="dcterms:W3CDTF">2009-12-10T01:25:20Z</dcterms:modified>
</cp:coreProperties>
</file>