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341" r:id="rId5"/>
    <p:sldId id="338" r:id="rId6"/>
    <p:sldId id="339" r:id="rId7"/>
    <p:sldId id="340" r:id="rId8"/>
    <p:sldId id="359" r:id="rId9"/>
    <p:sldId id="360" r:id="rId10"/>
    <p:sldId id="353" r:id="rId11"/>
    <p:sldId id="361" r:id="rId12"/>
    <p:sldId id="355" r:id="rId13"/>
    <p:sldId id="358" r:id="rId14"/>
    <p:sldId id="356" r:id="rId15"/>
    <p:sldId id="357" r:id="rId16"/>
    <p:sldId id="362" r:id="rId1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347" autoAdjust="0"/>
    <p:restoredTop sz="93642" autoAdjust="0"/>
  </p:normalViewPr>
  <p:slideViewPr>
    <p:cSldViewPr>
      <p:cViewPr>
        <p:scale>
          <a:sx n="70" d="100"/>
          <a:sy n="70" d="100"/>
        </p:scale>
        <p:origin x="2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drivers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FDIR must have a data backup system in case of hardware failure.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system must use an asynchronous mode of operation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b="1" dirty="0" smtClean="0"/>
            <a:t>(M, H) </a:t>
          </a:r>
          <a:r>
            <a:rPr lang="en-US" sz="1200" dirty="0" smtClean="0"/>
            <a:t>The system must respond to input within 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If the system load doubles from normal response time has to stay within 3 seconds. 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must recover from failures in parts of the system in 1 minute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System 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The 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No 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has to be configurable to other spacecrafts in 1 person year of work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10DB94B4-4AF7-4BB5-8C93-3DD9F8637336}" type="presOf" srcId="{E4802F1B-C275-465F-B611-017EA9F4FFD0}" destId="{B993592A-DEED-4F98-9E86-97956F4E7AEA}" srcOrd="0" destOrd="0" presId="urn:microsoft.com/office/officeart/2005/8/layout/hierarchy2"/>
    <dgm:cxn modelId="{C58ACBFF-2572-46A6-84B9-593015650BFE}" type="presOf" srcId="{6F0EE3D6-5DC0-4B96-B37E-57BC52C39BF6}" destId="{09ED80D0-5939-46D2-868B-CF9B367D33C4}" srcOrd="0" destOrd="0" presId="urn:microsoft.com/office/officeart/2005/8/layout/hierarchy2"/>
    <dgm:cxn modelId="{416BB858-D68F-4CC9-B475-9FC4C5AE64EA}" type="presOf" srcId="{099F60C3-6A1D-4019-8D14-F50A8A09C660}" destId="{82E0188A-130F-4888-B1C4-1466B0FA2C48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83F8C8F7-6ADA-4F22-817D-0F6C8D36565A}" type="presOf" srcId="{F46B74CD-E2DF-4E6A-965C-1DA6F85D5BDC}" destId="{ABEC8873-5B36-4646-A7AD-993117EE33D5}" srcOrd="1" destOrd="0" presId="urn:microsoft.com/office/officeart/2005/8/layout/hierarchy2"/>
    <dgm:cxn modelId="{2506887E-5327-4176-A566-F864CA52029D}" type="presOf" srcId="{75E55147-B0A0-4B51-AB5B-0E7E0075355E}" destId="{6B2B5E9F-2EBF-45B7-A8E0-B8E78CC93865}" srcOrd="0" destOrd="0" presId="urn:microsoft.com/office/officeart/2005/8/layout/hierarchy2"/>
    <dgm:cxn modelId="{894DEAFD-3AEB-460C-9136-52CBC9F2FC85}" type="presOf" srcId="{6454A39A-E30E-4EB0-8FEE-46B22D95DE40}" destId="{F8EA40AF-547F-4778-ACB0-D2D827FC3D3A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B603BDAA-D577-4C1B-80E8-DE7A2864C791}" type="presOf" srcId="{5FE6DC38-6776-41DB-B858-4560A59B33C9}" destId="{16BE6CC5-03EE-4579-AE70-9EBD1646542A}" srcOrd="0" destOrd="0" presId="urn:microsoft.com/office/officeart/2005/8/layout/hierarchy2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A1D1CC3-A43B-4356-AD8E-FCF2A3400E1F}" type="presOf" srcId="{16D19E56-C5C2-4577-88A6-9E27624927B0}" destId="{8EED4110-D933-465E-906C-A01F6CDFF9F4}" srcOrd="0" destOrd="0" presId="urn:microsoft.com/office/officeart/2005/8/layout/hierarchy2"/>
    <dgm:cxn modelId="{DBD98826-319B-4C11-84A5-FA8D505A473F}" type="presOf" srcId="{A560B286-F608-4BFD-AA59-E075D6FBB207}" destId="{3380103F-7920-42BF-840B-740FF2A9D9B7}" srcOrd="0" destOrd="0" presId="urn:microsoft.com/office/officeart/2005/8/layout/hierarchy2"/>
    <dgm:cxn modelId="{D74A857B-359F-47B2-BBC3-466621D6FBAD}" type="presOf" srcId="{90D73243-8D83-4D3B-B5DC-8C34197E2F93}" destId="{FCF125C1-8616-4ABD-9AB0-4A1A49D24A67}" srcOrd="0" destOrd="0" presId="urn:microsoft.com/office/officeart/2005/8/layout/hierarchy2"/>
    <dgm:cxn modelId="{E662FF71-4994-4F7F-AB5E-6126ECE6BBD2}" type="presOf" srcId="{13AF1296-7130-4B35-8D2B-004E85C49434}" destId="{1DA7B367-DBA7-4C41-9559-471EF152BD59}" srcOrd="1" destOrd="0" presId="urn:microsoft.com/office/officeart/2005/8/layout/hierarchy2"/>
    <dgm:cxn modelId="{A22255BE-E30D-451F-B017-A5BD01836BCC}" type="presOf" srcId="{14A5EC74-9959-4160-B9E4-0B92E2FD7AB3}" destId="{87F7909A-440D-40AC-876B-2232C1AF2660}" srcOrd="0" destOrd="0" presId="urn:microsoft.com/office/officeart/2005/8/layout/hierarchy2"/>
    <dgm:cxn modelId="{DFB8114F-DFE9-4112-8801-EB79F983533D}" type="presOf" srcId="{18C4E4F1-6FFE-40C7-B98F-CD8AC747D6A9}" destId="{11767DAC-E465-47AF-A168-BECB10E544FF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4C3BC575-682C-429F-AD43-847CEBCA252A}" type="presOf" srcId="{18C4E4F1-6FFE-40C7-B98F-CD8AC747D6A9}" destId="{35D06866-0351-4C8F-9E03-1F846DF64B86}" srcOrd="1" destOrd="0" presId="urn:microsoft.com/office/officeart/2005/8/layout/hierarchy2"/>
    <dgm:cxn modelId="{F2624E66-B0A9-4B1A-97ED-6F214AD06DE4}" type="presOf" srcId="{94EC7959-A5F1-407E-BA45-E580F4FDC9E6}" destId="{C4060063-10F1-47DC-BDD6-8740C4B8A1B4}" srcOrd="0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CA0F98C1-EBB5-4242-9261-C7CEE6CA6CE0}" type="presOf" srcId="{5D7D13A5-02B4-451B-A0B5-BB9AD3A5B383}" destId="{FBAF7BD0-5E39-4916-B887-6706A458849A}" srcOrd="1" destOrd="0" presId="urn:microsoft.com/office/officeart/2005/8/layout/hierarchy2"/>
    <dgm:cxn modelId="{A9AE2426-4506-4C19-AC6C-CB9005D7B043}" type="presOf" srcId="{A560B286-F608-4BFD-AA59-E075D6FBB207}" destId="{7911A52D-005C-4CFB-A839-DBD92BD59548}" srcOrd="1" destOrd="0" presId="urn:microsoft.com/office/officeart/2005/8/layout/hierarchy2"/>
    <dgm:cxn modelId="{9EE4CDE7-83DC-4909-A867-4E69C42923DB}" type="presOf" srcId="{5634F704-5E38-4869-919B-D1BF893C2A0E}" destId="{D2CF9E6E-EB2D-441D-9C22-D6CB2094DBB8}" srcOrd="0" destOrd="0" presId="urn:microsoft.com/office/officeart/2005/8/layout/hierarchy2"/>
    <dgm:cxn modelId="{57E7A1EE-2D60-479B-BC70-D9446ED5EB08}" type="presOf" srcId="{2974A326-5891-4019-8EDC-3284212C991A}" destId="{025EAD76-AC3D-4DD0-8010-F37484B1515F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D0B22DF5-C4FA-4896-A8B8-B7B1F46F20F8}" type="presOf" srcId="{96B4AF63-BD34-4C99-907A-076A76C40AC1}" destId="{32316891-284F-487A-B750-C5FD37FCD542}" srcOrd="0" destOrd="0" presId="urn:microsoft.com/office/officeart/2005/8/layout/hierarchy2"/>
    <dgm:cxn modelId="{DE116E4A-9402-4E83-9880-B6DB83B2AA00}" type="presOf" srcId="{A8C23566-4532-4937-B70D-96EEB679EC18}" destId="{DCBBB97E-EC3B-4A6C-B046-4F5569B2BCE3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8620BC95-08F6-4843-9C32-921105ECE228}" type="presOf" srcId="{F4C03097-4B08-4AC5-A053-2E376F80E313}" destId="{62B4E467-65B7-4B2D-8401-C100098041D5}" srcOrd="1" destOrd="0" presId="urn:microsoft.com/office/officeart/2005/8/layout/hierarchy2"/>
    <dgm:cxn modelId="{0D39AAF5-FA34-494D-8329-EF9B1732B848}" type="presOf" srcId="{C45DAEAA-8C55-44A1-8683-0B8998291E78}" destId="{DB9727DF-A505-4539-A942-A4614724AF8B}" srcOrd="0" destOrd="0" presId="urn:microsoft.com/office/officeart/2005/8/layout/hierarchy2"/>
    <dgm:cxn modelId="{83114221-5DE0-4AFC-8375-810AA0028F5D}" type="presOf" srcId="{F6952C61-9C3A-4BE1-A252-93B737E8386B}" destId="{72050E30-6843-4C55-BA0A-5C4D757AA1BC}" srcOrd="0" destOrd="0" presId="urn:microsoft.com/office/officeart/2005/8/layout/hierarchy2"/>
    <dgm:cxn modelId="{7A85D29C-F1D2-4415-9C0E-1A28354C12B7}" type="presOf" srcId="{A9E87F83-58B9-4908-B740-093E5EBC7DD8}" destId="{7744FB9B-1226-4238-A21E-E0C358F318C3}" srcOrd="1" destOrd="0" presId="urn:microsoft.com/office/officeart/2005/8/layout/hierarchy2"/>
    <dgm:cxn modelId="{97D3FFF0-A5A0-456B-8BA4-97CAB426E85C}" type="presOf" srcId="{C6856C97-98D2-4FCE-AA58-6F5D1996FF39}" destId="{C188FD9E-1C8D-4966-A04D-9D817C25C530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FD42D0DD-112A-4EFA-97FD-C220792607EE}" type="presOf" srcId="{62E43A7E-A85F-4740-B234-E1AA158AE21D}" destId="{66C10D27-2959-45C7-B3C9-1350F956F001}" srcOrd="0" destOrd="0" presId="urn:microsoft.com/office/officeart/2005/8/layout/hierarchy2"/>
    <dgm:cxn modelId="{EB1C4B56-3E03-40F6-9278-C0C2C36CAB6D}" type="presOf" srcId="{67448084-02F9-4850-9595-63D1824E8119}" destId="{954D97EC-4386-455E-97AC-7035A550C583}" srcOrd="0" destOrd="0" presId="urn:microsoft.com/office/officeart/2005/8/layout/hierarchy2"/>
    <dgm:cxn modelId="{42ACA3F6-06CD-472F-9386-80FD30F0FDA2}" type="presOf" srcId="{96B4AF63-BD34-4C99-907A-076A76C40AC1}" destId="{A002D58C-1F03-4A87-BEE3-1C163E8A8F10}" srcOrd="1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B2953733-457D-4FFB-B856-DE33CF2062B2}" type="presOf" srcId="{CC907B09-0EBC-4738-8DA3-E51A4909A71A}" destId="{B3126015-186F-4CD5-A1AD-9F9CEC7D117B}" srcOrd="0" destOrd="0" presId="urn:microsoft.com/office/officeart/2005/8/layout/hierarchy2"/>
    <dgm:cxn modelId="{ADEFF59C-12A8-457B-98E6-DFCB12A15DAE}" type="presOf" srcId="{BDAA4D47-669A-4154-BF1E-184595A23581}" destId="{BD6EDC37-B8C6-49B7-8269-2127B3FD4BFC}" srcOrd="0" destOrd="0" presId="urn:microsoft.com/office/officeart/2005/8/layout/hierarchy2"/>
    <dgm:cxn modelId="{DBF76A42-0E98-4C7A-9528-B3D2CF91327D}" type="presOf" srcId="{BF3692B0-B2F5-475B-A0E0-09F2750DB354}" destId="{0AA5EBEC-F204-4587-AF0F-C5AAAACBECD6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6A3ED9EB-77B7-40A1-93E0-AFB8BE061CC9}" type="presOf" srcId="{13AF1296-7130-4B35-8D2B-004E85C49434}" destId="{EA1D241F-E12F-4D7E-BDAB-98F9EC475487}" srcOrd="0" destOrd="0" presId="urn:microsoft.com/office/officeart/2005/8/layout/hierarchy2"/>
    <dgm:cxn modelId="{4F1B5FF1-5DE3-4B43-A9A8-E857DED822FA}" type="presOf" srcId="{C384DB3C-1D18-40E5-9144-7A2744677CC4}" destId="{BB4EE058-C3ED-43F3-BCD0-CFC3B961A168}" srcOrd="0" destOrd="0" presId="urn:microsoft.com/office/officeart/2005/8/layout/hierarchy2"/>
    <dgm:cxn modelId="{76973A05-21A3-4991-A5F7-6C953E889E68}" type="presOf" srcId="{62E43A7E-A85F-4740-B234-E1AA158AE21D}" destId="{AC7E11D1-A8C3-443B-A886-74722F2DD6AA}" srcOrd="1" destOrd="0" presId="urn:microsoft.com/office/officeart/2005/8/layout/hierarchy2"/>
    <dgm:cxn modelId="{470F47A9-44B6-4B93-87DE-C3D56711AF9F}" type="presOf" srcId="{5FE6DC38-6776-41DB-B858-4560A59B33C9}" destId="{78256481-66C4-4A91-99FA-69FAAFA9D8B3}" srcOrd="1" destOrd="0" presId="urn:microsoft.com/office/officeart/2005/8/layout/hierarchy2"/>
    <dgm:cxn modelId="{A2416DDF-4B50-43B2-BB71-9E3F42156CC1}" type="presOf" srcId="{C6856C97-98D2-4FCE-AA58-6F5D1996FF39}" destId="{9D4B37A4-EF35-41DD-B652-9623C53F69B5}" srcOrd="0" destOrd="0" presId="urn:microsoft.com/office/officeart/2005/8/layout/hierarchy2"/>
    <dgm:cxn modelId="{1F0BC6C1-0EF0-4FBD-BAE0-6B15E054B431}" type="presOf" srcId="{52F0D684-9EDC-4C8E-91C6-9243E7B678DE}" destId="{6AADDE6C-968F-4DB9-A276-ADB0D483CF0A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A003CF12-3964-4E28-98D6-166AA08FB6D4}" type="presOf" srcId="{516907B1-DB25-4C7D-84FF-63492AFE50C3}" destId="{264510F1-D46C-4B9D-A1DA-5D1C72DB4C2C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CE301371-B194-41D3-BC32-700C8E043369}" type="presOf" srcId="{F46B74CD-E2DF-4E6A-965C-1DA6F85D5BDC}" destId="{0B238363-D373-48C4-840F-8074B7EA5A25}" srcOrd="0" destOrd="0" presId="urn:microsoft.com/office/officeart/2005/8/layout/hierarchy2"/>
    <dgm:cxn modelId="{8CC2344A-CD3E-433E-8271-A5E5E44B72AE}" type="presOf" srcId="{E3C31717-A998-409B-B0F2-24EA2C48B82B}" destId="{F106D733-4D18-44E9-AE84-8729F86F9A7B}" srcOrd="0" destOrd="0" presId="urn:microsoft.com/office/officeart/2005/8/layout/hierarchy2"/>
    <dgm:cxn modelId="{3411BD8A-0018-49E3-A32C-5857C6F0C82F}" type="presOf" srcId="{15B1BA1E-0BE5-4111-9088-567035F6ADF2}" destId="{0496E2EF-A6C1-4DEF-8F3A-27FC5344D9C2}" srcOrd="0" destOrd="0" presId="urn:microsoft.com/office/officeart/2005/8/layout/hierarchy2"/>
    <dgm:cxn modelId="{AE77216A-B5A0-45EE-8BBB-164D75095F48}" type="presOf" srcId="{C3F9611D-6F6D-456A-AD45-7E37C504D0D0}" destId="{150C759A-28F1-46C6-81E2-DBCE69B4B728}" srcOrd="1" destOrd="0" presId="urn:microsoft.com/office/officeart/2005/8/layout/hierarchy2"/>
    <dgm:cxn modelId="{8B619814-2737-4C1D-A339-DF78EFC7E7C6}" type="presOf" srcId="{6992EDD1-C975-4FD1-9081-85AF3BD8B1E6}" destId="{B37933A7-581F-4B09-80DC-1A672DC67D19}" srcOrd="0" destOrd="0" presId="urn:microsoft.com/office/officeart/2005/8/layout/hierarchy2"/>
    <dgm:cxn modelId="{11399A33-CB20-4319-A7AD-F5E1677FEA2D}" type="presOf" srcId="{94EC7959-A5F1-407E-BA45-E580F4FDC9E6}" destId="{E6E0835C-70C6-4F8D-8FA4-D27085349DBA}" srcOrd="1" destOrd="0" presId="urn:microsoft.com/office/officeart/2005/8/layout/hierarchy2"/>
    <dgm:cxn modelId="{03DCD012-9021-4261-9824-E2D585F61353}" type="presOf" srcId="{B39E708A-4F4D-40E2-8CAB-066D137F0865}" destId="{D890A412-ED49-4F6C-955F-73FD46A96135}" srcOrd="1" destOrd="0" presId="urn:microsoft.com/office/officeart/2005/8/layout/hierarchy2"/>
    <dgm:cxn modelId="{039A1F71-5BF0-4E68-98E0-93E288F1C5EA}" type="presOf" srcId="{56AD0DD9-BDFD-48CB-B8AD-229B40BE1DA7}" destId="{6370C388-798B-4F24-B822-DD7770C24AB0}" srcOrd="0" destOrd="0" presId="urn:microsoft.com/office/officeart/2005/8/layout/hierarchy2"/>
    <dgm:cxn modelId="{DD9FBBF4-F0D3-48A6-8406-B7FBFFABF549}" type="presOf" srcId="{C3F9611D-6F6D-456A-AD45-7E37C504D0D0}" destId="{A99B90C1-D2BA-4007-B3A2-86E6FF8390B2}" srcOrd="0" destOrd="0" presId="urn:microsoft.com/office/officeart/2005/8/layout/hierarchy2"/>
    <dgm:cxn modelId="{C9E7E609-1F04-40D5-97B9-AF0CDB32629D}" type="presOf" srcId="{14A5EC74-9959-4160-B9E4-0B92E2FD7AB3}" destId="{A5A96E28-EBAE-4C72-9BD9-7E8E4A6F8BC4}" srcOrd="1" destOrd="0" presId="urn:microsoft.com/office/officeart/2005/8/layout/hierarchy2"/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7F3DA564-2F09-4833-AC47-DE8A0557E8C2}" type="presOf" srcId="{6992EDD1-C975-4FD1-9081-85AF3BD8B1E6}" destId="{E54FFAC4-0083-4D7C-85A4-651FD575ED50}" srcOrd="1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EA7E83A7-DFCA-4790-AEF3-2D9DF0FB22C7}" type="presOf" srcId="{099F60C3-6A1D-4019-8D14-F50A8A09C660}" destId="{5866272B-8B55-44A1-98A7-3687E6E1573E}" srcOrd="1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683F9F3E-A7CD-47A0-A636-CA077E3DBFCF}" type="presOf" srcId="{F73C7A69-BB24-4690-B743-4D45CE473802}" destId="{B79364A0-A390-419A-BE03-EDDBD65E4CAD}" srcOrd="0" destOrd="0" presId="urn:microsoft.com/office/officeart/2005/8/layout/hierarchy2"/>
    <dgm:cxn modelId="{80BD4137-DA97-4F09-87A1-092E04C988D6}" type="presOf" srcId="{885221A3-C986-4F1A-B5D1-5CB7100BCCD6}" destId="{288B4A58-127B-4EAF-82F9-60F0109C012E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4137D892-6B5C-420B-91E3-1E6A3CB7AD22}" type="presOf" srcId="{E4802F1B-C275-465F-B611-017EA9F4FFD0}" destId="{95721BC4-E41C-4260-995C-FBD8600082C9}" srcOrd="1" destOrd="0" presId="urn:microsoft.com/office/officeart/2005/8/layout/hierarchy2"/>
    <dgm:cxn modelId="{4D2CD38E-BA33-42A0-9716-FB2599C6FF1E}" type="presOf" srcId="{F2C92844-18BA-429F-BC14-FD565864E3FE}" destId="{31D9BE34-4863-47D3-87B1-A29E94B95567}" srcOrd="1" destOrd="0" presId="urn:microsoft.com/office/officeart/2005/8/layout/hierarchy2"/>
    <dgm:cxn modelId="{989FE66C-CF27-48CA-826B-245E48171103}" type="presOf" srcId="{5D7D13A5-02B4-451B-A0B5-BB9AD3A5B383}" destId="{86FC432A-7F76-48A4-BF57-69594E158935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6A508DDC-4944-4B52-8A8A-A4F477DC13AE}" type="presOf" srcId="{C45DAEAA-8C55-44A1-8683-0B8998291E78}" destId="{EC82294C-BFDC-4F15-8EC7-798716582911}" srcOrd="1" destOrd="0" presId="urn:microsoft.com/office/officeart/2005/8/layout/hierarchy2"/>
    <dgm:cxn modelId="{22CB75E9-D27C-4DB3-AD8F-1E8DE739D620}" type="presOf" srcId="{8842B8E6-2FED-446C-AA95-ECB6BE04C5CF}" destId="{93D42AC6-A3DC-4E75-AC1A-64F14A3342BE}" srcOrd="0" destOrd="0" presId="urn:microsoft.com/office/officeart/2005/8/layout/hierarchy2"/>
    <dgm:cxn modelId="{56E3B1B6-3582-4A48-84A6-618E21B0F04B}" type="presOf" srcId="{AC7D7CEA-60A9-4B39-9FE0-FBB48D821DA2}" destId="{EE452D71-66EB-40EF-920A-D1A9A74AC0A9}" srcOrd="0" destOrd="0" presId="urn:microsoft.com/office/officeart/2005/8/layout/hierarchy2"/>
    <dgm:cxn modelId="{8B1DED66-9AE3-4F44-A541-ADED03CA17AA}" type="presOf" srcId="{0B6CE9A0-C6EE-429F-ADDF-EDFE8BC26AEA}" destId="{51AF58BE-B55C-412E-AF2E-5B03A34A5E58}" srcOrd="0" destOrd="0" presId="urn:microsoft.com/office/officeart/2005/8/layout/hierarchy2"/>
    <dgm:cxn modelId="{8F866997-5A01-453C-9F63-10C95DE828C3}" type="presOf" srcId="{516907B1-DB25-4C7D-84FF-63492AFE50C3}" destId="{AE2DB920-B6BF-429E-B3FD-F2D6C0C0B064}" srcOrd="1" destOrd="0" presId="urn:microsoft.com/office/officeart/2005/8/layout/hierarchy2"/>
    <dgm:cxn modelId="{89D968A3-8BA5-44A4-99D2-829DB91D5514}" type="presOf" srcId="{6202B1ED-6E28-4A5B-B4BF-CFC862F69283}" destId="{3E66369B-4821-41C1-9911-5AE4B0D73C5A}" srcOrd="0" destOrd="0" presId="urn:microsoft.com/office/officeart/2005/8/layout/hierarchy2"/>
    <dgm:cxn modelId="{451FD1EE-FD69-40D4-97EF-B719D1206358}" type="presOf" srcId="{67448084-02F9-4850-9595-63D1824E8119}" destId="{FD4B4655-D87C-47C8-9492-81F759CC9D82}" srcOrd="1" destOrd="0" presId="urn:microsoft.com/office/officeart/2005/8/layout/hierarchy2"/>
    <dgm:cxn modelId="{06CFA0AE-330F-47DC-B643-915B23B75716}" type="presOf" srcId="{64850580-2D76-445F-9B82-9BA5722BC486}" destId="{F56107AA-6DCE-48B0-AC00-6DB6766E6259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9108A4B0-3C1B-46E0-94B8-8C9B7709AC0F}" type="presOf" srcId="{C9B6E853-7B9D-482B-A6DA-3CC93E428CBB}" destId="{DD5EBFFC-A722-4AB2-89B0-0B1C4E0C9C86}" srcOrd="0" destOrd="0" presId="urn:microsoft.com/office/officeart/2005/8/layout/hierarchy2"/>
    <dgm:cxn modelId="{FA69161E-C924-4B60-9D00-D968044A7272}" type="presOf" srcId="{DF4CB7B1-5045-4437-87E4-E1CC84BEBD5B}" destId="{BEE878CC-66AC-46BB-B254-1430ED20255B}" srcOrd="0" destOrd="0" presId="urn:microsoft.com/office/officeart/2005/8/layout/hierarchy2"/>
    <dgm:cxn modelId="{2D202745-437F-4010-896B-897EA2DA900F}" type="presOf" srcId="{6202B1ED-6E28-4A5B-B4BF-CFC862F69283}" destId="{F3B226C5-98DD-485E-968E-64F0568910A6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CB27B11B-AB4F-417F-B831-8C8BDA1520ED}" type="presOf" srcId="{F4C03097-4B08-4AC5-A053-2E376F80E313}" destId="{5B2BDD20-7F77-44FB-B626-426C3506D363}" srcOrd="0" destOrd="0" presId="urn:microsoft.com/office/officeart/2005/8/layout/hierarchy2"/>
    <dgm:cxn modelId="{120BE8F3-F01D-45D6-84D7-210AB407A5C9}" type="presOf" srcId="{B39E708A-4F4D-40E2-8CAB-066D137F0865}" destId="{697138B6-5440-4F79-9A46-846D5EECD3FD}" srcOrd="0" destOrd="0" presId="urn:microsoft.com/office/officeart/2005/8/layout/hierarchy2"/>
    <dgm:cxn modelId="{669199CD-9A9D-46CC-8C5B-FFB4D7D63115}" type="presOf" srcId="{64850580-2D76-445F-9B82-9BA5722BC486}" destId="{AAB68420-B0D6-42AF-8A12-0559F002729D}" srcOrd="0" destOrd="0" presId="urn:microsoft.com/office/officeart/2005/8/layout/hierarchy2"/>
    <dgm:cxn modelId="{F9CACAAA-F355-462A-AE6C-0ED69C7F98A6}" type="presOf" srcId="{9C11D38D-B6EE-4602-B5DC-0E873D6BC312}" destId="{1F27BB9C-9316-401D-8861-F2A6D8471D15}" srcOrd="0" destOrd="0" presId="urn:microsoft.com/office/officeart/2005/8/layout/hierarchy2"/>
    <dgm:cxn modelId="{C1B2EB86-D6A6-4AC5-B502-1F1B9BEEB728}" type="presOf" srcId="{A0DC8813-CD9E-4884-A5AA-A81616F70BD6}" destId="{B4D4BC37-43D5-4A51-B84F-131B2101F5C4}" srcOrd="0" destOrd="0" presId="urn:microsoft.com/office/officeart/2005/8/layout/hierarchy2"/>
    <dgm:cxn modelId="{ECA23E49-F89D-427C-80F7-3568B7637953}" type="presOf" srcId="{D42F0D00-8154-42C0-8474-0CB7B1AB1B9B}" destId="{D7797290-2D69-4666-BAC2-F46A2EA90FC3}" srcOrd="0" destOrd="0" presId="urn:microsoft.com/office/officeart/2005/8/layout/hierarchy2"/>
    <dgm:cxn modelId="{E979F581-53FB-4580-BCEC-04494B5950B9}" type="presOf" srcId="{F2C92844-18BA-429F-BC14-FD565864E3FE}" destId="{53849AAB-7F70-484D-A1A6-B53F1DD8DFE5}" srcOrd="0" destOrd="0" presId="urn:microsoft.com/office/officeart/2005/8/layout/hierarchy2"/>
    <dgm:cxn modelId="{F86D9B19-1563-4F1A-85FB-CE81B4BB6BE7}" type="presOf" srcId="{5634F704-5E38-4869-919B-D1BF893C2A0E}" destId="{80378285-1B84-411F-8D05-9358152BE1C5}" srcOrd="1" destOrd="0" presId="urn:microsoft.com/office/officeart/2005/8/layout/hierarchy2"/>
    <dgm:cxn modelId="{2196CCA9-63CD-4799-8F19-526202D463DA}" type="presOf" srcId="{A9E87F83-58B9-4908-B740-093E5EBC7DD8}" destId="{FB173F69-C99F-4321-BE91-B2F74931D9A8}" srcOrd="0" destOrd="0" presId="urn:microsoft.com/office/officeart/2005/8/layout/hierarchy2"/>
    <dgm:cxn modelId="{F5695A3E-D22F-4E63-A303-8FFE01D5C8AE}" type="presOf" srcId="{6BCF5D66-1CCA-4701-8A72-573A8551EA69}" destId="{E75F7DEC-522E-4BF1-9659-D038AEFA4384}" srcOrd="0" destOrd="0" presId="urn:microsoft.com/office/officeart/2005/8/layout/hierarchy2"/>
    <dgm:cxn modelId="{E19E356C-A518-4040-B920-C18A68687850}" type="presParOf" srcId="{51AF58BE-B55C-412E-AF2E-5B03A34A5E58}" destId="{4FCA5650-1573-419E-B7C6-AAEC71044674}" srcOrd="0" destOrd="0" presId="urn:microsoft.com/office/officeart/2005/8/layout/hierarchy2"/>
    <dgm:cxn modelId="{88967834-D23F-4D62-8AFC-14A0B2699381}" type="presParOf" srcId="{4FCA5650-1573-419E-B7C6-AAEC71044674}" destId="{8EED4110-D933-465E-906C-A01F6CDFF9F4}" srcOrd="0" destOrd="0" presId="urn:microsoft.com/office/officeart/2005/8/layout/hierarchy2"/>
    <dgm:cxn modelId="{D669AF23-963F-40C3-AC7F-72F5357AFB8D}" type="presParOf" srcId="{4FCA5650-1573-419E-B7C6-AAEC71044674}" destId="{FB7261E5-26D4-447B-8423-E423387A1DB7}" srcOrd="1" destOrd="0" presId="urn:microsoft.com/office/officeart/2005/8/layout/hierarchy2"/>
    <dgm:cxn modelId="{A1134169-89FC-4C8C-8C4A-70916FF36C03}" type="presParOf" srcId="{FB7261E5-26D4-447B-8423-E423387A1DB7}" destId="{86FC432A-7F76-48A4-BF57-69594E158935}" srcOrd="0" destOrd="0" presId="urn:microsoft.com/office/officeart/2005/8/layout/hierarchy2"/>
    <dgm:cxn modelId="{8CEC8DEB-FA2C-468F-B38D-2DF4E5137A4C}" type="presParOf" srcId="{86FC432A-7F76-48A4-BF57-69594E158935}" destId="{FBAF7BD0-5E39-4916-B887-6706A458849A}" srcOrd="0" destOrd="0" presId="urn:microsoft.com/office/officeart/2005/8/layout/hierarchy2"/>
    <dgm:cxn modelId="{137580F0-A826-463A-8D2F-77F87A992C08}" type="presParOf" srcId="{FB7261E5-26D4-447B-8423-E423387A1DB7}" destId="{DB6AB0BB-F02E-4DF5-B643-F6D86F824E4A}" srcOrd="1" destOrd="0" presId="urn:microsoft.com/office/officeart/2005/8/layout/hierarchy2"/>
    <dgm:cxn modelId="{CB26533B-A904-4BCC-A2D0-786EA01B7BD2}" type="presParOf" srcId="{DB6AB0BB-F02E-4DF5-B643-F6D86F824E4A}" destId="{72050E30-6843-4C55-BA0A-5C4D757AA1BC}" srcOrd="0" destOrd="0" presId="urn:microsoft.com/office/officeart/2005/8/layout/hierarchy2"/>
    <dgm:cxn modelId="{FC282017-F95D-4907-BC20-DBB8FFA69950}" type="presParOf" srcId="{DB6AB0BB-F02E-4DF5-B643-F6D86F824E4A}" destId="{EC04DE26-18C4-46A4-A81A-F26ACF10065E}" srcOrd="1" destOrd="0" presId="urn:microsoft.com/office/officeart/2005/8/layout/hierarchy2"/>
    <dgm:cxn modelId="{D09241DC-941B-42D0-9EBC-610CAD84F704}" type="presParOf" srcId="{EC04DE26-18C4-46A4-A81A-F26ACF10065E}" destId="{A99B90C1-D2BA-4007-B3A2-86E6FF8390B2}" srcOrd="0" destOrd="0" presId="urn:microsoft.com/office/officeart/2005/8/layout/hierarchy2"/>
    <dgm:cxn modelId="{D24A2B34-E2CB-4876-9B56-56FEE29DB17D}" type="presParOf" srcId="{A99B90C1-D2BA-4007-B3A2-86E6FF8390B2}" destId="{150C759A-28F1-46C6-81E2-DBCE69B4B728}" srcOrd="0" destOrd="0" presId="urn:microsoft.com/office/officeart/2005/8/layout/hierarchy2"/>
    <dgm:cxn modelId="{34CBCC03-1001-49F3-9103-53CDA52EA54C}" type="presParOf" srcId="{EC04DE26-18C4-46A4-A81A-F26ACF10065E}" destId="{F9F100EF-CA32-41AA-A5BB-1B72DF038288}" srcOrd="1" destOrd="0" presId="urn:microsoft.com/office/officeart/2005/8/layout/hierarchy2"/>
    <dgm:cxn modelId="{4B77C165-A8CD-48CB-842F-A6962A13B3BC}" type="presParOf" srcId="{F9F100EF-CA32-41AA-A5BB-1B72DF038288}" destId="{288B4A58-127B-4EAF-82F9-60F0109C012E}" srcOrd="0" destOrd="0" presId="urn:microsoft.com/office/officeart/2005/8/layout/hierarchy2"/>
    <dgm:cxn modelId="{15F6FE4F-366B-4FFA-9169-4C8D6E65FC4A}" type="presParOf" srcId="{F9F100EF-CA32-41AA-A5BB-1B72DF038288}" destId="{FE46E9D5-CAE5-4BD7-8E17-68907DAC7AB4}" srcOrd="1" destOrd="0" presId="urn:microsoft.com/office/officeart/2005/8/layout/hierarchy2"/>
    <dgm:cxn modelId="{33DE77D8-1BCC-480B-8C69-FAE6CA30E22C}" type="presParOf" srcId="{FE46E9D5-CAE5-4BD7-8E17-68907DAC7AB4}" destId="{3380103F-7920-42BF-840B-740FF2A9D9B7}" srcOrd="0" destOrd="0" presId="urn:microsoft.com/office/officeart/2005/8/layout/hierarchy2"/>
    <dgm:cxn modelId="{62D0B819-A4C4-48C9-A512-C2F660B91FB1}" type="presParOf" srcId="{3380103F-7920-42BF-840B-740FF2A9D9B7}" destId="{7911A52D-005C-4CFB-A839-DBD92BD59548}" srcOrd="0" destOrd="0" presId="urn:microsoft.com/office/officeart/2005/8/layout/hierarchy2"/>
    <dgm:cxn modelId="{F020E903-F6C5-4304-96B6-455E80746C0D}" type="presParOf" srcId="{FE46E9D5-CAE5-4BD7-8E17-68907DAC7AB4}" destId="{A6E4C1A0-32ED-4474-ABD0-2EA7BAF120A7}" srcOrd="1" destOrd="0" presId="urn:microsoft.com/office/officeart/2005/8/layout/hierarchy2"/>
    <dgm:cxn modelId="{7C2DA480-4C46-4531-8576-153AA7EDD892}" type="presParOf" srcId="{A6E4C1A0-32ED-4474-ABD0-2EA7BAF120A7}" destId="{6370C388-798B-4F24-B822-DD7770C24AB0}" srcOrd="0" destOrd="0" presId="urn:microsoft.com/office/officeart/2005/8/layout/hierarchy2"/>
    <dgm:cxn modelId="{3C011598-75EA-46F8-8336-6C92B5EACF29}" type="presParOf" srcId="{A6E4C1A0-32ED-4474-ABD0-2EA7BAF120A7}" destId="{2EABA715-879C-4DC0-8AB4-59B082E27F52}" srcOrd="1" destOrd="0" presId="urn:microsoft.com/office/officeart/2005/8/layout/hierarchy2"/>
    <dgm:cxn modelId="{B97C8C66-938E-48CB-8B11-A36196E51A67}" type="presParOf" srcId="{FB7261E5-26D4-447B-8423-E423387A1DB7}" destId="{0B238363-D373-48C4-840F-8074B7EA5A25}" srcOrd="2" destOrd="0" presId="urn:microsoft.com/office/officeart/2005/8/layout/hierarchy2"/>
    <dgm:cxn modelId="{8E814517-D810-4C4A-BA67-B7D04B4C4019}" type="presParOf" srcId="{0B238363-D373-48C4-840F-8074B7EA5A25}" destId="{ABEC8873-5B36-4646-A7AD-993117EE33D5}" srcOrd="0" destOrd="0" presId="urn:microsoft.com/office/officeart/2005/8/layout/hierarchy2"/>
    <dgm:cxn modelId="{9EC453D2-AA1E-4022-A286-6ED4F577F6E6}" type="presParOf" srcId="{FB7261E5-26D4-447B-8423-E423387A1DB7}" destId="{CE00666D-C4BB-4F0F-AFA3-AB2709C0AC0C}" srcOrd="3" destOrd="0" presId="urn:microsoft.com/office/officeart/2005/8/layout/hierarchy2"/>
    <dgm:cxn modelId="{70EC4D7C-0AFC-4D55-A33B-E31765EED16F}" type="presParOf" srcId="{CE00666D-C4BB-4F0F-AFA3-AB2709C0AC0C}" destId="{0496E2EF-A6C1-4DEF-8F3A-27FC5344D9C2}" srcOrd="0" destOrd="0" presId="urn:microsoft.com/office/officeart/2005/8/layout/hierarchy2"/>
    <dgm:cxn modelId="{DC8F1723-568E-4998-89F1-0A49CE0239EF}" type="presParOf" srcId="{CE00666D-C4BB-4F0F-AFA3-AB2709C0AC0C}" destId="{EB3D55F3-C8CD-4608-8D3C-7A3D96A5B3F8}" srcOrd="1" destOrd="0" presId="urn:microsoft.com/office/officeart/2005/8/layout/hierarchy2"/>
    <dgm:cxn modelId="{A4EE972B-8785-46B7-AB2D-7780630A0C08}" type="presParOf" srcId="{EB3D55F3-C8CD-4608-8D3C-7A3D96A5B3F8}" destId="{32316891-284F-487A-B750-C5FD37FCD542}" srcOrd="0" destOrd="0" presId="urn:microsoft.com/office/officeart/2005/8/layout/hierarchy2"/>
    <dgm:cxn modelId="{68A1926D-A927-4305-9C0D-C40BCF764E5D}" type="presParOf" srcId="{32316891-284F-487A-B750-C5FD37FCD542}" destId="{A002D58C-1F03-4A87-BEE3-1C163E8A8F10}" srcOrd="0" destOrd="0" presId="urn:microsoft.com/office/officeart/2005/8/layout/hierarchy2"/>
    <dgm:cxn modelId="{3311192C-B5D8-4BB4-A924-E372595C4193}" type="presParOf" srcId="{EB3D55F3-C8CD-4608-8D3C-7A3D96A5B3F8}" destId="{EC6C5745-9281-44F6-8292-521DF4688126}" srcOrd="1" destOrd="0" presId="urn:microsoft.com/office/officeart/2005/8/layout/hierarchy2"/>
    <dgm:cxn modelId="{82FF89C4-6057-4417-8BB3-728C443E01B4}" type="presParOf" srcId="{EC6C5745-9281-44F6-8292-521DF4688126}" destId="{DCBBB97E-EC3B-4A6C-B046-4F5569B2BCE3}" srcOrd="0" destOrd="0" presId="urn:microsoft.com/office/officeart/2005/8/layout/hierarchy2"/>
    <dgm:cxn modelId="{CFA4C954-266A-4D88-9B44-F1E6EAFC6C48}" type="presParOf" srcId="{EC6C5745-9281-44F6-8292-521DF4688126}" destId="{2385B3BE-5915-400B-BF13-D85C514B5A33}" srcOrd="1" destOrd="0" presId="urn:microsoft.com/office/officeart/2005/8/layout/hierarchy2"/>
    <dgm:cxn modelId="{82F993B3-5076-47ED-BB5C-B416B892315D}" type="presParOf" srcId="{2385B3BE-5915-400B-BF13-D85C514B5A33}" destId="{FB173F69-C99F-4321-BE91-B2F74931D9A8}" srcOrd="0" destOrd="0" presId="urn:microsoft.com/office/officeart/2005/8/layout/hierarchy2"/>
    <dgm:cxn modelId="{EE33D76E-3D20-40CF-905B-6E7591654625}" type="presParOf" srcId="{FB173F69-C99F-4321-BE91-B2F74931D9A8}" destId="{7744FB9B-1226-4238-A21E-E0C358F318C3}" srcOrd="0" destOrd="0" presId="urn:microsoft.com/office/officeart/2005/8/layout/hierarchy2"/>
    <dgm:cxn modelId="{CE7F4E31-B9E5-405B-974C-2A67FE46B388}" type="presParOf" srcId="{2385B3BE-5915-400B-BF13-D85C514B5A33}" destId="{51F70896-2D6D-4472-B89D-2198D40340C0}" srcOrd="1" destOrd="0" presId="urn:microsoft.com/office/officeart/2005/8/layout/hierarchy2"/>
    <dgm:cxn modelId="{B4DA81CA-75B9-4553-81E3-CABE11445907}" type="presParOf" srcId="{51F70896-2D6D-4472-B89D-2198D40340C0}" destId="{E75F7DEC-522E-4BF1-9659-D038AEFA4384}" srcOrd="0" destOrd="0" presId="urn:microsoft.com/office/officeart/2005/8/layout/hierarchy2"/>
    <dgm:cxn modelId="{E3D32244-318D-49AF-9CB6-DE170497B557}" type="presParOf" srcId="{51F70896-2D6D-4472-B89D-2198D40340C0}" destId="{1D5601CE-362D-4979-9FFC-4D6609AA1286}" srcOrd="1" destOrd="0" presId="urn:microsoft.com/office/officeart/2005/8/layout/hierarchy2"/>
    <dgm:cxn modelId="{89E0FE1D-E3B4-4CB0-9285-CE23AEF15437}" type="presParOf" srcId="{2385B3BE-5915-400B-BF13-D85C514B5A33}" destId="{82E0188A-130F-4888-B1C4-1466B0FA2C48}" srcOrd="2" destOrd="0" presId="urn:microsoft.com/office/officeart/2005/8/layout/hierarchy2"/>
    <dgm:cxn modelId="{48FFD39D-7330-49CD-80F7-B3F2D4C2EC28}" type="presParOf" srcId="{82E0188A-130F-4888-B1C4-1466B0FA2C48}" destId="{5866272B-8B55-44A1-98A7-3687E6E1573E}" srcOrd="0" destOrd="0" presId="urn:microsoft.com/office/officeart/2005/8/layout/hierarchy2"/>
    <dgm:cxn modelId="{E2892DDA-DD24-4C09-8D6D-45E67B54811C}" type="presParOf" srcId="{2385B3BE-5915-400B-BF13-D85C514B5A33}" destId="{9602DC65-5EC7-41C3-B53D-27D5FBF80E42}" srcOrd="3" destOrd="0" presId="urn:microsoft.com/office/officeart/2005/8/layout/hierarchy2"/>
    <dgm:cxn modelId="{E6984CFD-D664-4CE4-88F7-66881042B529}" type="presParOf" srcId="{9602DC65-5EC7-41C3-B53D-27D5FBF80E42}" destId="{BB4EE058-C3ED-43F3-BCD0-CFC3B961A168}" srcOrd="0" destOrd="0" presId="urn:microsoft.com/office/officeart/2005/8/layout/hierarchy2"/>
    <dgm:cxn modelId="{B73F94E1-CDC1-4392-B7CC-552434620C7F}" type="presParOf" srcId="{9602DC65-5EC7-41C3-B53D-27D5FBF80E42}" destId="{863499E5-2E7A-42B9-B98A-5C55BF4CE9BE}" srcOrd="1" destOrd="0" presId="urn:microsoft.com/office/officeart/2005/8/layout/hierarchy2"/>
    <dgm:cxn modelId="{D61B0F41-3BEC-44B8-9006-C4725A94906B}" type="presParOf" srcId="{2385B3BE-5915-400B-BF13-D85C514B5A33}" destId="{5B2BDD20-7F77-44FB-B626-426C3506D363}" srcOrd="4" destOrd="0" presId="urn:microsoft.com/office/officeart/2005/8/layout/hierarchy2"/>
    <dgm:cxn modelId="{B868D7D4-9F33-4275-B35E-D7FDF7D28E36}" type="presParOf" srcId="{5B2BDD20-7F77-44FB-B626-426C3506D363}" destId="{62B4E467-65B7-4B2D-8401-C100098041D5}" srcOrd="0" destOrd="0" presId="urn:microsoft.com/office/officeart/2005/8/layout/hierarchy2"/>
    <dgm:cxn modelId="{09EF02D1-3A02-4DDD-97C4-B6405DFFCD74}" type="presParOf" srcId="{2385B3BE-5915-400B-BF13-D85C514B5A33}" destId="{AB0DFE78-7802-4490-A4F0-B3581A00F2EB}" srcOrd="5" destOrd="0" presId="urn:microsoft.com/office/officeart/2005/8/layout/hierarchy2"/>
    <dgm:cxn modelId="{40987C5A-D0E4-46F3-B286-AFDA97A900B0}" type="presParOf" srcId="{AB0DFE78-7802-4490-A4F0-B3581A00F2EB}" destId="{B3126015-186F-4CD5-A1AD-9F9CEC7D117B}" srcOrd="0" destOrd="0" presId="urn:microsoft.com/office/officeart/2005/8/layout/hierarchy2"/>
    <dgm:cxn modelId="{90628E55-D95A-4812-9007-EC35DE536B89}" type="presParOf" srcId="{AB0DFE78-7802-4490-A4F0-B3581A00F2EB}" destId="{BDF73B4E-BA8B-4EF8-9B45-4C7CBBD4F039}" srcOrd="1" destOrd="0" presId="urn:microsoft.com/office/officeart/2005/8/layout/hierarchy2"/>
    <dgm:cxn modelId="{1177A0FE-AA35-47A6-8175-7B4820F73EBE}" type="presParOf" srcId="{FB7261E5-26D4-447B-8423-E423387A1DB7}" destId="{954D97EC-4386-455E-97AC-7035A550C583}" srcOrd="4" destOrd="0" presId="urn:microsoft.com/office/officeart/2005/8/layout/hierarchy2"/>
    <dgm:cxn modelId="{9F23BC8C-617B-4E30-BDCF-DCB918A1846D}" type="presParOf" srcId="{954D97EC-4386-455E-97AC-7035A550C583}" destId="{FD4B4655-D87C-47C8-9492-81F759CC9D82}" srcOrd="0" destOrd="0" presId="urn:microsoft.com/office/officeart/2005/8/layout/hierarchy2"/>
    <dgm:cxn modelId="{D1451B87-5036-441D-A4A2-847DFC1F62D3}" type="presParOf" srcId="{FB7261E5-26D4-447B-8423-E423387A1DB7}" destId="{74D9B49F-C4C3-49B8-9069-8BD2F5D7C46F}" srcOrd="5" destOrd="0" presId="urn:microsoft.com/office/officeart/2005/8/layout/hierarchy2"/>
    <dgm:cxn modelId="{D309424A-158F-4768-A329-AA44990AB24B}" type="presParOf" srcId="{74D9B49F-C4C3-49B8-9069-8BD2F5D7C46F}" destId="{EE452D71-66EB-40EF-920A-D1A9A74AC0A9}" srcOrd="0" destOrd="0" presId="urn:microsoft.com/office/officeart/2005/8/layout/hierarchy2"/>
    <dgm:cxn modelId="{0AE31E60-A0DB-45B0-893A-A1D1F54A7B83}" type="presParOf" srcId="{74D9B49F-C4C3-49B8-9069-8BD2F5D7C46F}" destId="{07F74432-4F08-4B7E-A31A-B6F85FE248C1}" srcOrd="1" destOrd="0" presId="urn:microsoft.com/office/officeart/2005/8/layout/hierarchy2"/>
    <dgm:cxn modelId="{2E99D2B3-5ECE-4BAA-ADDC-77059D09436A}" type="presParOf" srcId="{07F74432-4F08-4B7E-A31A-B6F85FE248C1}" destId="{B993592A-DEED-4F98-9E86-97956F4E7AEA}" srcOrd="0" destOrd="0" presId="urn:microsoft.com/office/officeart/2005/8/layout/hierarchy2"/>
    <dgm:cxn modelId="{E2902A2D-BA7D-447F-8343-1468D91AA8A9}" type="presParOf" srcId="{B993592A-DEED-4F98-9E86-97956F4E7AEA}" destId="{95721BC4-E41C-4260-995C-FBD8600082C9}" srcOrd="0" destOrd="0" presId="urn:microsoft.com/office/officeart/2005/8/layout/hierarchy2"/>
    <dgm:cxn modelId="{5C8FA4C9-F309-4185-B44E-261EA132F1C3}" type="presParOf" srcId="{07F74432-4F08-4B7E-A31A-B6F85FE248C1}" destId="{8F48610C-0025-4C3E-B169-1E7F60EEC7CF}" srcOrd="1" destOrd="0" presId="urn:microsoft.com/office/officeart/2005/8/layout/hierarchy2"/>
    <dgm:cxn modelId="{90837923-C92E-40EF-9289-C012975F1651}" type="presParOf" srcId="{8F48610C-0025-4C3E-B169-1E7F60EEC7CF}" destId="{1F27BB9C-9316-401D-8861-F2A6D8471D15}" srcOrd="0" destOrd="0" presId="urn:microsoft.com/office/officeart/2005/8/layout/hierarchy2"/>
    <dgm:cxn modelId="{FF8EAB78-B0CB-49CE-902D-87628F142AA1}" type="presParOf" srcId="{8F48610C-0025-4C3E-B169-1E7F60EEC7CF}" destId="{800267A5-3DC2-498A-8937-81D0E53C9AEB}" srcOrd="1" destOrd="0" presId="urn:microsoft.com/office/officeart/2005/8/layout/hierarchy2"/>
    <dgm:cxn modelId="{8B93615D-B01E-44BD-98CB-B71F06E9C11A}" type="presParOf" srcId="{800267A5-3DC2-498A-8937-81D0E53C9AEB}" destId="{DB9727DF-A505-4539-A942-A4614724AF8B}" srcOrd="0" destOrd="0" presId="urn:microsoft.com/office/officeart/2005/8/layout/hierarchy2"/>
    <dgm:cxn modelId="{D631AE8A-2156-498F-9468-3ED78BC6E035}" type="presParOf" srcId="{DB9727DF-A505-4539-A942-A4614724AF8B}" destId="{EC82294C-BFDC-4F15-8EC7-798716582911}" srcOrd="0" destOrd="0" presId="urn:microsoft.com/office/officeart/2005/8/layout/hierarchy2"/>
    <dgm:cxn modelId="{E090FFB5-30B4-48B1-81AF-BE388C248E26}" type="presParOf" srcId="{800267A5-3DC2-498A-8937-81D0E53C9AEB}" destId="{E22A9DD5-7C04-45BF-A87D-3FDEF3F5CECB}" srcOrd="1" destOrd="0" presId="urn:microsoft.com/office/officeart/2005/8/layout/hierarchy2"/>
    <dgm:cxn modelId="{4AD4429C-B268-479B-BE6A-6B56359B5EB5}" type="presParOf" srcId="{E22A9DD5-7C04-45BF-A87D-3FDEF3F5CECB}" destId="{BD6EDC37-B8C6-49B7-8269-2127B3FD4BFC}" srcOrd="0" destOrd="0" presId="urn:microsoft.com/office/officeart/2005/8/layout/hierarchy2"/>
    <dgm:cxn modelId="{5FCA8F25-9335-44B6-B52F-BBBE448DAF63}" type="presParOf" srcId="{E22A9DD5-7C04-45BF-A87D-3FDEF3F5CECB}" destId="{C29A5BF5-2577-4979-AB57-2DA8F9B2A6BD}" srcOrd="1" destOrd="0" presId="urn:microsoft.com/office/officeart/2005/8/layout/hierarchy2"/>
    <dgm:cxn modelId="{7EB057B9-9C19-4388-8305-9999B148D8BA}" type="presParOf" srcId="{07F74432-4F08-4B7E-A31A-B6F85FE248C1}" destId="{AAB68420-B0D6-42AF-8A12-0559F002729D}" srcOrd="2" destOrd="0" presId="urn:microsoft.com/office/officeart/2005/8/layout/hierarchy2"/>
    <dgm:cxn modelId="{AF0CDB3F-50FF-40ED-B69B-03E9474B93F6}" type="presParOf" srcId="{AAB68420-B0D6-42AF-8A12-0559F002729D}" destId="{F56107AA-6DCE-48B0-AC00-6DB6766E6259}" srcOrd="0" destOrd="0" presId="urn:microsoft.com/office/officeart/2005/8/layout/hierarchy2"/>
    <dgm:cxn modelId="{21DDDBE1-AD6A-42C2-B59F-166EE776092C}" type="presParOf" srcId="{07F74432-4F08-4B7E-A31A-B6F85FE248C1}" destId="{AF4C0606-175B-467F-B441-0E35403809E5}" srcOrd="3" destOrd="0" presId="urn:microsoft.com/office/officeart/2005/8/layout/hierarchy2"/>
    <dgm:cxn modelId="{57E9441D-F158-474A-BD5E-2D6CA79A936C}" type="presParOf" srcId="{AF4C0606-175B-467F-B441-0E35403809E5}" destId="{D7797290-2D69-4666-BAC2-F46A2EA90FC3}" srcOrd="0" destOrd="0" presId="urn:microsoft.com/office/officeart/2005/8/layout/hierarchy2"/>
    <dgm:cxn modelId="{3E84CC47-63C7-418E-8763-EA6AAFB1F042}" type="presParOf" srcId="{AF4C0606-175B-467F-B441-0E35403809E5}" destId="{CFDC0F2E-B9FD-42A6-99C3-42DB7E84C1B4}" srcOrd="1" destOrd="0" presId="urn:microsoft.com/office/officeart/2005/8/layout/hierarchy2"/>
    <dgm:cxn modelId="{8FE5B2D1-73DD-4483-90A9-059C483D0104}" type="presParOf" srcId="{CFDC0F2E-B9FD-42A6-99C3-42DB7E84C1B4}" destId="{D2CF9E6E-EB2D-441D-9C22-D6CB2094DBB8}" srcOrd="0" destOrd="0" presId="urn:microsoft.com/office/officeart/2005/8/layout/hierarchy2"/>
    <dgm:cxn modelId="{DB37C58F-4723-4B55-BA90-E4B92C575B42}" type="presParOf" srcId="{D2CF9E6E-EB2D-441D-9C22-D6CB2094DBB8}" destId="{80378285-1B84-411F-8D05-9358152BE1C5}" srcOrd="0" destOrd="0" presId="urn:microsoft.com/office/officeart/2005/8/layout/hierarchy2"/>
    <dgm:cxn modelId="{35D0EF97-27BE-434F-91BF-11E7018FA5A7}" type="presParOf" srcId="{CFDC0F2E-B9FD-42A6-99C3-42DB7E84C1B4}" destId="{9D0C8A50-888F-4FCF-80D6-1CB908214FBF}" srcOrd="1" destOrd="0" presId="urn:microsoft.com/office/officeart/2005/8/layout/hierarchy2"/>
    <dgm:cxn modelId="{6A29BE7B-AA77-4C97-AA85-3CC6952E0ADA}" type="presParOf" srcId="{9D0C8A50-888F-4FCF-80D6-1CB908214FBF}" destId="{B79364A0-A390-419A-BE03-EDDBD65E4CAD}" srcOrd="0" destOrd="0" presId="urn:microsoft.com/office/officeart/2005/8/layout/hierarchy2"/>
    <dgm:cxn modelId="{85215019-041A-4FAF-9E7C-261C7F04B58D}" type="presParOf" srcId="{9D0C8A50-888F-4FCF-80D6-1CB908214FBF}" destId="{AFA0A058-8ACD-4B9E-9A2F-BDEB80B60B9A}" srcOrd="1" destOrd="0" presId="urn:microsoft.com/office/officeart/2005/8/layout/hierarchy2"/>
    <dgm:cxn modelId="{BC323E48-EEDF-4BB1-AF33-D19D5FF33487}" type="presParOf" srcId="{FB7261E5-26D4-447B-8423-E423387A1DB7}" destId="{66C10D27-2959-45C7-B3C9-1350F956F001}" srcOrd="6" destOrd="0" presId="urn:microsoft.com/office/officeart/2005/8/layout/hierarchy2"/>
    <dgm:cxn modelId="{ACB70C40-D46C-418F-8E75-D12D8E1DAD49}" type="presParOf" srcId="{66C10D27-2959-45C7-B3C9-1350F956F001}" destId="{AC7E11D1-A8C3-443B-A886-74722F2DD6AA}" srcOrd="0" destOrd="0" presId="urn:microsoft.com/office/officeart/2005/8/layout/hierarchy2"/>
    <dgm:cxn modelId="{2AC30882-B003-4542-9DEC-186052C20D32}" type="presParOf" srcId="{FB7261E5-26D4-447B-8423-E423387A1DB7}" destId="{A89E1423-0C52-4E06-AB10-954C5D39086D}" srcOrd="7" destOrd="0" presId="urn:microsoft.com/office/officeart/2005/8/layout/hierarchy2"/>
    <dgm:cxn modelId="{DCDFC292-4688-45B6-8BC7-729ADDCB09A0}" type="presParOf" srcId="{A89E1423-0C52-4E06-AB10-954C5D39086D}" destId="{6AADDE6C-968F-4DB9-A276-ADB0D483CF0A}" srcOrd="0" destOrd="0" presId="urn:microsoft.com/office/officeart/2005/8/layout/hierarchy2"/>
    <dgm:cxn modelId="{E246DE61-691A-4331-A3AA-843CEB97483A}" type="presParOf" srcId="{A89E1423-0C52-4E06-AB10-954C5D39086D}" destId="{DB723DAB-FF4D-4FE0-A0C6-1721094B20F8}" srcOrd="1" destOrd="0" presId="urn:microsoft.com/office/officeart/2005/8/layout/hierarchy2"/>
    <dgm:cxn modelId="{014FF25E-362F-4DEA-AA6C-21132C0611CB}" type="presParOf" srcId="{DB723DAB-FF4D-4FE0-A0C6-1721094B20F8}" destId="{9D4B37A4-EF35-41DD-B652-9623C53F69B5}" srcOrd="0" destOrd="0" presId="urn:microsoft.com/office/officeart/2005/8/layout/hierarchy2"/>
    <dgm:cxn modelId="{C86BAF97-E618-47BB-8B67-EEB4AD7569FF}" type="presParOf" srcId="{9D4B37A4-EF35-41DD-B652-9623C53F69B5}" destId="{C188FD9E-1C8D-4966-A04D-9D817C25C530}" srcOrd="0" destOrd="0" presId="urn:microsoft.com/office/officeart/2005/8/layout/hierarchy2"/>
    <dgm:cxn modelId="{E0B80E72-DA65-45D8-8F9B-4D5FA4389358}" type="presParOf" srcId="{DB723DAB-FF4D-4FE0-A0C6-1721094B20F8}" destId="{D828FED6-1DCD-4F54-936E-342AA904F8A2}" srcOrd="1" destOrd="0" presId="urn:microsoft.com/office/officeart/2005/8/layout/hierarchy2"/>
    <dgm:cxn modelId="{7C497BC4-B43B-4C06-9DBD-D2571D60FAE4}" type="presParOf" srcId="{D828FED6-1DCD-4F54-936E-342AA904F8A2}" destId="{025EAD76-AC3D-4DD0-8010-F37484B1515F}" srcOrd="0" destOrd="0" presId="urn:microsoft.com/office/officeart/2005/8/layout/hierarchy2"/>
    <dgm:cxn modelId="{B44F1F81-DAA4-466B-8ED8-2BE8BFC5B069}" type="presParOf" srcId="{D828FED6-1DCD-4F54-936E-342AA904F8A2}" destId="{0C68AFF5-B9AA-4692-8C60-E7194F966614}" srcOrd="1" destOrd="0" presId="urn:microsoft.com/office/officeart/2005/8/layout/hierarchy2"/>
    <dgm:cxn modelId="{DD8F4D2E-190E-48EC-B1F0-6C2CA041BC22}" type="presParOf" srcId="{0C68AFF5-B9AA-4692-8C60-E7194F966614}" destId="{53849AAB-7F70-484D-A1A6-B53F1DD8DFE5}" srcOrd="0" destOrd="0" presId="urn:microsoft.com/office/officeart/2005/8/layout/hierarchy2"/>
    <dgm:cxn modelId="{08BCC54C-DBD1-4E1D-8FFF-439BABAD5DA5}" type="presParOf" srcId="{53849AAB-7F70-484D-A1A6-B53F1DD8DFE5}" destId="{31D9BE34-4863-47D3-87B1-A29E94B95567}" srcOrd="0" destOrd="0" presId="urn:microsoft.com/office/officeart/2005/8/layout/hierarchy2"/>
    <dgm:cxn modelId="{B54430A4-D653-497E-8D9C-F4B5C57A769C}" type="presParOf" srcId="{0C68AFF5-B9AA-4692-8C60-E7194F966614}" destId="{7EE1203E-0FC7-45FC-85B7-43ED2C0114A4}" srcOrd="1" destOrd="0" presId="urn:microsoft.com/office/officeart/2005/8/layout/hierarchy2"/>
    <dgm:cxn modelId="{C3F35228-E8DB-4AAE-82E4-965B85C20328}" type="presParOf" srcId="{7EE1203E-0FC7-45FC-85B7-43ED2C0114A4}" destId="{DD5EBFFC-A722-4AB2-89B0-0B1C4E0C9C86}" srcOrd="0" destOrd="0" presId="urn:microsoft.com/office/officeart/2005/8/layout/hierarchy2"/>
    <dgm:cxn modelId="{CE900B03-2242-43F2-9DC1-F62C92020050}" type="presParOf" srcId="{7EE1203E-0FC7-45FC-85B7-43ED2C0114A4}" destId="{FA8C07EE-30FE-4005-829A-54EFF7A01760}" srcOrd="1" destOrd="0" presId="urn:microsoft.com/office/officeart/2005/8/layout/hierarchy2"/>
    <dgm:cxn modelId="{329E8F06-791A-4F41-AB44-7A3755E1B2E9}" type="presParOf" srcId="{FB7261E5-26D4-447B-8423-E423387A1DB7}" destId="{B37933A7-581F-4B09-80DC-1A672DC67D19}" srcOrd="8" destOrd="0" presId="urn:microsoft.com/office/officeart/2005/8/layout/hierarchy2"/>
    <dgm:cxn modelId="{FF902F68-80C2-49D1-A6B8-FF688F03FC02}" type="presParOf" srcId="{B37933A7-581F-4B09-80DC-1A672DC67D19}" destId="{E54FFAC4-0083-4D7C-85A4-651FD575ED50}" srcOrd="0" destOrd="0" presId="urn:microsoft.com/office/officeart/2005/8/layout/hierarchy2"/>
    <dgm:cxn modelId="{33ACE4DA-8E80-4BF6-B36F-92B569F37A21}" type="presParOf" srcId="{FB7261E5-26D4-447B-8423-E423387A1DB7}" destId="{222C4F13-4F12-4E3E-9AAF-DD9D410FF8EF}" srcOrd="9" destOrd="0" presId="urn:microsoft.com/office/officeart/2005/8/layout/hierarchy2"/>
    <dgm:cxn modelId="{0F6CA2CA-99AE-4C6B-B063-85D12EAE866D}" type="presParOf" srcId="{222C4F13-4F12-4E3E-9AAF-DD9D410FF8EF}" destId="{F106D733-4D18-44E9-AE84-8729F86F9A7B}" srcOrd="0" destOrd="0" presId="urn:microsoft.com/office/officeart/2005/8/layout/hierarchy2"/>
    <dgm:cxn modelId="{F0024831-C9F9-4922-A58F-40888BBB6404}" type="presParOf" srcId="{222C4F13-4F12-4E3E-9AAF-DD9D410FF8EF}" destId="{D9BA8342-BCD9-45EA-9618-EEB73F745314}" srcOrd="1" destOrd="0" presId="urn:microsoft.com/office/officeart/2005/8/layout/hierarchy2"/>
    <dgm:cxn modelId="{ADD569F0-8BC9-49F6-A6B6-CE6CD6CB5656}" type="presParOf" srcId="{D9BA8342-BCD9-45EA-9618-EEB73F745314}" destId="{264510F1-D46C-4B9D-A1DA-5D1C72DB4C2C}" srcOrd="0" destOrd="0" presId="urn:microsoft.com/office/officeart/2005/8/layout/hierarchy2"/>
    <dgm:cxn modelId="{29286A7E-54A2-44FA-BC0A-37A3CBD74AC8}" type="presParOf" srcId="{264510F1-D46C-4B9D-A1DA-5D1C72DB4C2C}" destId="{AE2DB920-B6BF-429E-B3FD-F2D6C0C0B064}" srcOrd="0" destOrd="0" presId="urn:microsoft.com/office/officeart/2005/8/layout/hierarchy2"/>
    <dgm:cxn modelId="{D724FB03-136A-427A-9FDC-91B45DA421DD}" type="presParOf" srcId="{D9BA8342-BCD9-45EA-9618-EEB73F745314}" destId="{67C1C12D-F255-49A7-82EA-2F8203598E86}" srcOrd="1" destOrd="0" presId="urn:microsoft.com/office/officeart/2005/8/layout/hierarchy2"/>
    <dgm:cxn modelId="{23A52CAB-A18C-4427-A832-CA4760901D06}" type="presParOf" srcId="{67C1C12D-F255-49A7-82EA-2F8203598E86}" destId="{6B2B5E9F-2EBF-45B7-A8E0-B8E78CC93865}" srcOrd="0" destOrd="0" presId="urn:microsoft.com/office/officeart/2005/8/layout/hierarchy2"/>
    <dgm:cxn modelId="{3C37FB74-C61A-413F-8611-BB0C2E54EC73}" type="presParOf" srcId="{67C1C12D-F255-49A7-82EA-2F8203598E86}" destId="{473A064E-CBB1-4162-B306-976BE2139680}" srcOrd="1" destOrd="0" presId="urn:microsoft.com/office/officeart/2005/8/layout/hierarchy2"/>
    <dgm:cxn modelId="{DAB45863-202B-438D-A7B2-F790A388E827}" type="presParOf" srcId="{473A064E-CBB1-4162-B306-976BE2139680}" destId="{C4060063-10F1-47DC-BDD6-8740C4B8A1B4}" srcOrd="0" destOrd="0" presId="urn:microsoft.com/office/officeart/2005/8/layout/hierarchy2"/>
    <dgm:cxn modelId="{41D64A3B-A648-4A68-A7D8-46B9AD5E816D}" type="presParOf" srcId="{C4060063-10F1-47DC-BDD6-8740C4B8A1B4}" destId="{E6E0835C-70C6-4F8D-8FA4-D27085349DBA}" srcOrd="0" destOrd="0" presId="urn:microsoft.com/office/officeart/2005/8/layout/hierarchy2"/>
    <dgm:cxn modelId="{621BC42E-9A50-4E8D-BA73-77E30AAE958C}" type="presParOf" srcId="{473A064E-CBB1-4162-B306-976BE2139680}" destId="{C8AAEF82-3CC8-4E48-97A7-1B5E313ADF90}" srcOrd="1" destOrd="0" presId="urn:microsoft.com/office/officeart/2005/8/layout/hierarchy2"/>
    <dgm:cxn modelId="{F8F2D538-9281-481B-B786-8790928E62F6}" type="presParOf" srcId="{C8AAEF82-3CC8-4E48-97A7-1B5E313ADF90}" destId="{B4D4BC37-43D5-4A51-B84F-131B2101F5C4}" srcOrd="0" destOrd="0" presId="urn:microsoft.com/office/officeart/2005/8/layout/hierarchy2"/>
    <dgm:cxn modelId="{2A828BCE-7EBC-480F-A004-E2939BC310B6}" type="presParOf" srcId="{C8AAEF82-3CC8-4E48-97A7-1B5E313ADF90}" destId="{01623E14-D68C-4FC0-B7FA-653119450436}" srcOrd="1" destOrd="0" presId="urn:microsoft.com/office/officeart/2005/8/layout/hierarchy2"/>
    <dgm:cxn modelId="{5DBBC2CE-6D7E-4606-9526-A8D09BC971BC}" type="presParOf" srcId="{D9BA8342-BCD9-45EA-9618-EEB73F745314}" destId="{11767DAC-E465-47AF-A168-BECB10E544FF}" srcOrd="2" destOrd="0" presId="urn:microsoft.com/office/officeart/2005/8/layout/hierarchy2"/>
    <dgm:cxn modelId="{B4381B34-FF1C-4A34-B036-A46294362A64}" type="presParOf" srcId="{11767DAC-E465-47AF-A168-BECB10E544FF}" destId="{35D06866-0351-4C8F-9E03-1F846DF64B86}" srcOrd="0" destOrd="0" presId="urn:microsoft.com/office/officeart/2005/8/layout/hierarchy2"/>
    <dgm:cxn modelId="{FCBA74A0-B21B-4BD7-8296-F7216927FDB8}" type="presParOf" srcId="{D9BA8342-BCD9-45EA-9618-EEB73F745314}" destId="{0569B4F1-0330-4B69-BF79-1222BD0B7D2A}" srcOrd="3" destOrd="0" presId="urn:microsoft.com/office/officeart/2005/8/layout/hierarchy2"/>
    <dgm:cxn modelId="{63BD5D1C-4F8C-4B04-B1FE-2AA1491BAFD6}" type="presParOf" srcId="{0569B4F1-0330-4B69-BF79-1222BD0B7D2A}" destId="{FCF125C1-8616-4ABD-9AB0-4A1A49D24A67}" srcOrd="0" destOrd="0" presId="urn:microsoft.com/office/officeart/2005/8/layout/hierarchy2"/>
    <dgm:cxn modelId="{91604945-7251-414F-B7ED-9BC46456DBDE}" type="presParOf" srcId="{0569B4F1-0330-4B69-BF79-1222BD0B7D2A}" destId="{61BD2AEF-BC5E-4318-943E-83B594F59ED0}" srcOrd="1" destOrd="0" presId="urn:microsoft.com/office/officeart/2005/8/layout/hierarchy2"/>
    <dgm:cxn modelId="{1F1FF9A3-CB10-4CC7-BE11-BFBF840C05B8}" type="presParOf" srcId="{61BD2AEF-BC5E-4318-943E-83B594F59ED0}" destId="{3E66369B-4821-41C1-9911-5AE4B0D73C5A}" srcOrd="0" destOrd="0" presId="urn:microsoft.com/office/officeart/2005/8/layout/hierarchy2"/>
    <dgm:cxn modelId="{2D6E4713-B208-4BF4-91C8-D91C964C290E}" type="presParOf" srcId="{3E66369B-4821-41C1-9911-5AE4B0D73C5A}" destId="{F3B226C5-98DD-485E-968E-64F0568910A6}" srcOrd="0" destOrd="0" presId="urn:microsoft.com/office/officeart/2005/8/layout/hierarchy2"/>
    <dgm:cxn modelId="{347AA206-D1E6-4295-986C-EAF65E295465}" type="presParOf" srcId="{61BD2AEF-BC5E-4318-943E-83B594F59ED0}" destId="{4056A31D-0D76-4B03-AD62-540F23E5B54C}" srcOrd="1" destOrd="0" presId="urn:microsoft.com/office/officeart/2005/8/layout/hierarchy2"/>
    <dgm:cxn modelId="{4C89F7D3-A33B-4539-8A51-E8BDB702FF66}" type="presParOf" srcId="{4056A31D-0D76-4B03-AD62-540F23E5B54C}" destId="{F8EA40AF-547F-4778-ACB0-D2D827FC3D3A}" srcOrd="0" destOrd="0" presId="urn:microsoft.com/office/officeart/2005/8/layout/hierarchy2"/>
    <dgm:cxn modelId="{33C96CFA-14AD-4EBE-AD93-CB7F2DFA9ED2}" type="presParOf" srcId="{4056A31D-0D76-4B03-AD62-540F23E5B54C}" destId="{F86AD14E-BD1B-427D-BFD9-8BE007E9B695}" srcOrd="1" destOrd="0" presId="urn:microsoft.com/office/officeart/2005/8/layout/hierarchy2"/>
    <dgm:cxn modelId="{B09AD1A9-F08C-41EA-9B09-E14E5C159C2D}" type="presParOf" srcId="{D9BA8342-BCD9-45EA-9618-EEB73F745314}" destId="{87F7909A-440D-40AC-876B-2232C1AF2660}" srcOrd="4" destOrd="0" presId="urn:microsoft.com/office/officeart/2005/8/layout/hierarchy2"/>
    <dgm:cxn modelId="{5DFB6D33-9B9E-4B85-86AE-1D68C8391F4F}" type="presParOf" srcId="{87F7909A-440D-40AC-876B-2232C1AF2660}" destId="{A5A96E28-EBAE-4C72-9BD9-7E8E4A6F8BC4}" srcOrd="0" destOrd="0" presId="urn:microsoft.com/office/officeart/2005/8/layout/hierarchy2"/>
    <dgm:cxn modelId="{12EEF2C5-5193-4F36-92A7-7B40FF3124AF}" type="presParOf" srcId="{D9BA8342-BCD9-45EA-9618-EEB73F745314}" destId="{5A46BCB0-053D-4770-9C0E-A87E7EB4E275}" srcOrd="5" destOrd="0" presId="urn:microsoft.com/office/officeart/2005/8/layout/hierarchy2"/>
    <dgm:cxn modelId="{4A5D8ED4-CFC8-4E27-8FA8-FDF50B9BFAD1}" type="presParOf" srcId="{5A46BCB0-053D-4770-9C0E-A87E7EB4E275}" destId="{BEE878CC-66AC-46BB-B254-1430ED20255B}" srcOrd="0" destOrd="0" presId="urn:microsoft.com/office/officeart/2005/8/layout/hierarchy2"/>
    <dgm:cxn modelId="{7F97E483-B1FD-4105-B629-320D188EEA58}" type="presParOf" srcId="{5A46BCB0-053D-4770-9C0E-A87E7EB4E275}" destId="{B55D41D0-55D0-45FB-9307-BBB20B7DC5C5}" srcOrd="1" destOrd="0" presId="urn:microsoft.com/office/officeart/2005/8/layout/hierarchy2"/>
    <dgm:cxn modelId="{78430932-6AFF-4FE9-8DEA-886F95DBAAD8}" type="presParOf" srcId="{B55D41D0-55D0-45FB-9307-BBB20B7DC5C5}" destId="{EA1D241F-E12F-4D7E-BDAB-98F9EC475487}" srcOrd="0" destOrd="0" presId="urn:microsoft.com/office/officeart/2005/8/layout/hierarchy2"/>
    <dgm:cxn modelId="{C7B5A33F-6AD9-424B-A662-F0D077167738}" type="presParOf" srcId="{EA1D241F-E12F-4D7E-BDAB-98F9EC475487}" destId="{1DA7B367-DBA7-4C41-9559-471EF152BD59}" srcOrd="0" destOrd="0" presId="urn:microsoft.com/office/officeart/2005/8/layout/hierarchy2"/>
    <dgm:cxn modelId="{A4FE09F7-04CE-47F2-9CC7-141C17E8D21C}" type="presParOf" srcId="{B55D41D0-55D0-45FB-9307-BBB20B7DC5C5}" destId="{171FC1E7-CD5A-4597-8EBC-BFD1E0AD9411}" srcOrd="1" destOrd="0" presId="urn:microsoft.com/office/officeart/2005/8/layout/hierarchy2"/>
    <dgm:cxn modelId="{8C0DE7B8-08C3-4142-AD07-8A5A58AAE3B0}" type="presParOf" srcId="{171FC1E7-CD5A-4597-8EBC-BFD1E0AD9411}" destId="{0AA5EBEC-F204-4587-AF0F-C5AAAACBECD6}" srcOrd="0" destOrd="0" presId="urn:microsoft.com/office/officeart/2005/8/layout/hierarchy2"/>
    <dgm:cxn modelId="{9EA20AEF-411D-4CAB-9989-46E22B6155B8}" type="presParOf" srcId="{171FC1E7-CD5A-4597-8EBC-BFD1E0AD9411}" destId="{25C533A9-237A-4023-B645-4B49FAA05F59}" srcOrd="1" destOrd="0" presId="urn:microsoft.com/office/officeart/2005/8/layout/hierarchy2"/>
    <dgm:cxn modelId="{22DE2FB2-C1C1-45F4-A286-19F046FAEA58}" type="presParOf" srcId="{FB7261E5-26D4-447B-8423-E423387A1DB7}" destId="{16BE6CC5-03EE-4579-AE70-9EBD1646542A}" srcOrd="10" destOrd="0" presId="urn:microsoft.com/office/officeart/2005/8/layout/hierarchy2"/>
    <dgm:cxn modelId="{0E2E3F7E-4363-4C5B-B791-83BEC1605FDF}" type="presParOf" srcId="{16BE6CC5-03EE-4579-AE70-9EBD1646542A}" destId="{78256481-66C4-4A91-99FA-69FAAFA9D8B3}" srcOrd="0" destOrd="0" presId="urn:microsoft.com/office/officeart/2005/8/layout/hierarchy2"/>
    <dgm:cxn modelId="{371F6FDF-001F-4BF4-9E57-5CF2DB4807E6}" type="presParOf" srcId="{FB7261E5-26D4-447B-8423-E423387A1DB7}" destId="{CF801885-5319-45A5-9AB5-20CE8FB7D4AD}" srcOrd="11" destOrd="0" presId="urn:microsoft.com/office/officeart/2005/8/layout/hierarchy2"/>
    <dgm:cxn modelId="{29D28654-3385-40B7-B0FA-289D753C49E4}" type="presParOf" srcId="{CF801885-5319-45A5-9AB5-20CE8FB7D4AD}" destId="{93D42AC6-A3DC-4E75-AC1A-64F14A3342BE}" srcOrd="0" destOrd="0" presId="urn:microsoft.com/office/officeart/2005/8/layout/hierarchy2"/>
    <dgm:cxn modelId="{40C55478-6F30-499E-B556-92379374FE13}" type="presParOf" srcId="{CF801885-5319-45A5-9AB5-20CE8FB7D4AD}" destId="{D739457D-0A80-47AB-9142-B33F644CB507}" srcOrd="1" destOrd="0" presId="urn:microsoft.com/office/officeart/2005/8/layout/hierarchy2"/>
    <dgm:cxn modelId="{A520FC90-0F4A-4EEC-BAE0-52CAF74AE396}" type="presParOf" srcId="{D739457D-0A80-47AB-9142-B33F644CB507}" destId="{697138B6-5440-4F79-9A46-846D5EECD3FD}" srcOrd="0" destOrd="0" presId="urn:microsoft.com/office/officeart/2005/8/layout/hierarchy2"/>
    <dgm:cxn modelId="{FA42DD77-4620-4FC4-9DC0-2455B7DBCC75}" type="presParOf" srcId="{697138B6-5440-4F79-9A46-846D5EECD3FD}" destId="{D890A412-ED49-4F6C-955F-73FD46A96135}" srcOrd="0" destOrd="0" presId="urn:microsoft.com/office/officeart/2005/8/layout/hierarchy2"/>
    <dgm:cxn modelId="{3F687B68-F782-4F1C-9606-038728EF79BF}" type="presParOf" srcId="{D739457D-0A80-47AB-9142-B33F644CB507}" destId="{F68E8A9F-8402-4D3F-A92A-01FE588BDF41}" srcOrd="1" destOrd="0" presId="urn:microsoft.com/office/officeart/2005/8/layout/hierarchy2"/>
    <dgm:cxn modelId="{814052C8-F52B-43F3-93D2-530BF754FD17}" type="presParOf" srcId="{F68E8A9F-8402-4D3F-A92A-01FE588BDF41}" destId="{09ED80D0-5939-46D2-868B-CF9B367D33C4}" srcOrd="0" destOrd="0" presId="urn:microsoft.com/office/officeart/2005/8/layout/hierarchy2"/>
    <dgm:cxn modelId="{1596335C-77A9-4646-A9F7-D4EC2940D83F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02/12/2009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02/12/2009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15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 </a:t>
            </a:r>
            <a:r>
              <a:rPr lang="fr-FR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Part 1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lang="fr-FR" dirty="0" smtClean="0"/>
              <a:t>O</a:t>
            </a:r>
            <a:r>
              <a:rPr smtClean="0"/>
              <a:t>verall architecture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57884" y="4357694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data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14414" y="2714620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</a:t>
            </a:r>
            <a:r>
              <a:rPr lang="fr-FR" dirty="0" err="1" smtClean="0"/>
              <a:t>displayer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14414" y="4357694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57884" y="2786058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7884" y="1285860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control system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071670" y="57864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en angle 28"/>
          <p:cNvCxnSpPr>
            <a:stCxn id="6" idx="3"/>
            <a:endCxn id="4" idx="1"/>
          </p:cNvCxnSpPr>
          <p:nvPr/>
        </p:nvCxnSpPr>
        <p:spPr>
          <a:xfrm>
            <a:off x="3214678" y="4714884"/>
            <a:ext cx="264320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4414" y="1214422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Reporting</a:t>
            </a:r>
            <a:r>
              <a:rPr lang="fr-FR" dirty="0" smtClean="0"/>
              <a:t> system</a:t>
            </a:r>
            <a:endParaRPr lang="fr-FR" dirty="0"/>
          </a:p>
        </p:txBody>
      </p:sp>
      <p:cxnSp>
        <p:nvCxnSpPr>
          <p:cNvPr id="35" name="Connecteur en angle 28"/>
          <p:cNvCxnSpPr>
            <a:stCxn id="4" idx="0"/>
            <a:endCxn id="21" idx="2"/>
          </p:cNvCxnSpPr>
          <p:nvPr/>
        </p:nvCxnSpPr>
        <p:spPr>
          <a:xfrm rot="5400000" flipH="1" flipV="1">
            <a:off x="6429388" y="3929066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en angle 28"/>
          <p:cNvCxnSpPr>
            <a:stCxn id="21" idx="0"/>
            <a:endCxn id="22" idx="2"/>
          </p:cNvCxnSpPr>
          <p:nvPr/>
        </p:nvCxnSpPr>
        <p:spPr>
          <a:xfrm rot="5400000" flipH="1" flipV="1">
            <a:off x="6465107" y="2393149"/>
            <a:ext cx="785818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858016" y="228599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3" name="Connecteur en angle 28"/>
          <p:cNvCxnSpPr>
            <a:stCxn id="21" idx="3"/>
            <a:endCxn id="4" idx="3"/>
          </p:cNvCxnSpPr>
          <p:nvPr/>
        </p:nvCxnSpPr>
        <p:spPr>
          <a:xfrm>
            <a:off x="7858148" y="3143248"/>
            <a:ext cx="1588" cy="1571636"/>
          </a:xfrm>
          <a:prstGeom prst="bentConnector3">
            <a:avLst>
              <a:gd name="adj1" fmla="val 51350961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715140" y="3714752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retrieval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4" name="Connecteur en angle 28"/>
          <p:cNvCxnSpPr>
            <a:endCxn id="26" idx="2"/>
          </p:cNvCxnSpPr>
          <p:nvPr/>
        </p:nvCxnSpPr>
        <p:spPr>
          <a:xfrm rot="16200000" flipH="1">
            <a:off x="1285852" y="5143512"/>
            <a:ext cx="857256" cy="714380"/>
          </a:xfrm>
          <a:prstGeom prst="bentConnector2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en angle 28"/>
          <p:cNvCxnSpPr>
            <a:stCxn id="26" idx="0"/>
            <a:endCxn id="6" idx="2"/>
          </p:cNvCxnSpPr>
          <p:nvPr/>
        </p:nvCxnSpPr>
        <p:spPr>
          <a:xfrm rot="5400000" flipH="1" flipV="1">
            <a:off x="1857356" y="5429264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-642974" y="5286388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retrieval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2214546" y="5286388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Monitored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4429124" y="564357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recovery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3" name="Connecteur en angle 28"/>
          <p:cNvCxnSpPr>
            <a:endCxn id="5" idx="3"/>
          </p:cNvCxnSpPr>
          <p:nvPr/>
        </p:nvCxnSpPr>
        <p:spPr>
          <a:xfrm rot="10800000">
            <a:off x="3214678" y="3071810"/>
            <a:ext cx="2643206" cy="1357322"/>
          </a:xfrm>
          <a:prstGeom prst="bentConnector3">
            <a:avLst>
              <a:gd name="adj1" fmla="val 7478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Connecteur en angle 28"/>
          <p:cNvCxnSpPr>
            <a:stCxn id="22" idx="0"/>
            <a:endCxn id="5" idx="1"/>
          </p:cNvCxnSpPr>
          <p:nvPr/>
        </p:nvCxnSpPr>
        <p:spPr>
          <a:xfrm rot="16200000" flipH="1" flipV="1">
            <a:off x="3143240" y="-642966"/>
            <a:ext cx="1785950" cy="5643602"/>
          </a:xfrm>
          <a:prstGeom prst="bentConnector4">
            <a:avLst>
              <a:gd name="adj1" fmla="val -13564"/>
              <a:gd name="adj2" fmla="val 10840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4286248" y="278605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6" name="Connecteur en angle 28"/>
          <p:cNvCxnSpPr>
            <a:stCxn id="21" idx="1"/>
            <a:endCxn id="33" idx="3"/>
          </p:cNvCxnSpPr>
          <p:nvPr/>
        </p:nvCxnSpPr>
        <p:spPr>
          <a:xfrm rot="10800000">
            <a:off x="3214678" y="1571612"/>
            <a:ext cx="2643206" cy="1571636"/>
          </a:xfrm>
          <a:prstGeom prst="bentConnector3">
            <a:avLst>
              <a:gd name="adj1" fmla="val 6032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Connecteur en angle 28"/>
          <p:cNvCxnSpPr>
            <a:stCxn id="33" idx="2"/>
            <a:endCxn id="5" idx="0"/>
          </p:cNvCxnSpPr>
          <p:nvPr/>
        </p:nvCxnSpPr>
        <p:spPr>
          <a:xfrm rot="5400000">
            <a:off x="1821637" y="2321711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2214546" y="212109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786182" y="471488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6143636" y="383560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3929058" y="407194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000496" y="104952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</a:t>
            </a:r>
          </a:p>
        </p:txBody>
      </p:sp>
      <p:cxnSp>
        <p:nvCxnSpPr>
          <p:cNvPr id="122" name="Connecteur en angle 28"/>
          <p:cNvCxnSpPr>
            <a:stCxn id="22" idx="3"/>
            <a:endCxn id="26" idx="6"/>
          </p:cNvCxnSpPr>
          <p:nvPr/>
        </p:nvCxnSpPr>
        <p:spPr>
          <a:xfrm flipH="1">
            <a:off x="2357422" y="1643050"/>
            <a:ext cx="5500726" cy="4286280"/>
          </a:xfrm>
          <a:prstGeom prst="bentConnector3">
            <a:avLst>
              <a:gd name="adj1" fmla="val -19539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929058" y="6215082"/>
            <a:ext cx="5214974" cy="6429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en angle 28"/>
          <p:cNvCxnSpPr/>
          <p:nvPr/>
        </p:nvCxnSpPr>
        <p:spPr>
          <a:xfrm>
            <a:off x="5214942" y="6357958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Connecteur en angle 28"/>
          <p:cNvCxnSpPr/>
          <p:nvPr/>
        </p:nvCxnSpPr>
        <p:spPr>
          <a:xfrm>
            <a:off x="5214942" y="6643710"/>
            <a:ext cx="50006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5786446" y="621508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Data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5786446" y="6478809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000892" y="6286520"/>
            <a:ext cx="571504" cy="214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ZoneTexte 163"/>
          <p:cNvSpPr txBox="1"/>
          <p:nvPr/>
        </p:nvSpPr>
        <p:spPr>
          <a:xfrm>
            <a:off x="3920581" y="6315038"/>
            <a:ext cx="10791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Legend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7639188" y="6215082"/>
            <a:ext cx="14334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subsystems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7286644" y="657227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ZoneTexte 166"/>
          <p:cNvSpPr txBox="1"/>
          <p:nvPr/>
        </p:nvSpPr>
        <p:spPr>
          <a:xfrm>
            <a:off x="7643834" y="647880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Spacecraft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3342" y="1214423"/>
            <a:ext cx="2000264" cy="3500462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Automatical</a:t>
            </a:r>
            <a:endParaRPr lang="fr-FR" b="1" dirty="0" smtClean="0"/>
          </a:p>
          <a:p>
            <a:pPr algn="ctr"/>
            <a:r>
              <a:rPr lang="fr-FR" b="1" dirty="0" smtClean="0"/>
              <a:t>Control</a:t>
            </a:r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lang="fr-FR" dirty="0" smtClean="0"/>
              <a:t>O</a:t>
            </a:r>
            <a:r>
              <a:rPr smtClean="0"/>
              <a:t>verall architecture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-32" y="6429397"/>
            <a:ext cx="8643968" cy="1428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43078" y="185736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System control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143078" y="257174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Subsystem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2143078" y="328612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Device</a:t>
            </a:r>
            <a:r>
              <a:rPr lang="fr-FR" b="1" dirty="0" smtClean="0"/>
              <a:t> </a:t>
            </a:r>
            <a:r>
              <a:rPr lang="fr-FR" b="1" dirty="0" err="1" smtClean="0"/>
              <a:t>functions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2143078" y="400050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Individual</a:t>
            </a:r>
            <a:r>
              <a:rPr lang="fr-FR" b="1" dirty="0" smtClean="0"/>
              <a:t> </a:t>
            </a:r>
            <a:r>
              <a:rPr lang="fr-FR" b="1" dirty="0" err="1" smtClean="0"/>
              <a:t>device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2143078" y="1142985"/>
            <a:ext cx="4000528" cy="71438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Manual</a:t>
            </a:r>
            <a:r>
              <a:rPr lang="fr-FR" b="1" dirty="0" smtClean="0"/>
              <a:t> FDIR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143078" y="5429265"/>
            <a:ext cx="400052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Fault</a:t>
            </a:r>
            <a:r>
              <a:rPr lang="fr-FR" b="1" dirty="0" smtClean="0"/>
              <a:t> </a:t>
            </a:r>
            <a:r>
              <a:rPr lang="fr-FR" b="1" dirty="0" err="1" smtClean="0"/>
              <a:t>filtering</a:t>
            </a:r>
            <a:r>
              <a:rPr lang="fr-FR" b="1" dirty="0" smtClean="0"/>
              <a:t> system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2143078" y="6000769"/>
            <a:ext cx="400052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Monitored</a:t>
            </a:r>
            <a:r>
              <a:rPr lang="fr-FR" b="1" dirty="0" smtClean="0"/>
              <a:t> value </a:t>
            </a:r>
            <a:r>
              <a:rPr lang="fr-FR" b="1" dirty="0" err="1" smtClean="0"/>
              <a:t>checker</a:t>
            </a:r>
            <a:endParaRPr lang="fr-FR" b="1" dirty="0"/>
          </a:p>
        </p:txBody>
      </p:sp>
      <p:sp>
        <p:nvSpPr>
          <p:cNvPr id="17" name="Organigramme : Disque magnétique 16"/>
          <p:cNvSpPr/>
          <p:nvPr/>
        </p:nvSpPr>
        <p:spPr>
          <a:xfrm>
            <a:off x="214252" y="2786059"/>
            <a:ext cx="1143008" cy="16430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21" name="Carré corné 20"/>
          <p:cNvSpPr/>
          <p:nvPr/>
        </p:nvSpPr>
        <p:spPr>
          <a:xfrm>
            <a:off x="7286644" y="4143380"/>
            <a:ext cx="928694" cy="100013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2" name="Plaque 21"/>
          <p:cNvSpPr/>
          <p:nvPr/>
        </p:nvSpPr>
        <p:spPr>
          <a:xfrm>
            <a:off x="7000892" y="1142984"/>
            <a:ext cx="1714512" cy="1214446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</a:t>
            </a:r>
            <a:r>
              <a:rPr lang="fr-FR" dirty="0" err="1" smtClean="0"/>
              <a:t>displayer</a:t>
            </a:r>
            <a:endParaRPr lang="fr-FR" dirty="0"/>
          </a:p>
        </p:txBody>
      </p:sp>
      <p:cxnSp>
        <p:nvCxnSpPr>
          <p:cNvPr id="23" name="Connecteur en angle 28"/>
          <p:cNvCxnSpPr>
            <a:stCxn id="13" idx="0"/>
            <a:endCxn id="17" idx="3"/>
          </p:cNvCxnSpPr>
          <p:nvPr/>
        </p:nvCxnSpPr>
        <p:spPr>
          <a:xfrm rot="16200000" flipV="1">
            <a:off x="1964483" y="3250406"/>
            <a:ext cx="1000132" cy="3357586"/>
          </a:xfrm>
          <a:prstGeom prst="bentConnector3">
            <a:avLst>
              <a:gd name="adj1" fmla="val 186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1442" y="5286389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Connecteur en angle 28"/>
          <p:cNvCxnSpPr>
            <a:stCxn id="17" idx="4"/>
            <a:endCxn id="9" idx="2"/>
          </p:cNvCxnSpPr>
          <p:nvPr/>
        </p:nvCxnSpPr>
        <p:spPr>
          <a:xfrm>
            <a:off x="1357260" y="3607596"/>
            <a:ext cx="1785950" cy="1107289"/>
          </a:xfrm>
          <a:prstGeom prst="bentConnector4">
            <a:avLst>
              <a:gd name="adj1" fmla="val 12830"/>
              <a:gd name="adj2" fmla="val 13173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143078" y="478632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</a:p>
        </p:txBody>
      </p:sp>
      <p:cxnSp>
        <p:nvCxnSpPr>
          <p:cNvPr id="36" name="Connecteur en angle 28"/>
          <p:cNvCxnSpPr>
            <a:stCxn id="5" idx="0"/>
            <a:endCxn id="22" idx="2"/>
          </p:cNvCxnSpPr>
          <p:nvPr/>
        </p:nvCxnSpPr>
        <p:spPr>
          <a:xfrm rot="16200000" flipH="1">
            <a:off x="5393522" y="-107196"/>
            <a:ext cx="1214445" cy="3714806"/>
          </a:xfrm>
          <a:prstGeom prst="bentConnector5">
            <a:avLst>
              <a:gd name="adj1" fmla="val -12080"/>
              <a:gd name="adj2" fmla="val 65384"/>
              <a:gd name="adj3" fmla="val 127813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929392" y="271462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</a:t>
            </a:r>
          </a:p>
        </p:txBody>
      </p:sp>
      <p:cxnSp>
        <p:nvCxnSpPr>
          <p:cNvPr id="41" name="Connecteur en angle 28"/>
          <p:cNvCxnSpPr>
            <a:stCxn id="11" idx="3"/>
            <a:endCxn id="21" idx="1"/>
          </p:cNvCxnSpPr>
          <p:nvPr/>
        </p:nvCxnSpPr>
        <p:spPr>
          <a:xfrm>
            <a:off x="6143606" y="2964654"/>
            <a:ext cx="1143038" cy="1678792"/>
          </a:xfrm>
          <a:prstGeom prst="bentConnector3">
            <a:avLst>
              <a:gd name="adj1" fmla="val 4522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43702" y="364331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6" name="Connecteur en angle 28"/>
          <p:cNvCxnSpPr>
            <a:stCxn id="21" idx="3"/>
            <a:endCxn id="22" idx="0"/>
          </p:cNvCxnSpPr>
          <p:nvPr/>
        </p:nvCxnSpPr>
        <p:spPr>
          <a:xfrm flipV="1">
            <a:off x="8215338" y="1750207"/>
            <a:ext cx="500066" cy="2893239"/>
          </a:xfrm>
          <a:prstGeom prst="bentConnector3">
            <a:avLst>
              <a:gd name="adj1" fmla="val 1457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858148" y="307181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" name="Connecteur en angle 28"/>
          <p:cNvCxnSpPr>
            <a:stCxn id="5" idx="3"/>
            <a:endCxn id="14" idx="3"/>
          </p:cNvCxnSpPr>
          <p:nvPr/>
        </p:nvCxnSpPr>
        <p:spPr>
          <a:xfrm>
            <a:off x="6143606" y="1500175"/>
            <a:ext cx="1588" cy="4786346"/>
          </a:xfrm>
          <a:prstGeom prst="bentConnector3">
            <a:avLst>
              <a:gd name="adj1" fmla="val 1439547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429124" y="4786322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recovery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86644" y="5643578"/>
            <a:ext cx="1857388" cy="1214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en angle 28"/>
          <p:cNvCxnSpPr/>
          <p:nvPr/>
        </p:nvCxnSpPr>
        <p:spPr>
          <a:xfrm>
            <a:off x="7429520" y="6286520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28"/>
          <p:cNvCxnSpPr/>
          <p:nvPr/>
        </p:nvCxnSpPr>
        <p:spPr>
          <a:xfrm>
            <a:off x="7429520" y="6572272"/>
            <a:ext cx="50006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001024" y="614364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Data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8001024" y="640737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715272" y="5643578"/>
            <a:ext cx="10791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Legend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</p:txBody>
      </p:sp>
      <p:sp>
        <p:nvSpPr>
          <p:cNvPr id="80" name="Ellipse 79"/>
          <p:cNvSpPr/>
          <p:nvPr/>
        </p:nvSpPr>
        <p:spPr>
          <a:xfrm>
            <a:off x="2143108" y="1142984"/>
            <a:ext cx="4000528" cy="35719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143108" y="5500702"/>
            <a:ext cx="4000528" cy="107157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142844" y="1428736"/>
            <a:ext cx="17859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6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fault</a:t>
            </a:r>
            <a:r>
              <a:rPr lang="fr-FR" sz="16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kumimoji="0" lang="fr-FR" sz="16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analyzer</a:t>
            </a: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+ control</a:t>
            </a:r>
            <a:r>
              <a:rPr kumimoji="0" lang="fr-FR" sz="160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system</a:t>
            </a: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85720" y="5929330"/>
            <a:ext cx="998991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6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fault</a:t>
            </a: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detector</a:t>
            </a:r>
          </a:p>
        </p:txBody>
      </p:sp>
      <p:cxnSp>
        <p:nvCxnSpPr>
          <p:cNvPr id="85" name="Connecteur droit avec flèche 84"/>
          <p:cNvCxnSpPr>
            <a:stCxn id="82" idx="2"/>
            <a:endCxn id="80" idx="2"/>
          </p:cNvCxnSpPr>
          <p:nvPr/>
        </p:nvCxnSpPr>
        <p:spPr>
          <a:xfrm rot="16200000" flipH="1">
            <a:off x="1131752" y="1917577"/>
            <a:ext cx="915423" cy="11072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83" idx="3"/>
            <a:endCxn id="81" idx="2"/>
          </p:cNvCxnSpPr>
          <p:nvPr/>
        </p:nvCxnSpPr>
        <p:spPr>
          <a:xfrm flipV="1">
            <a:off x="1284711" y="6036487"/>
            <a:ext cx="858397" cy="2098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Architectural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Event driven architecture</a:t>
            </a:r>
          </a:p>
          <a:p>
            <a:pPr lvl="1"/>
            <a:r>
              <a:rPr lang="en-US" sz="2400" dirty="0" smtClean="0"/>
              <a:t>Devices subscribe to sub-systems which in turn listen to events broadcasted by the devices.</a:t>
            </a:r>
          </a:p>
          <a:p>
            <a:pPr lvl="1"/>
            <a:r>
              <a:rPr lang="en-US" sz="2400" dirty="0" smtClean="0"/>
              <a:t>Such events can be for example “announce value” event</a:t>
            </a:r>
          </a:p>
          <a:p>
            <a:pPr lvl="1"/>
            <a:r>
              <a:rPr lang="en-US" sz="2400" dirty="0" smtClean="0"/>
              <a:t>Choice based on identified quality attributes</a:t>
            </a:r>
          </a:p>
          <a:p>
            <a:pPr lvl="2"/>
            <a:r>
              <a:rPr lang="en-US" sz="1800" dirty="0" smtClean="0"/>
              <a:t>Enables asynchronous processing</a:t>
            </a:r>
          </a:p>
          <a:p>
            <a:pPr lvl="2"/>
            <a:r>
              <a:rPr lang="en-US" sz="1800" dirty="0" smtClean="0"/>
              <a:t>High potential for resilience in case of failure</a:t>
            </a:r>
          </a:p>
          <a:p>
            <a:pPr lvl="2"/>
            <a:r>
              <a:rPr lang="en-US" sz="1800" dirty="0" smtClean="0"/>
              <a:t>Load can be balanced efficiently between systems</a:t>
            </a:r>
          </a:p>
          <a:p>
            <a:pPr lvl="1"/>
            <a:r>
              <a:rPr lang="en-US" sz="2400" dirty="0" smtClean="0"/>
              <a:t>Architectural approach follows logically from system architecture</a:t>
            </a:r>
          </a:p>
          <a:p>
            <a:pPr lvl="1"/>
            <a:endParaRPr lang="en-US" sz="1800" dirty="0" smtClean="0"/>
          </a:p>
          <a:p>
            <a:pPr lvl="2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71546"/>
          <a:ext cx="892971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Utility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No operation should be irreversible, and confirmation should be asked to user each time</a:t>
            </a:r>
          </a:p>
          <a:p>
            <a:pPr lvl="1"/>
            <a:r>
              <a:rPr lang="en-US" dirty="0" smtClean="0"/>
              <a:t>The FDIR interface should provide several views with consistent conventions</a:t>
            </a:r>
          </a:p>
          <a:p>
            <a:r>
              <a:rPr lang="en-US" dirty="0" smtClean="0"/>
              <a:t>Growth scenarios</a:t>
            </a:r>
          </a:p>
          <a:p>
            <a:pPr lvl="1"/>
            <a:r>
              <a:rPr lang="en-US" dirty="0" smtClean="0"/>
              <a:t>A new sub-system must be able to be installed in to the FDIR in 1 person day of work</a:t>
            </a:r>
          </a:p>
          <a:p>
            <a:r>
              <a:rPr lang="en-US" dirty="0" smtClean="0"/>
              <a:t>Exploratory scenarios</a:t>
            </a:r>
          </a:p>
          <a:p>
            <a:pPr lvl="1"/>
            <a:r>
              <a:rPr lang="en-US" dirty="0" smtClean="0"/>
              <a:t>If the system load doubles from normal response time has to stay within 3 seconds.</a:t>
            </a:r>
          </a:p>
          <a:p>
            <a:pPr lvl="1"/>
            <a:r>
              <a:rPr lang="en-US" dirty="0" smtClean="0"/>
              <a:t>The system has to be configurable to other spacecrafts in 1 person year of work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 </a:t>
            </a:r>
            <a:r>
              <a:rPr lang="fr-FR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Part 1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Business Drivers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approaches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Quality attribute utility tree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-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</p:spPr>
        <p:txBody>
          <a:bodyPr/>
          <a:lstStyle/>
          <a:p>
            <a:r>
              <a:rPr smtClean="0"/>
              <a:t>2. Business drivers - context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Client</a:t>
            </a:r>
            <a:r>
              <a:rPr lang="en-US" dirty="0" smtClean="0"/>
              <a:t> : NASA</a:t>
            </a:r>
          </a:p>
          <a:p>
            <a:r>
              <a:rPr lang="en-US" i="1" u="sng" dirty="0" smtClean="0"/>
              <a:t>Users </a:t>
            </a:r>
            <a:r>
              <a:rPr lang="en-US" dirty="0" smtClean="0"/>
              <a:t>: Spaceship crew and flight control can manually control the system</a:t>
            </a:r>
          </a:p>
          <a:p>
            <a:endParaRPr lang="en-US" dirty="0" smtClean="0"/>
          </a:p>
          <a:p>
            <a:r>
              <a:rPr lang="en-US" i="1" u="sng" dirty="0" smtClean="0"/>
              <a:t>The problem </a:t>
            </a:r>
            <a:r>
              <a:rPr lang="en-US" dirty="0" smtClean="0"/>
              <a:t>: Fault detection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The solution </a:t>
            </a:r>
            <a:r>
              <a:rPr lang="en-US" dirty="0" smtClean="0"/>
              <a:t>: 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Business Drivers - requirements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20" y="1071546"/>
            <a:ext cx="8643968" cy="5357828"/>
          </a:xfrm>
        </p:spPr>
        <p:txBody>
          <a:bodyPr/>
          <a:lstStyle/>
          <a:p>
            <a:r>
              <a:rPr lang="en-US" sz="2800" dirty="0" smtClean="0"/>
              <a:t>Clients global needs :</a:t>
            </a:r>
          </a:p>
          <a:p>
            <a:pPr lvl="1"/>
            <a:r>
              <a:rPr lang="en-US" dirty="0" smtClean="0"/>
              <a:t>Guarantee the completion of any time critical activities of the spaceship</a:t>
            </a:r>
          </a:p>
          <a:p>
            <a:pPr lvl="1"/>
            <a:r>
              <a:rPr lang="en-US" dirty="0" smtClean="0"/>
              <a:t>Keep the control of the spacecraft with safety, </a:t>
            </a:r>
            <a:r>
              <a:rPr lang="en-US" dirty="0" err="1" smtClean="0"/>
              <a:t>observability</a:t>
            </a:r>
            <a:r>
              <a:rPr lang="en-US" dirty="0" smtClean="0"/>
              <a:t> &amp; </a:t>
            </a:r>
            <a:r>
              <a:rPr lang="en-US" dirty="0" err="1" smtClean="0"/>
              <a:t>commandability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Main qualities attributes :</a:t>
            </a:r>
          </a:p>
          <a:p>
            <a:pPr lvl="1"/>
            <a:r>
              <a:rPr lang="en-US" b="1" i="1" dirty="0" smtClean="0"/>
              <a:t>Reliability</a:t>
            </a:r>
            <a:r>
              <a:rPr lang="en-US" dirty="0" smtClean="0"/>
              <a:t> : The system must be reliable in all operating conditions. </a:t>
            </a:r>
          </a:p>
          <a:p>
            <a:pPr lvl="1"/>
            <a:r>
              <a:rPr lang="en-US" b="1" i="1" dirty="0" smtClean="0"/>
              <a:t>Availability</a:t>
            </a:r>
            <a:r>
              <a:rPr lang="en-US" dirty="0" smtClean="0"/>
              <a:t> : The system must not lock or stall when processing data. It must work asynchronously and must be available all the time.</a:t>
            </a:r>
          </a:p>
          <a:p>
            <a:pPr lvl="1"/>
            <a:r>
              <a:rPr lang="en-US" b="1" i="1" dirty="0" smtClean="0"/>
              <a:t>Adaptability</a:t>
            </a:r>
            <a:r>
              <a:rPr lang="en-US" dirty="0" smtClean="0"/>
              <a:t> : FDIR has to be adaptable for manned and unmanned spacecraft.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Architecture systems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071546"/>
            <a:ext cx="8643968" cy="5500704"/>
          </a:xfrm>
        </p:spPr>
        <p:txBody>
          <a:bodyPr/>
          <a:lstStyle/>
          <a:p>
            <a:r>
              <a:rPr smtClean="0"/>
              <a:t>Fault detector</a:t>
            </a:r>
          </a:p>
          <a:p>
            <a:pPr lvl="1"/>
            <a:r>
              <a:rPr smtClean="0"/>
              <a:t>Monitored value checker</a:t>
            </a:r>
          </a:p>
          <a:p>
            <a:pPr lvl="1"/>
            <a:r>
              <a:rPr smtClean="0"/>
              <a:t>Fault filtering system</a:t>
            </a:r>
          </a:p>
          <a:p>
            <a:r>
              <a:rPr smtClean="0"/>
              <a:t>Data storage system (logs, monitored values, reports, etc.)</a:t>
            </a:r>
          </a:p>
          <a:p>
            <a:r>
              <a:rPr smtClean="0"/>
              <a:t>Fault analyzer</a:t>
            </a:r>
          </a:p>
          <a:p>
            <a:pPr lvl="1"/>
            <a:r>
              <a:rPr smtClean="0"/>
              <a:t>Layers system </a:t>
            </a:r>
          </a:p>
          <a:p>
            <a:pPr lvl="2"/>
            <a:r>
              <a:rPr smtClean="0"/>
              <a:t>individual device</a:t>
            </a:r>
          </a:p>
          <a:p>
            <a:pPr lvl="2"/>
            <a:r>
              <a:rPr smtClean="0"/>
              <a:t>device functions</a:t>
            </a:r>
          </a:p>
          <a:p>
            <a:pPr lvl="2"/>
            <a:r>
              <a:rPr lang="fr-FR" dirty="0" smtClean="0"/>
              <a:t>S</a:t>
            </a:r>
            <a:r>
              <a:rPr smtClean="0"/>
              <a:t>ubsystem</a:t>
            </a:r>
          </a:p>
          <a:p>
            <a:pPr lvl="2"/>
            <a:r>
              <a:rPr smtClean="0"/>
              <a:t>system control</a:t>
            </a:r>
          </a:p>
          <a:p>
            <a:pPr lvl="2"/>
            <a:r>
              <a:rPr lang="fr-FR" dirty="0" smtClean="0"/>
              <a:t>M</a:t>
            </a:r>
            <a:r>
              <a:rPr smtClean="0"/>
              <a:t>anual FDIR</a:t>
            </a:r>
          </a:p>
          <a:p>
            <a:pPr lvl="1"/>
            <a:r>
              <a:rPr smtClean="0"/>
              <a:t>Automatical control</a:t>
            </a:r>
          </a:p>
          <a:p>
            <a:r>
              <a:rPr smtClean="0"/>
              <a:t>Control system</a:t>
            </a:r>
          </a:p>
          <a:p>
            <a:r>
              <a:rPr smtClean="0"/>
              <a:t>Reporting system</a:t>
            </a:r>
          </a:p>
          <a:p>
            <a:r>
              <a:rPr smtClean="0"/>
              <a:t>Information displayer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endParaRPr smtClean="0"/>
          </a:p>
          <a:p>
            <a:pPr lvl="1"/>
            <a:endParaRPr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1021</Words>
  <Application>Microsoft Office PowerPoint</Application>
  <PresentationFormat>Affichage à l'écran (4:3)</PresentationFormat>
  <Paragraphs>211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Charte graphique_PA</vt:lpstr>
      <vt:lpstr>Design of  software architecture</vt:lpstr>
      <vt:lpstr>Table of Contents</vt:lpstr>
      <vt:lpstr>Atam assessment steps</vt:lpstr>
      <vt:lpstr>1. ATAM presentation</vt:lpstr>
      <vt:lpstr>1. ATAM presentation</vt:lpstr>
      <vt:lpstr>1. ATAM presentation</vt:lpstr>
      <vt:lpstr>2. Business drivers - context</vt:lpstr>
      <vt:lpstr>2. Business Drivers - requirements</vt:lpstr>
      <vt:lpstr>3. Architecture systems</vt:lpstr>
      <vt:lpstr>3. Overall architecture </vt:lpstr>
      <vt:lpstr>3. Overall architecture (cont.)</vt:lpstr>
      <vt:lpstr>4. Architectural approach</vt:lpstr>
      <vt:lpstr>5. Utility tree</vt:lpstr>
      <vt:lpstr>5. Utility Scenarios</vt:lpstr>
      <vt:lpstr>Design of  software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294</cp:revision>
  <dcterms:created xsi:type="dcterms:W3CDTF">2009-09-23T16:56:23Z</dcterms:created>
  <dcterms:modified xsi:type="dcterms:W3CDTF">2009-12-02T09:13:44Z</dcterms:modified>
</cp:coreProperties>
</file>