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61" r:id="rId4"/>
    <p:sldId id="288" r:id="rId5"/>
    <p:sldId id="287" r:id="rId6"/>
    <p:sldId id="286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07/7/12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738" autoAdjust="0"/>
  </p:normalViewPr>
  <p:slideViewPr>
    <p:cSldViewPr>
      <p:cViewPr>
        <p:scale>
          <a:sx n="70" d="100"/>
          <a:sy n="70" d="100"/>
        </p:scale>
        <p:origin x="2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drivers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9601FC-246D-49C7-9605-8115EA9A9F4F}" type="presOf" srcId="{2F387301-5DE6-45E2-82CF-0968614BE5FA}" destId="{425E8F97-BAF5-4DED-8FE7-DD5A3C7B24FE}" srcOrd="0" destOrd="0" presId="urn:microsoft.com/office/officeart/2005/8/layout/chevron2"/>
    <dgm:cxn modelId="{5128E1C4-BF84-4B0B-A4E1-479B82D570AA}" type="presOf" srcId="{40BE8CB0-D409-4286-83A7-7CB88975B308}" destId="{0EC195B2-5C88-4735-92E1-811CE7167169}" srcOrd="0" destOrd="0" presId="urn:microsoft.com/office/officeart/2005/8/layout/chevron2"/>
    <dgm:cxn modelId="{317B5F41-B74B-4AFF-AE58-7A38754D48A9}" type="presOf" srcId="{BD27B93E-B34D-4D94-A918-74D1D64A6C14}" destId="{CBA989B8-077B-4FBE-A07C-9D242D152BED}" srcOrd="0" destOrd="0" presId="urn:microsoft.com/office/officeart/2005/8/layout/chevron2"/>
    <dgm:cxn modelId="{AC1CE5C7-94E2-4D90-8350-3968BCB182F7}" type="presOf" srcId="{7FE59F3C-D076-40C7-967F-EE61C565D313}" destId="{E62D6163-FD5E-4FC3-8631-1DE5C8F0E4FD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4EE12006-8D76-4482-9C4E-38A03E4CCBF1}" type="presOf" srcId="{3C486B70-D3FE-4970-B9B5-CA2D8B6F3EEE}" destId="{69ABBA2A-1B53-4120-8B56-E28A6169C332}" srcOrd="0" destOrd="0" presId="urn:microsoft.com/office/officeart/2005/8/layout/chevron2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F9F463C3-6A6F-48A0-834D-814D86900AED}" type="presOf" srcId="{8EF861FA-3808-4B5F-A394-808F8FCA844F}" destId="{7D4674C8-3BBD-4727-A37D-F0C903662B5E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F71154B2-3EA5-405D-8A86-363157E8546F}" type="presOf" srcId="{0748FFA0-8B6F-4C0E-B3E0-2D39A1C0DFB1}" destId="{14B4288F-6627-46EB-BCBA-12FAAE9CB246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5259AB5A-C0B4-4E5A-B391-BCDA9A57D88D}" type="presOf" srcId="{6D29025B-7E9E-4523-984D-758507BDFCD3}" destId="{098EBCC1-266D-4A29-8BA8-958004418245}" srcOrd="0" destOrd="0" presId="urn:microsoft.com/office/officeart/2005/8/layout/chevron2"/>
    <dgm:cxn modelId="{19B91C3C-8CFA-4743-8176-72837400F410}" type="presOf" srcId="{C5C4F80A-ADCA-43BF-ACC9-3F5C75B9E216}" destId="{A8EFB1D0-AFE1-4ABB-998F-BC8F5022F6DE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572B6DB7-1FC1-49ED-8ADE-9F153A860F90}" type="presOf" srcId="{A3E414CC-462E-4214-ABF4-C1F7D6637270}" destId="{A896D615-4805-490D-88BB-D96DE1A517B9}" srcOrd="0" destOrd="0" presId="urn:microsoft.com/office/officeart/2005/8/layout/chevron2"/>
    <dgm:cxn modelId="{4AF93C24-C29A-47B5-BDE7-ECA2F47E8E20}" type="presOf" srcId="{E2468726-E2C5-4CAB-A87E-212CDACC1D39}" destId="{BCF9926A-63CD-4519-B280-55D6BCE32101}" srcOrd="0" destOrd="0" presId="urn:microsoft.com/office/officeart/2005/8/layout/chevron2"/>
    <dgm:cxn modelId="{17F0E0F5-9B2C-4A63-BF2F-56978C352A69}" type="presOf" srcId="{9EFC650E-4E74-4F71-8B71-A5F227EAD719}" destId="{C0B70794-7FBF-4132-BE23-89D055D34807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EA93D6E9-32C9-4C9C-A468-61D3BA1F2B90}" type="presOf" srcId="{1C17E32D-E5BC-4650-8F69-5E37774C067C}" destId="{02AC38D5-023A-4A73-950E-DD6AFA43F046}" srcOrd="0" destOrd="0" presId="urn:microsoft.com/office/officeart/2005/8/layout/chevron2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739C8DC2-E0D9-44BA-8121-B63DAA50E1B1}" type="presOf" srcId="{89DC5C5C-4497-464A-BEDD-3EC8F5FBE9CF}" destId="{60ADE2E7-EE22-4F1B-B618-0810AEAB69CF}" srcOrd="0" destOrd="0" presId="urn:microsoft.com/office/officeart/2005/8/layout/chevron2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059AD807-31B7-4BA0-B7AC-E085ED319499}" type="presOf" srcId="{64FD7011-1C57-4ACA-8B55-9E1489E37311}" destId="{E2098CAB-8FA0-4A3B-9077-802A97F44736}" srcOrd="0" destOrd="0" presId="urn:microsoft.com/office/officeart/2005/8/layout/chevron2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FDD322BD-8B4F-4851-940B-6169DD9868AA}" type="presOf" srcId="{67D24913-09F9-4F86-B612-DD5C4945B52C}" destId="{504D6305-7D78-4993-9F6D-D86EC1407DE3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94C718A3-0CBB-4C95-BACB-D942BD73B032}" type="presOf" srcId="{CD622641-F3D4-45C1-9D46-EA5724F7F5F3}" destId="{215AEA54-2758-4555-8621-D6B3E55C1C40}" srcOrd="0" destOrd="0" presId="urn:microsoft.com/office/officeart/2005/8/layout/chevron2"/>
    <dgm:cxn modelId="{74901E67-156B-47A2-B187-7524289F75FD}" type="presOf" srcId="{14D14EFE-6C54-446C-82B7-D64794AE17D7}" destId="{D5B43576-7BA0-48C9-B6FC-680D13C3B8E5}" srcOrd="0" destOrd="0" presId="urn:microsoft.com/office/officeart/2005/8/layout/chevron2"/>
    <dgm:cxn modelId="{AAC9F5D5-CDBB-44B3-9BCB-322CAD4FDB6F}" type="presOf" srcId="{46644A12-61EF-421C-AD66-692EB805B048}" destId="{5E8AA695-8E16-481C-8474-78940AF4C855}" srcOrd="0" destOrd="0" presId="urn:microsoft.com/office/officeart/2005/8/layout/chevron2"/>
    <dgm:cxn modelId="{3AE53689-A212-473F-AA8D-5FE952E51F7F}" type="presParOf" srcId="{BCF9926A-63CD-4519-B280-55D6BCE32101}" destId="{B685A86D-C3FF-4C29-81CB-ECEFC3F9CA2E}" srcOrd="0" destOrd="0" presId="urn:microsoft.com/office/officeart/2005/8/layout/chevron2"/>
    <dgm:cxn modelId="{00D44F6A-141D-4115-A0AB-50EC4892C970}" type="presParOf" srcId="{B685A86D-C3FF-4C29-81CB-ECEFC3F9CA2E}" destId="{A8EFB1D0-AFE1-4ABB-998F-BC8F5022F6DE}" srcOrd="0" destOrd="0" presId="urn:microsoft.com/office/officeart/2005/8/layout/chevron2"/>
    <dgm:cxn modelId="{712700D0-45A2-4ADF-BCD1-82CB8A008A42}" type="presParOf" srcId="{B685A86D-C3FF-4C29-81CB-ECEFC3F9CA2E}" destId="{7D4674C8-3BBD-4727-A37D-F0C903662B5E}" srcOrd="1" destOrd="0" presId="urn:microsoft.com/office/officeart/2005/8/layout/chevron2"/>
    <dgm:cxn modelId="{5A25D372-FF89-455B-ACA1-17722F9EC7CD}" type="presParOf" srcId="{BCF9926A-63CD-4519-B280-55D6BCE32101}" destId="{3DB66672-19AD-4748-9181-A079BB18C4FC}" srcOrd="1" destOrd="0" presId="urn:microsoft.com/office/officeart/2005/8/layout/chevron2"/>
    <dgm:cxn modelId="{D3A24C28-E0A6-44CC-975D-28E0AA4F87E1}" type="presParOf" srcId="{BCF9926A-63CD-4519-B280-55D6BCE32101}" destId="{9DA3AA2C-EA36-459C-BB04-E859C5805F51}" srcOrd="2" destOrd="0" presId="urn:microsoft.com/office/officeart/2005/8/layout/chevron2"/>
    <dgm:cxn modelId="{B3C64C34-34D5-4D25-B6E9-78BDC5B5C7F9}" type="presParOf" srcId="{9DA3AA2C-EA36-459C-BB04-E859C5805F51}" destId="{60ADE2E7-EE22-4F1B-B618-0810AEAB69CF}" srcOrd="0" destOrd="0" presId="urn:microsoft.com/office/officeart/2005/8/layout/chevron2"/>
    <dgm:cxn modelId="{96C0DCED-9E20-4BA3-947C-62A302B0951B}" type="presParOf" srcId="{9DA3AA2C-EA36-459C-BB04-E859C5805F51}" destId="{504D6305-7D78-4993-9F6D-D86EC1407DE3}" srcOrd="1" destOrd="0" presId="urn:microsoft.com/office/officeart/2005/8/layout/chevron2"/>
    <dgm:cxn modelId="{43427059-4E97-4444-9A91-C7BDF0FA5C4C}" type="presParOf" srcId="{BCF9926A-63CD-4519-B280-55D6BCE32101}" destId="{13EE3A4B-ECED-4353-BCE6-D95F8976A538}" srcOrd="3" destOrd="0" presId="urn:microsoft.com/office/officeart/2005/8/layout/chevron2"/>
    <dgm:cxn modelId="{9C3DA86C-9978-4AC0-A8AC-16B941DFE462}" type="presParOf" srcId="{BCF9926A-63CD-4519-B280-55D6BCE32101}" destId="{1A6E4B5F-9628-4EE5-9B6D-EBDBE6103752}" srcOrd="4" destOrd="0" presId="urn:microsoft.com/office/officeart/2005/8/layout/chevron2"/>
    <dgm:cxn modelId="{C36E0412-95ED-4FC7-9784-51B085E4962F}" type="presParOf" srcId="{1A6E4B5F-9628-4EE5-9B6D-EBDBE6103752}" destId="{098EBCC1-266D-4A29-8BA8-958004418245}" srcOrd="0" destOrd="0" presId="urn:microsoft.com/office/officeart/2005/8/layout/chevron2"/>
    <dgm:cxn modelId="{0A96EF2C-8CDC-45DA-A5A3-D023C7092E68}" type="presParOf" srcId="{1A6E4B5F-9628-4EE5-9B6D-EBDBE6103752}" destId="{02AC38D5-023A-4A73-950E-DD6AFA43F046}" srcOrd="1" destOrd="0" presId="urn:microsoft.com/office/officeart/2005/8/layout/chevron2"/>
    <dgm:cxn modelId="{464BB902-4F35-4349-AA44-9A4C2D14B5C0}" type="presParOf" srcId="{BCF9926A-63CD-4519-B280-55D6BCE32101}" destId="{89028E1F-40B5-40FC-8281-CB6E0D7C24F4}" srcOrd="5" destOrd="0" presId="urn:microsoft.com/office/officeart/2005/8/layout/chevron2"/>
    <dgm:cxn modelId="{A8BE5DE8-45FF-42B0-A7FB-6CD30FBC815C}" type="presParOf" srcId="{BCF9926A-63CD-4519-B280-55D6BCE32101}" destId="{6750A149-C2C9-4CDE-B7C2-BCBF6D0F039F}" srcOrd="6" destOrd="0" presId="urn:microsoft.com/office/officeart/2005/8/layout/chevron2"/>
    <dgm:cxn modelId="{83AD9DAB-BC78-44C8-8555-E61F8AA9CB60}" type="presParOf" srcId="{6750A149-C2C9-4CDE-B7C2-BCBF6D0F039F}" destId="{69ABBA2A-1B53-4120-8B56-E28A6169C332}" srcOrd="0" destOrd="0" presId="urn:microsoft.com/office/officeart/2005/8/layout/chevron2"/>
    <dgm:cxn modelId="{1BCE3E30-C106-4985-9431-1F0AB9305D67}" type="presParOf" srcId="{6750A149-C2C9-4CDE-B7C2-BCBF6D0F039F}" destId="{E62D6163-FD5E-4FC3-8631-1DE5C8F0E4FD}" srcOrd="1" destOrd="0" presId="urn:microsoft.com/office/officeart/2005/8/layout/chevron2"/>
    <dgm:cxn modelId="{ED575DD5-CB62-4203-90CA-3CDEA3753AB5}" type="presParOf" srcId="{BCF9926A-63CD-4519-B280-55D6BCE32101}" destId="{EC6ADB9B-8157-4831-985B-061683CC1EEB}" srcOrd="7" destOrd="0" presId="urn:microsoft.com/office/officeart/2005/8/layout/chevron2"/>
    <dgm:cxn modelId="{ED7FAC72-793E-49BD-9C4F-0230452EC33B}" type="presParOf" srcId="{BCF9926A-63CD-4519-B280-55D6BCE32101}" destId="{FC01F299-D96D-4F48-8A0E-C1D0E7F9525F}" srcOrd="8" destOrd="0" presId="urn:microsoft.com/office/officeart/2005/8/layout/chevron2"/>
    <dgm:cxn modelId="{9D8A30E7-2C47-4577-A5C8-F4729787B4ED}" type="presParOf" srcId="{FC01F299-D96D-4F48-8A0E-C1D0E7F9525F}" destId="{C0B70794-7FBF-4132-BE23-89D055D34807}" srcOrd="0" destOrd="0" presId="urn:microsoft.com/office/officeart/2005/8/layout/chevron2"/>
    <dgm:cxn modelId="{2B087601-27DD-45D3-B2E7-7FCAD505165D}" type="presParOf" srcId="{FC01F299-D96D-4F48-8A0E-C1D0E7F9525F}" destId="{CBA989B8-077B-4FBE-A07C-9D242D152BED}" srcOrd="1" destOrd="0" presId="urn:microsoft.com/office/officeart/2005/8/layout/chevron2"/>
    <dgm:cxn modelId="{3B5B0F83-5186-49CE-B5B5-425C82905BFA}" type="presParOf" srcId="{BCF9926A-63CD-4519-B280-55D6BCE32101}" destId="{A69712B6-3920-4DDC-8BD9-68FEA667200E}" srcOrd="9" destOrd="0" presId="urn:microsoft.com/office/officeart/2005/8/layout/chevron2"/>
    <dgm:cxn modelId="{DE757740-5FB2-44DD-A568-5310847B2C6E}" type="presParOf" srcId="{BCF9926A-63CD-4519-B280-55D6BCE32101}" destId="{93541746-2B73-45D7-A371-2F578D68E6B7}" srcOrd="10" destOrd="0" presId="urn:microsoft.com/office/officeart/2005/8/layout/chevron2"/>
    <dgm:cxn modelId="{E7998F8F-189E-4179-8196-6E529E633B3C}" type="presParOf" srcId="{93541746-2B73-45D7-A371-2F578D68E6B7}" destId="{215AEA54-2758-4555-8621-D6B3E55C1C40}" srcOrd="0" destOrd="0" presId="urn:microsoft.com/office/officeart/2005/8/layout/chevron2"/>
    <dgm:cxn modelId="{290967D7-7EFE-4238-8F6A-2F2168F3338B}" type="presParOf" srcId="{93541746-2B73-45D7-A371-2F578D68E6B7}" destId="{D5B43576-7BA0-48C9-B6FC-680D13C3B8E5}" srcOrd="1" destOrd="0" presId="urn:microsoft.com/office/officeart/2005/8/layout/chevron2"/>
    <dgm:cxn modelId="{9C6CE403-827F-412D-AF8A-815C96F0F3BC}" type="presParOf" srcId="{BCF9926A-63CD-4519-B280-55D6BCE32101}" destId="{FBBC8427-C78E-450F-BD2D-D925572D4B55}" srcOrd="11" destOrd="0" presId="urn:microsoft.com/office/officeart/2005/8/layout/chevron2"/>
    <dgm:cxn modelId="{2FD11939-29FB-49A3-B6A6-AEC180649737}" type="presParOf" srcId="{BCF9926A-63CD-4519-B280-55D6BCE32101}" destId="{BA02F535-A28B-4D0C-A498-43764D7F217A}" srcOrd="12" destOrd="0" presId="urn:microsoft.com/office/officeart/2005/8/layout/chevron2"/>
    <dgm:cxn modelId="{1E022B26-CC43-45FA-B5E9-2661A5F1F157}" type="presParOf" srcId="{BA02F535-A28B-4D0C-A498-43764D7F217A}" destId="{A896D615-4805-490D-88BB-D96DE1A517B9}" srcOrd="0" destOrd="0" presId="urn:microsoft.com/office/officeart/2005/8/layout/chevron2"/>
    <dgm:cxn modelId="{6A254EB8-BBFD-4F79-AC3B-3BFE85713B6F}" type="presParOf" srcId="{BA02F535-A28B-4D0C-A498-43764D7F217A}" destId="{E2098CAB-8FA0-4A3B-9077-802A97F44736}" srcOrd="1" destOrd="0" presId="urn:microsoft.com/office/officeart/2005/8/layout/chevron2"/>
    <dgm:cxn modelId="{C4419B0A-DD9E-4730-9735-D167727181AD}" type="presParOf" srcId="{BCF9926A-63CD-4519-B280-55D6BCE32101}" destId="{25C8FA7B-98D6-49F3-B221-E7D84FFA4AE3}" srcOrd="13" destOrd="0" presId="urn:microsoft.com/office/officeart/2005/8/layout/chevron2"/>
    <dgm:cxn modelId="{128DFFB2-3930-4366-9FAC-AC95CBEE4544}" type="presParOf" srcId="{BCF9926A-63CD-4519-B280-55D6BCE32101}" destId="{EBB15920-05D6-476B-8ADE-253C9F0867B5}" srcOrd="14" destOrd="0" presId="urn:microsoft.com/office/officeart/2005/8/layout/chevron2"/>
    <dgm:cxn modelId="{F72DF5A7-62B9-4ACD-AAAD-832069769FBD}" type="presParOf" srcId="{EBB15920-05D6-476B-8ADE-253C9F0867B5}" destId="{425E8F97-BAF5-4DED-8FE7-DD5A3C7B24FE}" srcOrd="0" destOrd="0" presId="urn:microsoft.com/office/officeart/2005/8/layout/chevron2"/>
    <dgm:cxn modelId="{1F652397-BD11-45AD-A3E0-473190199C0F}" type="presParOf" srcId="{EBB15920-05D6-476B-8ADE-253C9F0867B5}" destId="{5E8AA695-8E16-481C-8474-78940AF4C855}" srcOrd="1" destOrd="0" presId="urn:microsoft.com/office/officeart/2005/8/layout/chevron2"/>
    <dgm:cxn modelId="{40B12370-D670-4E56-8A62-5EFA581B95DE}" type="presParOf" srcId="{BCF9926A-63CD-4519-B280-55D6BCE32101}" destId="{D23A7527-3485-49CA-BC1C-D76A47930A6B}" srcOrd="15" destOrd="0" presId="urn:microsoft.com/office/officeart/2005/8/layout/chevron2"/>
    <dgm:cxn modelId="{E3540832-2987-4062-BE72-1FA7777B16F1}" type="presParOf" srcId="{BCF9926A-63CD-4519-B280-55D6BCE32101}" destId="{C61F94FF-537C-4844-B009-E922E46B74CA}" srcOrd="16" destOrd="0" presId="urn:microsoft.com/office/officeart/2005/8/layout/chevron2"/>
    <dgm:cxn modelId="{002CF0F9-E701-469A-9BB3-245FD411FF63}" type="presParOf" srcId="{C61F94FF-537C-4844-B009-E922E46B74CA}" destId="{0EC195B2-5C88-4735-92E1-811CE7167169}" srcOrd="0" destOrd="0" presId="urn:microsoft.com/office/officeart/2005/8/layout/chevron2"/>
    <dgm:cxn modelId="{95F722EF-D2F0-4AB7-912B-EABFC19A1B86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02/12/2009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02/12/2009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OP6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2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6286544" cy="13573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20" y="164305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design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Utility tree &amp; prioritized scenarios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approach identification + global scheme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decisions (type and architecture)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Proposed FDIR architecture  throug ACMEStudio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Architectural analysis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Strenghs &amp; weaknesses of our architecture (about advantages &amp; disadvantage of choosen family </a:t>
            </a:r>
            <a:r>
              <a:rPr lang="fr-FR" altLang="ko-KR" dirty="0" smtClean="0">
                <a:ea typeface="굴림" charset="-127"/>
                <a:sym typeface="Wingdings" pitchFamily="2" charset="2"/>
              </a:rPr>
              <a:t> </a:t>
            </a:r>
            <a:r>
              <a:rPr lang="fr-FR" altLang="ko-KR" dirty="0" err="1" smtClean="0">
                <a:ea typeface="굴림" charset="-127"/>
                <a:sym typeface="Wingdings" pitchFamily="2" charset="2"/>
              </a:rPr>
              <a:t>key</a:t>
            </a:r>
            <a:r>
              <a:rPr lang="fr-FR" altLang="ko-KR" dirty="0" smtClean="0">
                <a:ea typeface="굴림" charset="-127"/>
                <a:sym typeface="Wingdings" pitchFamily="2" charset="2"/>
              </a:rPr>
              <a:t> </a:t>
            </a:r>
            <a:r>
              <a:rPr lang="fr-FR" altLang="ko-KR" dirty="0" err="1" smtClean="0">
                <a:ea typeface="굴림" charset="-127"/>
                <a:sym typeface="Wingdings" pitchFamily="2" charset="2"/>
              </a:rPr>
              <a:t>decisions</a:t>
            </a:r>
            <a:r>
              <a:rPr altLang="ko-KR" smtClean="0">
                <a:ea typeface="굴림" charset="-127"/>
              </a:rPr>
              <a:t>)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Quality attributes goal (utility tree &amp; scenarios)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Atam</a:t>
            </a:r>
            <a:r>
              <a:rPr lang="en-US" dirty="0" smtClean="0"/>
              <a:t> </a:t>
            </a:r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</a:t>
            </a:r>
            <a:r>
              <a:rPr smtClean="0"/>
              <a:t>roject 2 progresses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Describe &amp; design the architecture of a software system</a:t>
            </a:r>
          </a:p>
          <a:p>
            <a:pPr lvl="1"/>
            <a:r>
              <a:rPr smtClean="0"/>
              <a:t>Specify the system: FDIR fault protection system</a:t>
            </a:r>
          </a:p>
          <a:p>
            <a:pPr lvl="1"/>
            <a:r>
              <a:rPr smtClean="0"/>
              <a:t>Propose an architecture</a:t>
            </a:r>
          </a:p>
          <a:p>
            <a:pPr lvl="2"/>
            <a:r>
              <a:rPr smtClean="0"/>
              <a:t>Utility tree (ATAM)</a:t>
            </a:r>
          </a:p>
          <a:p>
            <a:pPr lvl="2"/>
            <a:r>
              <a:rPr smtClean="0"/>
              <a:t>Prioritized scenarios (ATAM)</a:t>
            </a:r>
          </a:p>
          <a:p>
            <a:pPr lvl="2"/>
            <a:r>
              <a:rPr smtClean="0"/>
              <a:t>Critical architectural decisions (compare the decisions with alternative  choices for those key decisions</a:t>
            </a:r>
          </a:p>
          <a:p>
            <a:pPr lvl="1"/>
            <a:r>
              <a:rPr smtClean="0"/>
              <a:t>Document and explain the architecture</a:t>
            </a:r>
          </a:p>
          <a:p>
            <a:pPr lvl="1"/>
            <a:r>
              <a:rPr smtClean="0"/>
              <a:t>Make an architecture analysis</a:t>
            </a:r>
          </a:p>
          <a:p>
            <a:pPr lvl="2"/>
            <a:r>
              <a:rPr smtClean="0"/>
              <a:t>Do we meet the quality attributes goals ? Do we satisfy the requirements as portrayed in the utility trees and scenarios</a:t>
            </a:r>
          </a:p>
          <a:p>
            <a:pPr lvl="2"/>
            <a:r>
              <a:rPr smtClean="0"/>
              <a:t>What are the strenghs and weaknesses of our architecture ? (ATAM)</a:t>
            </a:r>
          </a:p>
          <a:p>
            <a:pPr lvl="2"/>
            <a:r>
              <a:rPr smtClean="0"/>
              <a:t>Weaknesses of our system thru our archi</a:t>
            </a:r>
          </a:p>
          <a:p>
            <a:pPr lvl="2"/>
            <a:r>
              <a:rPr smtClean="0"/>
              <a:t>Compare 1 or 2 others archi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314</Words>
  <Application>Microsoft Macintosh PowerPoint</Application>
  <PresentationFormat>Affichage à l'écran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Charte graphique_PA</vt:lpstr>
      <vt:lpstr>FDIR    Spacecraft fault protection system</vt:lpstr>
      <vt:lpstr>Table of Contents</vt:lpstr>
      <vt:lpstr>Atam reminder</vt:lpstr>
      <vt:lpstr>Project 2 progresses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310</cp:revision>
  <dcterms:created xsi:type="dcterms:W3CDTF">2009-11-18T20:32:39Z</dcterms:created>
  <dcterms:modified xsi:type="dcterms:W3CDTF">2009-12-02T11:03:40Z</dcterms:modified>
</cp:coreProperties>
</file>