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334" r:id="rId4"/>
    <p:sldId id="335" r:id="rId5"/>
    <p:sldId id="336" r:id="rId6"/>
    <p:sldId id="337" r:id="rId7"/>
    <p:sldId id="338" r:id="rId8"/>
    <p:sldId id="308" r:id="rId9"/>
    <p:sldId id="286" r:id="rId10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4F00"/>
    <a:srgbClr val="FF6600"/>
  </p:clrMru>
  <p:extLst>
    <p:ext uri="{E76CE94A-603C-4142-B9EB-6D1370010A27}">
      <p14:discardImageEditData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07/7/12/main" xmlns:mv="urn:schemas-microsoft-com:mac:vml" xmlns:mc="http://schemas.openxmlformats.org/markup-compatibility/2006" val="0"/>
    </p:ext>
    <p:ext uri="{D31A062A-798A-4329-ABDD-BBA856620510}">
      <p14:defaultImageDpi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07/7/12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8760" autoAdjust="0"/>
    <p:restoredTop sz="93642" autoAdjust="0"/>
  </p:normalViewPr>
  <p:slideViewPr>
    <p:cSldViewPr>
      <p:cViewPr varScale="1">
        <p:scale>
          <a:sx n="92" d="100"/>
          <a:sy n="92" d="100"/>
        </p:scale>
        <p:origin x="-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esProps" Target="presProps.xml"/><Relationship Id="rId4" Type="http://schemas.openxmlformats.org/officeDocument/2006/relationships/slide" Target="slides/slide2.xml"/><Relationship Id="rId7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6" Type="http://schemas.openxmlformats.org/officeDocument/2006/relationships/theme" Target="theme/theme1.xml"/><Relationship Id="rId8" Type="http://schemas.openxmlformats.org/officeDocument/2006/relationships/slide" Target="slides/slide6.xml"/><Relationship Id="rId13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9" Type="http://schemas.openxmlformats.org/officeDocument/2006/relationships/slide" Target="slides/slide7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11/11/09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07/7/12/main" xmlns:mv="urn:schemas-microsoft-com:mac:vml" xmlns:mc="http://schemas.openxmlformats.org/markup-compatibility/2006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11/11/09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07/7/12/main" xmlns:mv="urn:schemas-microsoft-com:mac:vml" xmlns:mc="http://schemas.openxmlformats.org/markup-compatibility/2006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15th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1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October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15th,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07/7/7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07/7/7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07/7/7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="" xmlns:a14="http://schemas.microsoft.com/office/drawing/2007/7/7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07/7/12/main" xmlns:mv="urn:schemas-microsoft-com:mac:vml" xmlns:mc="http://schemas.openxmlformats.org/markup-compatibility/2006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24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29179" y="6643688"/>
            <a:ext cx="11560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15st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edemeyer.com/pdf_files/NonFunctReq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328294" y="325945"/>
            <a:ext cx="3980849" cy="2691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636912"/>
            <a:ext cx="2412932" cy="150532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b="1" dirty="0" err="1" smtClean="0"/>
              <a:t>Problem</a:t>
            </a:r>
            <a:r>
              <a:rPr lang="fr-FR" b="1" dirty="0" smtClean="0"/>
              <a:t> </a:t>
            </a:r>
            <a:r>
              <a:rPr lang="fr-FR" b="1" dirty="0" err="1" smtClean="0"/>
              <a:t>understanding</a:t>
            </a:r>
            <a:r>
              <a:rPr lang="fr-FR" b="1" dirty="0" smtClean="0"/>
              <a:t>  &amp;</a:t>
            </a:r>
          </a:p>
          <a:p>
            <a:pPr algn="ctr"/>
            <a:r>
              <a:rPr lang="fr-FR" b="1" dirty="0" smtClean="0"/>
              <a:t> UI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2736" y="0"/>
            <a:ext cx="16962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07/7/12/main" xmlns:mv="urn:schemas-microsoft-com:mac:vml" xmlns:mc="http://schemas.openxmlformats.org/markup-compatibility/2006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ADLs bring the tools for architecture evolution and reusability</a:t>
            </a:r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ADL </a:t>
            </a:r>
            <a:r>
              <a:rPr lang="en-GB" dirty="0" smtClean="0"/>
              <a:t>investigation and 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</a:t>
            </a:r>
          </a:p>
          <a:p>
            <a:pPr lvl="1"/>
            <a:r>
              <a:rPr lang="en-GB" dirty="0" err="1" smtClean="0"/>
              <a:t>Rapide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1"/>
            <a:r>
              <a:rPr lang="en-GB" dirty="0" smtClean="0"/>
              <a:t>ACME</a:t>
            </a:r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1"/>
            <a:r>
              <a:rPr lang="en-GB" dirty="0" smtClean="0"/>
              <a:t>AADL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ADL investigation and </a:t>
            </a:r>
            <a:r>
              <a:rPr lang="en-GB" dirty="0" smtClean="0"/>
              <a:t>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400" b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ACME </a:t>
            </a:r>
            <a:r>
              <a:rPr lang="en-GB" dirty="0" err="1" smtClean="0"/>
              <a:t>PResentation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7"/>
          <p:cNvSpPr/>
          <p:nvPr/>
        </p:nvSpPr>
        <p:spPr>
          <a:xfrm flipH="1">
            <a:off x="6588224" y="2636912"/>
            <a:ext cx="2412932" cy="150532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b="1" dirty="0" err="1" smtClean="0"/>
              <a:t>Problem</a:t>
            </a:r>
            <a:r>
              <a:rPr lang="fr-FR" b="1" dirty="0" smtClean="0"/>
              <a:t> </a:t>
            </a:r>
            <a:r>
              <a:rPr lang="fr-FR" b="1" dirty="0" err="1" smtClean="0"/>
              <a:t>understanding</a:t>
            </a:r>
            <a:r>
              <a:rPr lang="fr-FR" b="1" dirty="0" smtClean="0"/>
              <a:t>  &amp;</a:t>
            </a:r>
          </a:p>
          <a:p>
            <a:pPr algn="ctr"/>
            <a:r>
              <a:rPr lang="fr-FR" b="1" dirty="0" smtClean="0"/>
              <a:t> UI design</a:t>
            </a:r>
          </a:p>
        </p:txBody>
      </p:sp>
      <p:pic>
        <p:nvPicPr>
          <p:cNvPr id="10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328294" y="325945"/>
            <a:ext cx="3980849" cy="2691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  <a:p>
            <a:pPr lvl="0"/>
            <a:r>
              <a:rPr lang="en-US" sz="1600" u="sng" dirty="0">
                <a:hlinkClick r:id="rId2"/>
              </a:rPr>
              <a:t>http://</a:t>
            </a:r>
            <a:r>
              <a:rPr lang="en-US" sz="1600" u="sng" dirty="0" smtClean="0">
                <a:hlinkClick r:id="rId2"/>
              </a:rPr>
              <a:t>www.bredemeyer.com/pdf_files/NonFunctReq.PDF</a:t>
            </a:r>
            <a:r>
              <a:rPr lang="en-US" sz="1600" dirty="0" smtClean="0"/>
              <a:t>,</a:t>
            </a:r>
            <a:r>
              <a:rPr lang="fr-FR" sz="1600" dirty="0"/>
              <a:t> </a:t>
            </a:r>
            <a:r>
              <a:rPr lang="en-US" sz="1600" dirty="0" smtClean="0"/>
              <a:t>about </a:t>
            </a:r>
            <a:r>
              <a:rPr lang="en-US" sz="1600" dirty="0"/>
              <a:t>non-function requirements</a:t>
            </a:r>
            <a:endParaRPr lang="fr-FR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360</Words>
  <Application>Microsoft Macintosh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Charte graphique_PA</vt:lpstr>
      <vt:lpstr>FDIR    Spacecraft fault protection system</vt:lpstr>
      <vt:lpstr>Why do we use ADLS ?</vt:lpstr>
      <vt:lpstr>Why do we use ADLS ?(cont.)</vt:lpstr>
      <vt:lpstr>ADL investigation and choice</vt:lpstr>
      <vt:lpstr>ADL investigation and choice (cont.)</vt:lpstr>
      <vt:lpstr>ACME PResentation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Julien Colin</cp:lastModifiedBy>
  <cp:revision>199</cp:revision>
  <dcterms:created xsi:type="dcterms:W3CDTF">2009-11-11T19:38:24Z</dcterms:created>
  <dcterms:modified xsi:type="dcterms:W3CDTF">2009-11-11T21:00:10Z</dcterms:modified>
</cp:coreProperties>
</file>