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61" r:id="rId4"/>
    <p:sldId id="342" r:id="rId5"/>
    <p:sldId id="334" r:id="rId6"/>
    <p:sldId id="311" r:id="rId7"/>
    <p:sldId id="310" r:id="rId8"/>
    <p:sldId id="335" r:id="rId9"/>
    <p:sldId id="337" r:id="rId10"/>
    <p:sldId id="338" r:id="rId11"/>
    <p:sldId id="333" r:id="rId12"/>
    <p:sldId id="343" r:id="rId13"/>
    <p:sldId id="339" r:id="rId14"/>
    <p:sldId id="340" r:id="rId15"/>
    <p:sldId id="341" r:id="rId16"/>
    <p:sldId id="344" r:id="rId17"/>
    <p:sldId id="346" r:id="rId18"/>
    <p:sldId id="347" r:id="rId19"/>
    <p:sldId id="345" r:id="rId20"/>
    <p:sldId id="348" r:id="rId21"/>
    <p:sldId id="353" r:id="rId22"/>
    <p:sldId id="354" r:id="rId23"/>
    <p:sldId id="355" r:id="rId24"/>
    <p:sldId id="352" r:id="rId25"/>
    <p:sldId id="332" r:id="rId26"/>
    <p:sldId id="308" r:id="rId27"/>
    <p:sldId id="286" r:id="rId28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8760" autoAdjust="0"/>
    <p:restoredTop sz="94500" autoAdjust="0"/>
  </p:normalViewPr>
  <p:slideViewPr>
    <p:cSldViewPr>
      <p:cViewPr varScale="1">
        <p:scale>
          <a:sx n="75" d="100"/>
          <a:sy n="75" d="100"/>
        </p:scale>
        <p:origin x="-10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94135-09CA-43EB-BFD9-20DB75AA542C}" type="doc">
      <dgm:prSet loTypeId="urn:microsoft.com/office/officeart/2005/8/layout/hList3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ACBE8AEB-35DB-410A-ADBF-310666E7673F}">
      <dgm:prSet phldrT="[Text]"/>
      <dgm:spPr/>
      <dgm:t>
        <a:bodyPr/>
        <a:lstStyle/>
        <a:p>
          <a:r>
            <a:rPr lang="fr-FR" dirty="0" smtClean="0"/>
            <a:t>New aspects of </a:t>
          </a:r>
          <a:r>
            <a:rPr lang="fr-FR" dirty="0" err="1" smtClean="0"/>
            <a:t>requirements</a:t>
          </a:r>
          <a:r>
            <a:rPr lang="fr-FR" dirty="0" smtClean="0"/>
            <a:t> </a:t>
          </a:r>
          <a:r>
            <a:rPr lang="fr-FR" dirty="0" err="1" smtClean="0"/>
            <a:t>were</a:t>
          </a:r>
          <a:r>
            <a:rPr lang="fr-FR" dirty="0" smtClean="0"/>
            <a:t> </a:t>
          </a:r>
          <a:r>
            <a:rPr lang="fr-FR" dirty="0" err="1" smtClean="0"/>
            <a:t>emphasized</a:t>
          </a:r>
          <a:r>
            <a:rPr lang="fr-FR" dirty="0" smtClean="0"/>
            <a:t> </a:t>
          </a:r>
          <a:r>
            <a:rPr lang="fr-FR" dirty="0" err="1" smtClean="0"/>
            <a:t>using</a:t>
          </a:r>
          <a:r>
            <a:rPr lang="fr-FR" dirty="0" smtClean="0"/>
            <a:t> </a:t>
          </a:r>
          <a:r>
            <a:rPr lang="fr-FR" dirty="0" err="1" smtClean="0"/>
            <a:t>problem</a:t>
          </a:r>
          <a:r>
            <a:rPr lang="fr-FR" dirty="0" smtClean="0"/>
            <a:t> frames. </a:t>
          </a:r>
        </a:p>
        <a:p>
          <a:r>
            <a:rPr lang="fr-FR" dirty="0" err="1" smtClean="0"/>
            <a:t>Necessity</a:t>
          </a:r>
          <a:r>
            <a:rPr lang="fr-FR" dirty="0" smtClean="0"/>
            <a:t> of:</a:t>
          </a:r>
          <a:endParaRPr lang="fr-FR" dirty="0"/>
        </a:p>
      </dgm:t>
    </dgm:pt>
    <dgm:pt modelId="{1E35ABE8-2196-4DA1-8C90-7221860D6B0D}" type="parTrans" cxnId="{5782D883-7ABF-495F-9F16-D8ACB573A0EE}">
      <dgm:prSet/>
      <dgm:spPr/>
      <dgm:t>
        <a:bodyPr/>
        <a:lstStyle/>
        <a:p>
          <a:endParaRPr lang="fr-FR"/>
        </a:p>
      </dgm:t>
    </dgm:pt>
    <dgm:pt modelId="{C6F29DB6-9F8E-4A11-8A71-6E071E0ADDEC}" type="sibTrans" cxnId="{5782D883-7ABF-495F-9F16-D8ACB573A0EE}">
      <dgm:prSet/>
      <dgm:spPr/>
      <dgm:t>
        <a:bodyPr/>
        <a:lstStyle/>
        <a:p>
          <a:endParaRPr lang="fr-FR"/>
        </a:p>
      </dgm:t>
    </dgm:pt>
    <dgm:pt modelId="{5D0FFDA3-D15D-4CA2-8EFE-9EC8899DE1F5}">
      <dgm:prSet phldrT="[Text]" custT="1"/>
      <dgm:spPr/>
      <dgm:t>
        <a:bodyPr/>
        <a:lstStyle/>
        <a:p>
          <a:r>
            <a:rPr lang="fr-FR" sz="2000" dirty="0" err="1" smtClean="0"/>
            <a:t>clearly</a:t>
          </a:r>
          <a:r>
            <a:rPr lang="fr-FR" sz="2000" dirty="0" smtClean="0"/>
            <a:t> </a:t>
          </a:r>
          <a:r>
            <a:rPr lang="fr-FR" sz="2000" dirty="0" err="1" smtClean="0"/>
            <a:t>defining</a:t>
          </a:r>
          <a:r>
            <a:rPr lang="fr-FR" sz="2000" dirty="0" smtClean="0"/>
            <a:t> </a:t>
          </a:r>
          <a:r>
            <a:rPr lang="fr-FR" sz="2000" dirty="0" err="1" smtClean="0"/>
            <a:t>which</a:t>
          </a:r>
          <a:r>
            <a:rPr lang="fr-FR" sz="2000" dirty="0" smtClean="0"/>
            <a:t> </a:t>
          </a:r>
          <a:r>
            <a:rPr lang="fr-FR" sz="2000" dirty="0" err="1" smtClean="0"/>
            <a:t>domains</a:t>
          </a:r>
          <a:r>
            <a:rPr lang="fr-FR" sz="2000" dirty="0" smtClean="0"/>
            <a:t> </a:t>
          </a:r>
          <a:r>
            <a:rPr lang="fr-FR" sz="2000" dirty="0" err="1" smtClean="0"/>
            <a:t>interact</a:t>
          </a:r>
          <a:r>
            <a:rPr lang="fr-FR" sz="2000" dirty="0" smtClean="0"/>
            <a:t> </a:t>
          </a:r>
          <a:r>
            <a:rPr lang="fr-FR" sz="2000" dirty="0" err="1" smtClean="0"/>
            <a:t>with</a:t>
          </a:r>
          <a:r>
            <a:rPr lang="fr-FR" sz="2000" dirty="0" smtClean="0"/>
            <a:t> the machine</a:t>
          </a:r>
          <a:endParaRPr lang="fr-FR" sz="2000" dirty="0"/>
        </a:p>
      </dgm:t>
    </dgm:pt>
    <dgm:pt modelId="{A3C5E0B0-61D6-4B14-923B-AE59DC3B303B}" type="parTrans" cxnId="{9470F95E-218E-46C8-AA4B-C00989CBD572}">
      <dgm:prSet/>
      <dgm:spPr/>
      <dgm:t>
        <a:bodyPr/>
        <a:lstStyle/>
        <a:p>
          <a:endParaRPr lang="fr-FR"/>
        </a:p>
      </dgm:t>
    </dgm:pt>
    <dgm:pt modelId="{3B6787F9-15E3-4A84-8556-E58B129391CE}" type="sibTrans" cxnId="{9470F95E-218E-46C8-AA4B-C00989CBD572}">
      <dgm:prSet/>
      <dgm:spPr/>
      <dgm:t>
        <a:bodyPr/>
        <a:lstStyle/>
        <a:p>
          <a:endParaRPr lang="fr-FR"/>
        </a:p>
      </dgm:t>
    </dgm:pt>
    <dgm:pt modelId="{E7D032B1-869F-46B7-AAC1-1906493EC5B4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both</a:t>
          </a:r>
          <a:r>
            <a:rPr lang="fr-FR" sz="2000" dirty="0" smtClean="0"/>
            <a:t> data </a:t>
          </a:r>
          <a:r>
            <a:rPr lang="fr-FR" sz="2000" dirty="0" err="1" smtClean="0"/>
            <a:t>storage</a:t>
          </a:r>
          <a:r>
            <a:rPr lang="fr-FR" sz="2000" dirty="0" smtClean="0"/>
            <a:t>, </a:t>
          </a:r>
          <a:r>
            <a:rPr lang="fr-FR" sz="2000" dirty="0" err="1" smtClean="0"/>
            <a:t>processing</a:t>
          </a:r>
          <a:r>
            <a:rPr lang="fr-FR" sz="2000" dirty="0" smtClean="0"/>
            <a:t> and display</a:t>
          </a:r>
          <a:endParaRPr lang="fr-FR" sz="2000" dirty="0"/>
        </a:p>
      </dgm:t>
    </dgm:pt>
    <dgm:pt modelId="{172A57E4-5BDA-416B-A087-9DCD0CC43916}" type="parTrans" cxnId="{554533F8-4688-45C6-A101-B13B7DA5EE15}">
      <dgm:prSet/>
      <dgm:spPr/>
      <dgm:t>
        <a:bodyPr/>
        <a:lstStyle/>
        <a:p>
          <a:endParaRPr lang="fr-FR"/>
        </a:p>
      </dgm:t>
    </dgm:pt>
    <dgm:pt modelId="{70BABF1A-F8CA-4CBF-BBA9-0251CC5284A6}" type="sibTrans" cxnId="{554533F8-4688-45C6-A101-B13B7DA5EE15}">
      <dgm:prSet/>
      <dgm:spPr/>
      <dgm:t>
        <a:bodyPr/>
        <a:lstStyle/>
        <a:p>
          <a:endParaRPr lang="fr-FR"/>
        </a:p>
      </dgm:t>
    </dgm:pt>
    <dgm:pt modelId="{4365DE52-E75B-46CF-A8D4-AF910C52CA6B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errors</a:t>
          </a:r>
          <a:r>
            <a:rPr lang="fr-FR" sz="2000" dirty="0" smtClean="0"/>
            <a:t> and exceptions in interactions</a:t>
          </a:r>
          <a:endParaRPr lang="fr-FR" sz="2000" dirty="0"/>
        </a:p>
      </dgm:t>
    </dgm:pt>
    <dgm:pt modelId="{1C7DE86A-33AB-4B0E-A01C-A0274405A7E0}" type="parTrans" cxnId="{1C367138-309B-4DC0-A5E4-ED5BF5BE92A3}">
      <dgm:prSet/>
      <dgm:spPr/>
      <dgm:t>
        <a:bodyPr/>
        <a:lstStyle/>
        <a:p>
          <a:endParaRPr lang="fr-FR"/>
        </a:p>
      </dgm:t>
    </dgm:pt>
    <dgm:pt modelId="{1F7876FF-1296-47A3-9D0A-43540679CDE7}" type="sibTrans" cxnId="{1C367138-309B-4DC0-A5E4-ED5BF5BE92A3}">
      <dgm:prSet/>
      <dgm:spPr/>
      <dgm:t>
        <a:bodyPr/>
        <a:lstStyle/>
        <a:p>
          <a:endParaRPr lang="fr-FR"/>
        </a:p>
      </dgm:t>
    </dgm:pt>
    <dgm:pt modelId="{E6657A53-48FF-420B-98E9-7F064B529D85}" type="pres">
      <dgm:prSet presAssocID="{9D494135-09CA-43EB-BFD9-20DB75AA54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A99387-A6D2-43E3-AF24-6FADF6F83837}" type="pres">
      <dgm:prSet presAssocID="{ACBE8AEB-35DB-410A-ADBF-310666E7673F}" presName="roof" presStyleLbl="dkBgShp" presStyleIdx="0" presStyleCnt="2"/>
      <dgm:spPr/>
      <dgm:t>
        <a:bodyPr/>
        <a:lstStyle/>
        <a:p>
          <a:endParaRPr lang="fr-FR"/>
        </a:p>
      </dgm:t>
    </dgm:pt>
    <dgm:pt modelId="{7EEC38D5-F24F-4C37-9A58-F8B1A282CD14}" type="pres">
      <dgm:prSet presAssocID="{ACBE8AEB-35DB-410A-ADBF-310666E7673F}" presName="pillars" presStyleCnt="0"/>
      <dgm:spPr/>
    </dgm:pt>
    <dgm:pt modelId="{8241D08B-CB62-4962-9D9B-1D2183EA71DA}" type="pres">
      <dgm:prSet presAssocID="{ACBE8AEB-35DB-410A-ADBF-310666E7673F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69038-D135-4966-B855-369C1C83C96F}" type="pres">
      <dgm:prSet presAssocID="{E7D032B1-869F-46B7-AAC1-1906493EC5B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68F78-E09E-4543-A698-C5622D67FE22}" type="pres">
      <dgm:prSet presAssocID="{4365DE52-E75B-46CF-A8D4-AF910C52CA6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F39E40-4505-49AF-8063-5ABC118C2541}" type="pres">
      <dgm:prSet presAssocID="{ACBE8AEB-35DB-410A-ADBF-310666E7673F}" presName="base" presStyleLbl="dkBgShp" presStyleIdx="1" presStyleCnt="2"/>
      <dgm:spPr/>
    </dgm:pt>
  </dgm:ptLst>
  <dgm:cxnLst>
    <dgm:cxn modelId="{1243EC71-5E7D-4C79-8704-ECBB153E68A6}" type="presOf" srcId="{5D0FFDA3-D15D-4CA2-8EFE-9EC8899DE1F5}" destId="{8241D08B-CB62-4962-9D9B-1D2183EA71DA}" srcOrd="0" destOrd="0" presId="urn:microsoft.com/office/officeart/2005/8/layout/hList3"/>
    <dgm:cxn modelId="{D0830010-8404-4079-8A87-B903D6175051}" type="presOf" srcId="{ACBE8AEB-35DB-410A-ADBF-310666E7673F}" destId="{22A99387-A6D2-43E3-AF24-6FADF6F83837}" srcOrd="0" destOrd="0" presId="urn:microsoft.com/office/officeart/2005/8/layout/hList3"/>
    <dgm:cxn modelId="{9470F95E-218E-46C8-AA4B-C00989CBD572}" srcId="{ACBE8AEB-35DB-410A-ADBF-310666E7673F}" destId="{5D0FFDA3-D15D-4CA2-8EFE-9EC8899DE1F5}" srcOrd="0" destOrd="0" parTransId="{A3C5E0B0-61D6-4B14-923B-AE59DC3B303B}" sibTransId="{3B6787F9-15E3-4A84-8556-E58B129391CE}"/>
    <dgm:cxn modelId="{1C367138-309B-4DC0-A5E4-ED5BF5BE92A3}" srcId="{ACBE8AEB-35DB-410A-ADBF-310666E7673F}" destId="{4365DE52-E75B-46CF-A8D4-AF910C52CA6B}" srcOrd="2" destOrd="0" parTransId="{1C7DE86A-33AB-4B0E-A01C-A0274405A7E0}" sibTransId="{1F7876FF-1296-47A3-9D0A-43540679CDE7}"/>
    <dgm:cxn modelId="{554533F8-4688-45C6-A101-B13B7DA5EE15}" srcId="{ACBE8AEB-35DB-410A-ADBF-310666E7673F}" destId="{E7D032B1-869F-46B7-AAC1-1906493EC5B4}" srcOrd="1" destOrd="0" parTransId="{172A57E4-5BDA-416B-A087-9DCD0CC43916}" sibTransId="{70BABF1A-F8CA-4CBF-BBA9-0251CC5284A6}"/>
    <dgm:cxn modelId="{3764D938-70C6-4419-906F-AB46C2F234D9}" type="presOf" srcId="{E7D032B1-869F-46B7-AAC1-1906493EC5B4}" destId="{36A69038-D135-4966-B855-369C1C83C96F}" srcOrd="0" destOrd="0" presId="urn:microsoft.com/office/officeart/2005/8/layout/hList3"/>
    <dgm:cxn modelId="{1DBCA53E-5181-4A8C-8FC4-CAC47AF9E584}" type="presOf" srcId="{4365DE52-E75B-46CF-A8D4-AF910C52CA6B}" destId="{C9068F78-E09E-4543-A698-C5622D67FE22}" srcOrd="0" destOrd="0" presId="urn:microsoft.com/office/officeart/2005/8/layout/hList3"/>
    <dgm:cxn modelId="{1ED252CA-507D-404C-82E8-B2351F233BEB}" type="presOf" srcId="{9D494135-09CA-43EB-BFD9-20DB75AA542C}" destId="{E6657A53-48FF-420B-98E9-7F064B529D85}" srcOrd="0" destOrd="0" presId="urn:microsoft.com/office/officeart/2005/8/layout/hList3"/>
    <dgm:cxn modelId="{5782D883-7ABF-495F-9F16-D8ACB573A0EE}" srcId="{9D494135-09CA-43EB-BFD9-20DB75AA542C}" destId="{ACBE8AEB-35DB-410A-ADBF-310666E7673F}" srcOrd="0" destOrd="0" parTransId="{1E35ABE8-2196-4DA1-8C90-7221860D6B0D}" sibTransId="{C6F29DB6-9F8E-4A11-8A71-6E071E0ADDEC}"/>
    <dgm:cxn modelId="{EA499AF1-251E-4BB4-A9CD-2C3B2E72C5AD}" type="presParOf" srcId="{E6657A53-48FF-420B-98E9-7F064B529D85}" destId="{22A99387-A6D2-43E3-AF24-6FADF6F83837}" srcOrd="0" destOrd="0" presId="urn:microsoft.com/office/officeart/2005/8/layout/hList3"/>
    <dgm:cxn modelId="{47B6DF35-E158-4379-8EE6-8F620371B5B2}" type="presParOf" srcId="{E6657A53-48FF-420B-98E9-7F064B529D85}" destId="{7EEC38D5-F24F-4C37-9A58-F8B1A282CD14}" srcOrd="1" destOrd="0" presId="urn:microsoft.com/office/officeart/2005/8/layout/hList3"/>
    <dgm:cxn modelId="{68629683-FB1C-4502-8D24-1477364C5740}" type="presParOf" srcId="{7EEC38D5-F24F-4C37-9A58-F8B1A282CD14}" destId="{8241D08B-CB62-4962-9D9B-1D2183EA71DA}" srcOrd="0" destOrd="0" presId="urn:microsoft.com/office/officeart/2005/8/layout/hList3"/>
    <dgm:cxn modelId="{8CE42F5A-141C-498C-B9A2-3F221EA8EF80}" type="presParOf" srcId="{7EEC38D5-F24F-4C37-9A58-F8B1A282CD14}" destId="{36A69038-D135-4966-B855-369C1C83C96F}" srcOrd="1" destOrd="0" presId="urn:microsoft.com/office/officeart/2005/8/layout/hList3"/>
    <dgm:cxn modelId="{AA5FE778-DD1E-4070-8DB8-BF89AC6049B3}" type="presParOf" srcId="{7EEC38D5-F24F-4C37-9A58-F8B1A282CD14}" destId="{C9068F78-E09E-4543-A698-C5622D67FE22}" srcOrd="2" destOrd="0" presId="urn:microsoft.com/office/officeart/2005/8/layout/hList3"/>
    <dgm:cxn modelId="{35BACD23-F8E7-47A0-A261-7C8645A6F049}" type="presParOf" srcId="{E6657A53-48FF-420B-98E9-7F064B529D85}" destId="{A1F39E40-4505-49AF-8063-5ABC118C254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D16CE-6FF8-4F5B-AA56-6CB89BBB69F9}" type="doc">
      <dgm:prSet loTypeId="urn:microsoft.com/office/officeart/2005/8/layout/hList9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8D73F130-D4FE-4A3F-997E-91783F8E3C5A}">
      <dgm:prSet phldrT="[Text]"/>
      <dgm:spPr/>
      <dgm:t>
        <a:bodyPr/>
        <a:lstStyle/>
        <a:p>
          <a:r>
            <a:rPr lang="fr-FR" b="1" dirty="0" smtClean="0"/>
            <a:t>UML design</a:t>
          </a:r>
          <a:endParaRPr lang="fr-FR" b="1" dirty="0"/>
        </a:p>
      </dgm:t>
    </dgm:pt>
    <dgm:pt modelId="{8D55B929-D748-4020-9E50-F71AE1BF2180}" type="parTrans" cxnId="{52F81A1A-1771-4EB0-A5A2-6101A8D1E157}">
      <dgm:prSet/>
      <dgm:spPr/>
      <dgm:t>
        <a:bodyPr/>
        <a:lstStyle/>
        <a:p>
          <a:endParaRPr lang="fr-FR"/>
        </a:p>
      </dgm:t>
    </dgm:pt>
    <dgm:pt modelId="{63764104-D552-4B83-B394-ADE3D817BFA6}" type="sibTrans" cxnId="{52F81A1A-1771-4EB0-A5A2-6101A8D1E157}">
      <dgm:prSet/>
      <dgm:spPr/>
      <dgm:t>
        <a:bodyPr/>
        <a:lstStyle/>
        <a:p>
          <a:endParaRPr lang="fr-FR"/>
        </a:p>
      </dgm:t>
    </dgm:pt>
    <dgm:pt modelId="{F81607D8-20A8-4A19-9734-B55244566E51}">
      <dgm:prSet phldrT="[Text]"/>
      <dgm:spPr/>
      <dgm:t>
        <a:bodyPr/>
        <a:lstStyle/>
        <a:p>
          <a:r>
            <a:rPr lang="fr-FR" b="1" dirty="0" err="1" smtClean="0"/>
            <a:t>Problem</a:t>
          </a:r>
          <a:r>
            <a:rPr lang="fr-FR" b="1" dirty="0" smtClean="0"/>
            <a:t> frames</a:t>
          </a:r>
          <a:endParaRPr lang="fr-FR" b="1" dirty="0"/>
        </a:p>
      </dgm:t>
    </dgm:pt>
    <dgm:pt modelId="{7ADCA484-D0D0-4850-AB77-532033927D0F}" type="parTrans" cxnId="{C2AE079F-E677-46EA-B271-267DF46DF7DD}">
      <dgm:prSet/>
      <dgm:spPr/>
      <dgm:t>
        <a:bodyPr/>
        <a:lstStyle/>
        <a:p>
          <a:endParaRPr lang="fr-FR"/>
        </a:p>
      </dgm:t>
    </dgm:pt>
    <dgm:pt modelId="{00B5D94F-4CF5-4537-BCFB-3CF754B77F10}" type="sibTrans" cxnId="{C2AE079F-E677-46EA-B271-267DF46DF7DD}">
      <dgm:prSet/>
      <dgm:spPr/>
      <dgm:t>
        <a:bodyPr/>
        <a:lstStyle/>
        <a:p>
          <a:endParaRPr lang="fr-FR"/>
        </a:p>
      </dgm:t>
    </dgm:pt>
    <dgm:pt modelId="{605D1FB5-210C-400A-84F5-CC35A8B043CD}">
      <dgm:prSet custT="1"/>
      <dgm:spPr/>
      <dgm:t>
        <a:bodyPr/>
        <a:lstStyle/>
        <a:p>
          <a:pPr algn="l"/>
          <a:r>
            <a:rPr lang="fr-FR" sz="1600" dirty="0" smtClean="0"/>
            <a:t>Solutions to </a:t>
          </a:r>
          <a:r>
            <a:rPr lang="fr-FR" sz="1600" dirty="0" err="1" smtClean="0"/>
            <a:t>bring</a:t>
          </a:r>
          <a:r>
            <a:rPr lang="fr-FR" sz="1600" dirty="0" smtClean="0"/>
            <a:t> to </a:t>
          </a:r>
          <a:r>
            <a:rPr lang="fr-FR" sz="1600" dirty="0" err="1" smtClean="0"/>
            <a:t>system’s</a:t>
          </a:r>
          <a:r>
            <a:rPr lang="fr-FR" sz="1600" dirty="0" smtClean="0"/>
            <a:t> </a:t>
          </a:r>
          <a:r>
            <a:rPr lang="fr-FR" sz="1600" dirty="0" err="1" smtClean="0"/>
            <a:t>requirements</a:t>
          </a:r>
          <a:endParaRPr lang="fr-FR" sz="1600" dirty="0"/>
        </a:p>
      </dgm:t>
    </dgm:pt>
    <dgm:pt modelId="{1B1BDADB-A07A-4BF8-B109-8C6A50FCA85D}" type="parTrans" cxnId="{27A5C3A7-FFEC-43DB-B588-ACAA917EC5C8}">
      <dgm:prSet/>
      <dgm:spPr/>
      <dgm:t>
        <a:bodyPr/>
        <a:lstStyle/>
        <a:p>
          <a:endParaRPr lang="fr-FR"/>
        </a:p>
      </dgm:t>
    </dgm:pt>
    <dgm:pt modelId="{2E12EE24-BA26-4312-8130-60E8FCEDC966}" type="sibTrans" cxnId="{27A5C3A7-FFEC-43DB-B588-ACAA917EC5C8}">
      <dgm:prSet/>
      <dgm:spPr/>
      <dgm:t>
        <a:bodyPr/>
        <a:lstStyle/>
        <a:p>
          <a:endParaRPr lang="fr-FR"/>
        </a:p>
      </dgm:t>
    </dgm:pt>
    <dgm:pt modelId="{F354600A-FA0F-41C5-BB41-5F47F1DD004C}">
      <dgm:prSet custT="1"/>
      <dgm:spPr/>
      <dgm:t>
        <a:bodyPr/>
        <a:lstStyle/>
        <a:p>
          <a:pPr algn="l"/>
          <a:r>
            <a:rPr lang="fr-FR" sz="1600" dirty="0" err="1" smtClean="0"/>
            <a:t>Understand</a:t>
          </a:r>
          <a:r>
            <a:rPr lang="fr-FR" sz="1600" dirty="0" smtClean="0"/>
            <a:t> the </a:t>
          </a:r>
          <a:r>
            <a:rPr lang="fr-FR" sz="1600" dirty="0" err="1" smtClean="0"/>
            <a:t>underlying</a:t>
          </a:r>
          <a:r>
            <a:rPr lang="fr-FR" sz="1600" dirty="0" smtClean="0"/>
            <a:t> </a:t>
          </a:r>
          <a:r>
            <a:rPr lang="fr-FR" sz="1600" dirty="0" err="1" smtClean="0"/>
            <a:t>problems</a:t>
          </a:r>
          <a:r>
            <a:rPr lang="fr-FR" sz="1600" dirty="0" smtClean="0"/>
            <a:t> </a:t>
          </a:r>
          <a:r>
            <a:rPr lang="fr-FR" sz="1600" dirty="0" err="1" smtClean="0"/>
            <a:t>before</a:t>
          </a:r>
          <a:r>
            <a:rPr lang="fr-FR" sz="1600" dirty="0" smtClean="0"/>
            <a:t> </a:t>
          </a:r>
          <a:r>
            <a:rPr lang="fr-FR" sz="1600" dirty="0" err="1" smtClean="0"/>
            <a:t>considering</a:t>
          </a:r>
          <a:r>
            <a:rPr lang="fr-FR" sz="1600" dirty="0" smtClean="0"/>
            <a:t> </a:t>
          </a:r>
          <a:r>
            <a:rPr lang="fr-FR" sz="1600" dirty="0" err="1" smtClean="0"/>
            <a:t>any</a:t>
          </a:r>
          <a:r>
            <a:rPr lang="fr-FR" sz="1600" dirty="0" smtClean="0"/>
            <a:t> </a:t>
          </a:r>
          <a:r>
            <a:rPr lang="fr-FR" sz="1600" dirty="0" err="1" smtClean="0"/>
            <a:t>specification</a:t>
          </a:r>
          <a:endParaRPr lang="fr-FR" sz="1600" dirty="0"/>
        </a:p>
      </dgm:t>
    </dgm:pt>
    <dgm:pt modelId="{5CC45C8D-1D11-4FE9-85C2-2E10B61F566B}" type="parTrans" cxnId="{10A24AD0-7A54-4679-9AA7-62D80A440BA7}">
      <dgm:prSet/>
      <dgm:spPr/>
      <dgm:t>
        <a:bodyPr/>
        <a:lstStyle/>
        <a:p>
          <a:endParaRPr lang="fr-FR"/>
        </a:p>
      </dgm:t>
    </dgm:pt>
    <dgm:pt modelId="{B16D21DD-C17C-47F9-9D34-274541494D98}" type="sibTrans" cxnId="{10A24AD0-7A54-4679-9AA7-62D80A440BA7}">
      <dgm:prSet/>
      <dgm:spPr/>
      <dgm:t>
        <a:bodyPr/>
        <a:lstStyle/>
        <a:p>
          <a:endParaRPr lang="fr-FR"/>
        </a:p>
      </dgm:t>
    </dgm:pt>
    <dgm:pt modelId="{5374C97F-BB9F-435F-A1D9-E5249B9981AF}" type="pres">
      <dgm:prSet presAssocID="{A4CD16CE-6FF8-4F5B-AA56-6CB89BBB69F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306F6C7-F29A-44DE-BDEE-37BD6E8601F2}" type="pres">
      <dgm:prSet presAssocID="{8D73F130-D4FE-4A3F-997E-91783F8E3C5A}" presName="posSpace" presStyleCnt="0"/>
      <dgm:spPr/>
    </dgm:pt>
    <dgm:pt modelId="{DF24BEE9-57AA-491D-83C3-892959C63237}" type="pres">
      <dgm:prSet presAssocID="{8D73F130-D4FE-4A3F-997E-91783F8E3C5A}" presName="vertFlow" presStyleCnt="0"/>
      <dgm:spPr/>
    </dgm:pt>
    <dgm:pt modelId="{8D80059E-51C1-4499-89EA-CFB623FEEC83}" type="pres">
      <dgm:prSet presAssocID="{8D73F130-D4FE-4A3F-997E-91783F8E3C5A}" presName="topSpace" presStyleCnt="0"/>
      <dgm:spPr/>
    </dgm:pt>
    <dgm:pt modelId="{A6C1C392-D42D-4E08-AD5D-12D19F6BE3A5}" type="pres">
      <dgm:prSet presAssocID="{8D73F130-D4FE-4A3F-997E-91783F8E3C5A}" presName="firstComp" presStyleCnt="0"/>
      <dgm:spPr/>
    </dgm:pt>
    <dgm:pt modelId="{516ADAB7-51A2-475F-9B07-19C15A498B8B}" type="pres">
      <dgm:prSet presAssocID="{8D73F130-D4FE-4A3F-997E-91783F8E3C5A}" presName="firstChild" presStyleLbl="bgAccFollowNode1" presStyleIdx="0" presStyleCnt="2" custScaleX="122562" custLinFactNeighborX="-21002" custLinFactNeighborY="-5252"/>
      <dgm:spPr/>
      <dgm:t>
        <a:bodyPr/>
        <a:lstStyle/>
        <a:p>
          <a:endParaRPr lang="fr-FR"/>
        </a:p>
      </dgm:t>
    </dgm:pt>
    <dgm:pt modelId="{BBE1B8DB-BA6E-42AB-84CC-21D3D717CF28}" type="pres">
      <dgm:prSet presAssocID="{8D73F130-D4FE-4A3F-997E-91783F8E3C5A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766BB-5F90-4531-BC0B-A8FED5DCA31C}" type="pres">
      <dgm:prSet presAssocID="{8D73F130-D4FE-4A3F-997E-91783F8E3C5A}" presName="negSpace" presStyleCnt="0"/>
      <dgm:spPr/>
    </dgm:pt>
    <dgm:pt modelId="{A5D57D14-3203-4073-944D-7AAE4755C0D5}" type="pres">
      <dgm:prSet presAssocID="{8D73F130-D4FE-4A3F-997E-91783F8E3C5A}" presName="circle" presStyleLbl="node1" presStyleIdx="0" presStyleCnt="2" custLinFactNeighborX="91540" custLinFactNeighborY="-49406"/>
      <dgm:spPr/>
      <dgm:t>
        <a:bodyPr/>
        <a:lstStyle/>
        <a:p>
          <a:endParaRPr lang="fr-FR"/>
        </a:p>
      </dgm:t>
    </dgm:pt>
    <dgm:pt modelId="{33E89262-4EEB-4E17-98A5-CBB66FEFF288}" type="pres">
      <dgm:prSet presAssocID="{63764104-D552-4B83-B394-ADE3D817BFA6}" presName="transSpace" presStyleCnt="0"/>
      <dgm:spPr/>
    </dgm:pt>
    <dgm:pt modelId="{91F1B087-65DF-4EFE-8A8F-48758756D7D5}" type="pres">
      <dgm:prSet presAssocID="{F81607D8-20A8-4A19-9734-B55244566E51}" presName="posSpace" presStyleCnt="0"/>
      <dgm:spPr/>
    </dgm:pt>
    <dgm:pt modelId="{46E9CBAD-5591-4720-9DEB-209FE9846FC4}" type="pres">
      <dgm:prSet presAssocID="{F81607D8-20A8-4A19-9734-B55244566E51}" presName="vertFlow" presStyleCnt="0"/>
      <dgm:spPr/>
    </dgm:pt>
    <dgm:pt modelId="{4CB42BFA-27F7-4804-907B-97A1D7D6B741}" type="pres">
      <dgm:prSet presAssocID="{F81607D8-20A8-4A19-9734-B55244566E51}" presName="topSpace" presStyleCnt="0"/>
      <dgm:spPr/>
    </dgm:pt>
    <dgm:pt modelId="{7E880ED4-1C84-42A1-B1A3-99E10FDD0FC7}" type="pres">
      <dgm:prSet presAssocID="{F81607D8-20A8-4A19-9734-B55244566E51}" presName="firstComp" presStyleCnt="0"/>
      <dgm:spPr/>
    </dgm:pt>
    <dgm:pt modelId="{059821B1-0007-4BD2-8DF8-B0CE19FE433D}" type="pres">
      <dgm:prSet presAssocID="{F81607D8-20A8-4A19-9734-B55244566E51}" presName="firstChild" presStyleLbl="bgAccFollowNode1" presStyleIdx="1" presStyleCnt="2" custScaleX="122688" custLinFactNeighborX="-3025" custLinFactNeighborY="-5252"/>
      <dgm:spPr/>
      <dgm:t>
        <a:bodyPr/>
        <a:lstStyle/>
        <a:p>
          <a:endParaRPr lang="fr-FR"/>
        </a:p>
      </dgm:t>
    </dgm:pt>
    <dgm:pt modelId="{6F2621B6-EE9B-4C67-B676-9DA2A381AB51}" type="pres">
      <dgm:prSet presAssocID="{F81607D8-20A8-4A19-9734-B55244566E51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6E1F3D-EFE1-4A05-A033-AF3525C0CB91}" type="pres">
      <dgm:prSet presAssocID="{F81607D8-20A8-4A19-9734-B55244566E51}" presName="negSpace" presStyleCnt="0"/>
      <dgm:spPr/>
    </dgm:pt>
    <dgm:pt modelId="{2E8A679C-8039-49E0-892C-C2D30B2F3D40}" type="pres">
      <dgm:prSet presAssocID="{F81607D8-20A8-4A19-9734-B55244566E51}" presName="circle" presStyleLbl="node1" presStyleIdx="1" presStyleCnt="2" custLinFactNeighborX="-24353" custLinFactNeighborY="-49406"/>
      <dgm:spPr/>
      <dgm:t>
        <a:bodyPr/>
        <a:lstStyle/>
        <a:p>
          <a:endParaRPr lang="fr-FR"/>
        </a:p>
      </dgm:t>
    </dgm:pt>
  </dgm:ptLst>
  <dgm:cxnLst>
    <dgm:cxn modelId="{1CBF82AB-BF7B-4B92-BDC3-30FB2E34505E}" type="presOf" srcId="{605D1FB5-210C-400A-84F5-CC35A8B043CD}" destId="{516ADAB7-51A2-475F-9B07-19C15A498B8B}" srcOrd="0" destOrd="0" presId="urn:microsoft.com/office/officeart/2005/8/layout/hList9"/>
    <dgm:cxn modelId="{27A5C3A7-FFEC-43DB-B588-ACAA917EC5C8}" srcId="{8D73F130-D4FE-4A3F-997E-91783F8E3C5A}" destId="{605D1FB5-210C-400A-84F5-CC35A8B043CD}" srcOrd="0" destOrd="0" parTransId="{1B1BDADB-A07A-4BF8-B109-8C6A50FCA85D}" sibTransId="{2E12EE24-BA26-4312-8130-60E8FCEDC966}"/>
    <dgm:cxn modelId="{3458A928-9BA9-494A-BE54-33DE67BAA60E}" type="presOf" srcId="{F354600A-FA0F-41C5-BB41-5F47F1DD004C}" destId="{059821B1-0007-4BD2-8DF8-B0CE19FE433D}" srcOrd="0" destOrd="0" presId="urn:microsoft.com/office/officeart/2005/8/layout/hList9"/>
    <dgm:cxn modelId="{5F7A4614-3D5C-49AC-8F54-AE7718054F93}" type="presOf" srcId="{F354600A-FA0F-41C5-BB41-5F47F1DD004C}" destId="{6F2621B6-EE9B-4C67-B676-9DA2A381AB51}" srcOrd="1" destOrd="0" presId="urn:microsoft.com/office/officeart/2005/8/layout/hList9"/>
    <dgm:cxn modelId="{F2589879-376E-4214-97C2-32ED1D0B3340}" type="presOf" srcId="{F81607D8-20A8-4A19-9734-B55244566E51}" destId="{2E8A679C-8039-49E0-892C-C2D30B2F3D40}" srcOrd="0" destOrd="0" presId="urn:microsoft.com/office/officeart/2005/8/layout/hList9"/>
    <dgm:cxn modelId="{C2AE079F-E677-46EA-B271-267DF46DF7DD}" srcId="{A4CD16CE-6FF8-4F5B-AA56-6CB89BBB69F9}" destId="{F81607D8-20A8-4A19-9734-B55244566E51}" srcOrd="1" destOrd="0" parTransId="{7ADCA484-D0D0-4850-AB77-532033927D0F}" sibTransId="{00B5D94F-4CF5-4537-BCFB-3CF754B77F10}"/>
    <dgm:cxn modelId="{18EE1485-D2E5-4AA7-AF35-BC0B2D5505EC}" type="presOf" srcId="{605D1FB5-210C-400A-84F5-CC35A8B043CD}" destId="{BBE1B8DB-BA6E-42AB-84CC-21D3D717CF28}" srcOrd="1" destOrd="0" presId="urn:microsoft.com/office/officeart/2005/8/layout/hList9"/>
    <dgm:cxn modelId="{52F81A1A-1771-4EB0-A5A2-6101A8D1E157}" srcId="{A4CD16CE-6FF8-4F5B-AA56-6CB89BBB69F9}" destId="{8D73F130-D4FE-4A3F-997E-91783F8E3C5A}" srcOrd="0" destOrd="0" parTransId="{8D55B929-D748-4020-9E50-F71AE1BF2180}" sibTransId="{63764104-D552-4B83-B394-ADE3D817BFA6}"/>
    <dgm:cxn modelId="{10A24AD0-7A54-4679-9AA7-62D80A440BA7}" srcId="{F81607D8-20A8-4A19-9734-B55244566E51}" destId="{F354600A-FA0F-41C5-BB41-5F47F1DD004C}" srcOrd="0" destOrd="0" parTransId="{5CC45C8D-1D11-4FE9-85C2-2E10B61F566B}" sibTransId="{B16D21DD-C17C-47F9-9D34-274541494D98}"/>
    <dgm:cxn modelId="{BB2F6249-B04A-475E-8420-C32498D56A1C}" type="presOf" srcId="{8D73F130-D4FE-4A3F-997E-91783F8E3C5A}" destId="{A5D57D14-3203-4073-944D-7AAE4755C0D5}" srcOrd="0" destOrd="0" presId="urn:microsoft.com/office/officeart/2005/8/layout/hList9"/>
    <dgm:cxn modelId="{E18BF595-3687-45BC-A5D6-94634170F3C4}" type="presOf" srcId="{A4CD16CE-6FF8-4F5B-AA56-6CB89BBB69F9}" destId="{5374C97F-BB9F-435F-A1D9-E5249B9981AF}" srcOrd="0" destOrd="0" presId="urn:microsoft.com/office/officeart/2005/8/layout/hList9"/>
    <dgm:cxn modelId="{7BDB378F-C8B4-44E9-AC0E-C305C211855D}" type="presParOf" srcId="{5374C97F-BB9F-435F-A1D9-E5249B9981AF}" destId="{4306F6C7-F29A-44DE-BDEE-37BD6E8601F2}" srcOrd="0" destOrd="0" presId="urn:microsoft.com/office/officeart/2005/8/layout/hList9"/>
    <dgm:cxn modelId="{AA9706AF-FEAC-4884-8CFF-1451CC709BBB}" type="presParOf" srcId="{5374C97F-BB9F-435F-A1D9-E5249B9981AF}" destId="{DF24BEE9-57AA-491D-83C3-892959C63237}" srcOrd="1" destOrd="0" presId="urn:microsoft.com/office/officeart/2005/8/layout/hList9"/>
    <dgm:cxn modelId="{D005810B-D4D1-4BBA-9B80-788F62AC3DDB}" type="presParOf" srcId="{DF24BEE9-57AA-491D-83C3-892959C63237}" destId="{8D80059E-51C1-4499-89EA-CFB623FEEC83}" srcOrd="0" destOrd="0" presId="urn:microsoft.com/office/officeart/2005/8/layout/hList9"/>
    <dgm:cxn modelId="{F2AF27DC-4A2F-4611-98A0-9C45700D8845}" type="presParOf" srcId="{DF24BEE9-57AA-491D-83C3-892959C63237}" destId="{A6C1C392-D42D-4E08-AD5D-12D19F6BE3A5}" srcOrd="1" destOrd="0" presId="urn:microsoft.com/office/officeart/2005/8/layout/hList9"/>
    <dgm:cxn modelId="{D9D345F8-FB2E-444D-8026-1F802B87F55C}" type="presParOf" srcId="{A6C1C392-D42D-4E08-AD5D-12D19F6BE3A5}" destId="{516ADAB7-51A2-475F-9B07-19C15A498B8B}" srcOrd="0" destOrd="0" presId="urn:microsoft.com/office/officeart/2005/8/layout/hList9"/>
    <dgm:cxn modelId="{0FEF28E5-362C-4D89-898F-19E534314154}" type="presParOf" srcId="{A6C1C392-D42D-4E08-AD5D-12D19F6BE3A5}" destId="{BBE1B8DB-BA6E-42AB-84CC-21D3D717CF28}" srcOrd="1" destOrd="0" presId="urn:microsoft.com/office/officeart/2005/8/layout/hList9"/>
    <dgm:cxn modelId="{B2F4E1A8-C8EE-4E7C-B754-F584042EAED4}" type="presParOf" srcId="{5374C97F-BB9F-435F-A1D9-E5249B9981AF}" destId="{46B766BB-5F90-4531-BC0B-A8FED5DCA31C}" srcOrd="2" destOrd="0" presId="urn:microsoft.com/office/officeart/2005/8/layout/hList9"/>
    <dgm:cxn modelId="{458AD3E4-2948-48FD-B9C0-0C633053FD1A}" type="presParOf" srcId="{5374C97F-BB9F-435F-A1D9-E5249B9981AF}" destId="{A5D57D14-3203-4073-944D-7AAE4755C0D5}" srcOrd="3" destOrd="0" presId="urn:microsoft.com/office/officeart/2005/8/layout/hList9"/>
    <dgm:cxn modelId="{809A8DA8-B00D-4F39-9CB2-B6D0118D85D5}" type="presParOf" srcId="{5374C97F-BB9F-435F-A1D9-E5249B9981AF}" destId="{33E89262-4EEB-4E17-98A5-CBB66FEFF288}" srcOrd="4" destOrd="0" presId="urn:microsoft.com/office/officeart/2005/8/layout/hList9"/>
    <dgm:cxn modelId="{C08F87EB-A5B3-4310-A0B1-7EDC82D1DD0D}" type="presParOf" srcId="{5374C97F-BB9F-435F-A1D9-E5249B9981AF}" destId="{91F1B087-65DF-4EFE-8A8F-48758756D7D5}" srcOrd="5" destOrd="0" presId="urn:microsoft.com/office/officeart/2005/8/layout/hList9"/>
    <dgm:cxn modelId="{3EA85F53-8AB4-421F-A4AE-A4B4D8AC3F77}" type="presParOf" srcId="{5374C97F-BB9F-435F-A1D9-E5249B9981AF}" destId="{46E9CBAD-5591-4720-9DEB-209FE9846FC4}" srcOrd="6" destOrd="0" presId="urn:microsoft.com/office/officeart/2005/8/layout/hList9"/>
    <dgm:cxn modelId="{FCAAF66A-A163-4687-921B-7E13AFF701C8}" type="presParOf" srcId="{46E9CBAD-5591-4720-9DEB-209FE9846FC4}" destId="{4CB42BFA-27F7-4804-907B-97A1D7D6B741}" srcOrd="0" destOrd="0" presId="urn:microsoft.com/office/officeart/2005/8/layout/hList9"/>
    <dgm:cxn modelId="{6D8B236C-0D21-447B-A274-2B45E70D1E37}" type="presParOf" srcId="{46E9CBAD-5591-4720-9DEB-209FE9846FC4}" destId="{7E880ED4-1C84-42A1-B1A3-99E10FDD0FC7}" srcOrd="1" destOrd="0" presId="urn:microsoft.com/office/officeart/2005/8/layout/hList9"/>
    <dgm:cxn modelId="{115522C3-33CB-4949-A273-78D0DDB0FD60}" type="presParOf" srcId="{7E880ED4-1C84-42A1-B1A3-99E10FDD0FC7}" destId="{059821B1-0007-4BD2-8DF8-B0CE19FE433D}" srcOrd="0" destOrd="0" presId="urn:microsoft.com/office/officeart/2005/8/layout/hList9"/>
    <dgm:cxn modelId="{FE7DDF0E-4168-448F-B888-47C108881663}" type="presParOf" srcId="{7E880ED4-1C84-42A1-B1A3-99E10FDD0FC7}" destId="{6F2621B6-EE9B-4C67-B676-9DA2A381AB51}" srcOrd="1" destOrd="0" presId="urn:microsoft.com/office/officeart/2005/8/layout/hList9"/>
    <dgm:cxn modelId="{1900049B-1B48-4C20-B675-C6CF89A3108E}" type="presParOf" srcId="{5374C97F-BB9F-435F-A1D9-E5249B9981AF}" destId="{2D6E1F3D-EFE1-4A05-A033-AF3525C0CB91}" srcOrd="7" destOrd="0" presId="urn:microsoft.com/office/officeart/2005/8/layout/hList9"/>
    <dgm:cxn modelId="{5655A495-A844-48F4-8F31-C7E92B2797F4}" type="presParOf" srcId="{5374C97F-BB9F-435F-A1D9-E5249B9981AF}" destId="{2E8A679C-8039-49E0-892C-C2D30B2F3D4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99387-A6D2-43E3-AF24-6FADF6F83837}">
      <dsp:nvSpPr>
        <dsp:cNvPr id="0" name=""/>
        <dsp:cNvSpPr/>
      </dsp:nvSpPr>
      <dsp:spPr>
        <a:xfrm>
          <a:off x="0" y="0"/>
          <a:ext cx="7227123" cy="144542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New aspects of </a:t>
          </a:r>
          <a:r>
            <a:rPr lang="fr-FR" sz="2600" kern="1200" dirty="0" err="1" smtClean="0"/>
            <a:t>requirements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were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emphasized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using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problem</a:t>
          </a:r>
          <a:r>
            <a:rPr lang="fr-FR" sz="2600" kern="1200" dirty="0" smtClean="0"/>
            <a:t> frames.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err="1" smtClean="0"/>
            <a:t>Necessity</a:t>
          </a:r>
          <a:r>
            <a:rPr lang="fr-FR" sz="2600" kern="1200" dirty="0" smtClean="0"/>
            <a:t> of:</a:t>
          </a:r>
          <a:endParaRPr lang="fr-FR" sz="2600" kern="1200" dirty="0"/>
        </a:p>
      </dsp:txBody>
      <dsp:txXfrm>
        <a:off x="0" y="0"/>
        <a:ext cx="7227123" cy="1445424"/>
      </dsp:txXfrm>
    </dsp:sp>
    <dsp:sp modelId="{8241D08B-CB62-4962-9D9B-1D2183EA71DA}">
      <dsp:nvSpPr>
        <dsp:cNvPr id="0" name=""/>
        <dsp:cNvSpPr/>
      </dsp:nvSpPr>
      <dsp:spPr>
        <a:xfrm>
          <a:off x="3528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clearly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defining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which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domains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interact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with</a:t>
          </a:r>
          <a:r>
            <a:rPr lang="fr-FR" sz="2000" kern="1200" dirty="0" smtClean="0"/>
            <a:t> the machine</a:t>
          </a:r>
          <a:endParaRPr lang="fr-FR" sz="2000" kern="1200" dirty="0"/>
        </a:p>
      </dsp:txBody>
      <dsp:txXfrm>
        <a:off x="3528" y="1445424"/>
        <a:ext cx="2406688" cy="3035391"/>
      </dsp:txXfrm>
    </dsp:sp>
    <dsp:sp modelId="{36A69038-D135-4966-B855-369C1C83C96F}">
      <dsp:nvSpPr>
        <dsp:cNvPr id="0" name=""/>
        <dsp:cNvSpPr/>
      </dsp:nvSpPr>
      <dsp:spPr>
        <a:xfrm>
          <a:off x="2410217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both</a:t>
          </a:r>
          <a:r>
            <a:rPr lang="fr-FR" sz="2000" kern="1200" dirty="0" smtClean="0"/>
            <a:t> data </a:t>
          </a:r>
          <a:r>
            <a:rPr lang="fr-FR" sz="2000" kern="1200" dirty="0" err="1" smtClean="0"/>
            <a:t>storage</a:t>
          </a:r>
          <a:r>
            <a:rPr lang="fr-FR" sz="2000" kern="1200" dirty="0" smtClean="0"/>
            <a:t>, </a:t>
          </a:r>
          <a:r>
            <a:rPr lang="fr-FR" sz="2000" kern="1200" dirty="0" err="1" smtClean="0"/>
            <a:t>processing</a:t>
          </a:r>
          <a:r>
            <a:rPr lang="fr-FR" sz="2000" kern="1200" dirty="0" smtClean="0"/>
            <a:t> and display</a:t>
          </a:r>
          <a:endParaRPr lang="fr-FR" sz="2000" kern="1200" dirty="0"/>
        </a:p>
      </dsp:txBody>
      <dsp:txXfrm>
        <a:off x="2410217" y="1445424"/>
        <a:ext cx="2406688" cy="3035391"/>
      </dsp:txXfrm>
    </dsp:sp>
    <dsp:sp modelId="{C9068F78-E09E-4543-A698-C5622D67FE22}">
      <dsp:nvSpPr>
        <dsp:cNvPr id="0" name=""/>
        <dsp:cNvSpPr/>
      </dsp:nvSpPr>
      <dsp:spPr>
        <a:xfrm>
          <a:off x="4816905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errors</a:t>
          </a:r>
          <a:r>
            <a:rPr lang="fr-FR" sz="2000" kern="1200" dirty="0" smtClean="0"/>
            <a:t> and exceptions in interactions</a:t>
          </a:r>
          <a:endParaRPr lang="fr-FR" sz="2000" kern="1200" dirty="0"/>
        </a:p>
      </dsp:txBody>
      <dsp:txXfrm>
        <a:off x="4816905" y="1445424"/>
        <a:ext cx="2406688" cy="3035391"/>
      </dsp:txXfrm>
    </dsp:sp>
    <dsp:sp modelId="{A1F39E40-4505-49AF-8063-5ABC118C2541}">
      <dsp:nvSpPr>
        <dsp:cNvPr id="0" name=""/>
        <dsp:cNvSpPr/>
      </dsp:nvSpPr>
      <dsp:spPr>
        <a:xfrm>
          <a:off x="0" y="4480816"/>
          <a:ext cx="7227123" cy="337265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ADAB7-51A2-475F-9B07-19C15A498B8B}">
      <dsp:nvSpPr>
        <dsp:cNvPr id="0" name=""/>
        <dsp:cNvSpPr/>
      </dsp:nvSpPr>
      <dsp:spPr>
        <a:xfrm>
          <a:off x="0" y="1639780"/>
          <a:ext cx="2505004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to </a:t>
          </a:r>
          <a:r>
            <a:rPr lang="fr-FR" sz="1600" kern="1200" dirty="0" err="1" smtClean="0"/>
            <a:t>bring</a:t>
          </a:r>
          <a:r>
            <a:rPr lang="fr-FR" sz="1600" kern="1200" dirty="0" smtClean="0"/>
            <a:t> to </a:t>
          </a:r>
          <a:r>
            <a:rPr lang="fr-FR" sz="1600" kern="1200" dirty="0" err="1" smtClean="0"/>
            <a:t>system’s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requirements</a:t>
          </a:r>
          <a:endParaRPr lang="fr-FR" sz="1600" kern="1200" dirty="0"/>
        </a:p>
      </dsp:txBody>
      <dsp:txXfrm>
        <a:off x="400800" y="1639780"/>
        <a:ext cx="2104203" cy="1112301"/>
      </dsp:txXfrm>
    </dsp:sp>
    <dsp:sp modelId="{A5D57D14-3203-4073-944D-7AAE4755C0D5}">
      <dsp:nvSpPr>
        <dsp:cNvPr id="0" name=""/>
        <dsp:cNvSpPr/>
      </dsp:nvSpPr>
      <dsp:spPr>
        <a:xfrm>
          <a:off x="1903771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UML design</a:t>
          </a:r>
          <a:endParaRPr lang="fr-FR" sz="1700" b="1" kern="1200" dirty="0"/>
        </a:p>
      </dsp:txBody>
      <dsp:txXfrm>
        <a:off x="2066582" y="867041"/>
        <a:ext cx="786124" cy="786124"/>
      </dsp:txXfrm>
    </dsp:sp>
    <dsp:sp modelId="{059821B1-0007-4BD2-8DF8-B0CE19FE433D}">
      <dsp:nvSpPr>
        <dsp:cNvPr id="0" name=""/>
        <dsp:cNvSpPr/>
      </dsp:nvSpPr>
      <dsp:spPr>
        <a:xfrm>
          <a:off x="3984104" y="1639780"/>
          <a:ext cx="2510157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Understand</a:t>
          </a:r>
          <a:r>
            <a:rPr lang="fr-FR" sz="1600" kern="1200" dirty="0" smtClean="0"/>
            <a:t> the </a:t>
          </a:r>
          <a:r>
            <a:rPr lang="fr-FR" sz="1600" kern="1200" dirty="0" err="1" smtClean="0"/>
            <a:t>underlying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problems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before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considering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any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specification</a:t>
          </a:r>
          <a:endParaRPr lang="fr-FR" sz="1600" kern="1200" dirty="0"/>
        </a:p>
      </dsp:txBody>
      <dsp:txXfrm>
        <a:off x="4385729" y="1639780"/>
        <a:ext cx="2108532" cy="1112301"/>
      </dsp:txXfrm>
    </dsp:sp>
    <dsp:sp modelId="{2E8A679C-8039-49E0-892C-C2D30B2F3D40}">
      <dsp:nvSpPr>
        <dsp:cNvPr id="0" name=""/>
        <dsp:cNvSpPr/>
      </dsp:nvSpPr>
      <dsp:spPr>
        <a:xfrm>
          <a:off x="3376426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err="1" smtClean="0"/>
            <a:t>Problem</a:t>
          </a:r>
          <a:r>
            <a:rPr lang="fr-FR" sz="1700" b="1" kern="1200" dirty="0" smtClean="0"/>
            <a:t> frames</a:t>
          </a:r>
          <a:endParaRPr lang="fr-FR" sz="1700" b="1" kern="1200" dirty="0"/>
        </a:p>
      </dsp:txBody>
      <dsp:txXfrm>
        <a:off x="3539237" y="867041"/>
        <a:ext cx="786124" cy="786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14/10/2009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14/10/2009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sz="1800" b="0" baseline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15th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1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October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15th, 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x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29179" y="6643688"/>
            <a:ext cx="11560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15st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edemeyer.com/pdf_files/NonFunctReq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smtClean="0"/>
              <a:t>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xmlns="" val="697457039"/>
              </p:ext>
            </p:extLst>
          </p:nvPr>
        </p:nvGraphicFramePr>
        <p:xfrm>
          <a:off x="1059653" y="1707262"/>
          <a:ext cx="7227123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76064"/>
          </a:xfrm>
        </p:spPr>
        <p:txBody>
          <a:bodyPr/>
          <a:lstStyle/>
          <a:p>
            <a:r>
              <a:rPr lang="fr-FR" dirty="0" smtClean="0"/>
              <a:t>Conclusion: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="" val="40393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Use-case &amp; </a:t>
            </a:r>
            <a:r>
              <a:rPr lang="fr-FR" sz="2400" i="1" dirty="0" err="1" smtClean="0"/>
              <a:t>sequences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diagrams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441122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xmlns="" val="27372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 case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 descr="D:\Documents\UTBM\MON CURSUS\GI05\KAIST\Projects\euroteam\Project 1\Part Final\Design\Images\UseCase Diagram.png"/>
          <p:cNvPicPr/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05964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31470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xmlns="" val="42596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xmlns="" val="36993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 Non-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err="1" smtClean="0"/>
              <a:t>Identified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improvised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quality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attributes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513130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xmlns="" val="16034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Identified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xmlns="" val="13944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Improvised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xmlns="" val="42803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</a:t>
            </a:r>
            <a:r>
              <a:rPr lang="fr-FR" dirty="0" err="1" smtClean="0"/>
              <a:t>Usability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&amp; design</a:t>
            </a:r>
          </a:p>
          <a:p>
            <a:pPr lvl="1" indent="0">
              <a:buNone/>
            </a:pPr>
            <a:r>
              <a:rPr lang="fr-FR" sz="2400" i="1" smtClean="0"/>
              <a:t>Prototypes </a:t>
            </a:r>
            <a:r>
              <a:rPr lang="fr-FR" sz="2400" i="1" dirty="0" smtClean="0"/>
              <a:t>&amp; </a:t>
            </a:r>
            <a:r>
              <a:rPr lang="fr-FR" sz="2400" i="1" dirty="0" err="1" smtClean="0"/>
              <a:t>usability</a:t>
            </a:r>
            <a:r>
              <a:rPr lang="fr-FR" sz="2400" i="1" dirty="0" smtClean="0"/>
              <a:t> scenarios discussions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6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513130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xmlns="" val="16034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User interface design</a:t>
            </a:r>
            <a:endParaRPr lang="fr-FR" dirty="0"/>
          </a:p>
        </p:txBody>
      </p:sp>
      <p:pic>
        <p:nvPicPr>
          <p:cNvPr id="1026" name="Picture 2" descr="D:\Bureau\Computer and globe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 r="1753"/>
          <a:stretch/>
        </p:blipFill>
        <p:spPr bwMode="auto">
          <a:xfrm>
            <a:off x="0" y="1484784"/>
            <a:ext cx="903645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597677"/>
            <a:ext cx="2092239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System List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4597677"/>
            <a:ext cx="3557384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System Information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1170" y="4597677"/>
            <a:ext cx="1090363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Logs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5788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Problem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understanding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r>
              <a:rPr lang="fr-FR" altLang="ko-KR" dirty="0" smtClean="0">
                <a:ea typeface="굴림" charset="-127"/>
              </a:rPr>
              <a:t> (use-case model)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smtClean="0">
                <a:ea typeface="굴림" charset="-127"/>
              </a:rPr>
              <a:t>Non-</a:t>
            </a: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err="1" smtClean="0">
                <a:ea typeface="굴림" charset="-127"/>
              </a:rPr>
              <a:t>Usability</a:t>
            </a:r>
            <a:r>
              <a:rPr altLang="ko-KR" dirty="0" smtClean="0">
                <a:ea typeface="굴림" charset="-127"/>
              </a:rPr>
              <a:t> </a:t>
            </a:r>
            <a:r>
              <a:rPr altLang="ko-KR" dirty="0" err="1" smtClean="0">
                <a:ea typeface="굴림" charset="-127"/>
              </a:rPr>
              <a:t>analysis</a:t>
            </a:r>
            <a:r>
              <a:rPr altLang="ko-KR" dirty="0" smtClean="0">
                <a:ea typeface="굴림" charset="-127"/>
              </a:rPr>
              <a:t> &amp; design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241344" y="4713114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Documents\UTBM\MON CURSUS\GI05\KAIST\Projects\euroteam\Project 1\Part Final\Prototypes\screen1_System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"/>
            <a:ext cx="8568952" cy="68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22788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D:\Documents\UTBM\MON CURSUS\GI05\KAIST\Projects\euroteam\Project 1\Part Final\Prototypes\screen2_Information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480" y="30984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xmlns="" val="1"/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8290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D:\Documents\UTBM\MON CURSUS\GI05\KAIST\Projects\euroteam\Project 1\Part Final\Prototypes\screen3_Log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8290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Usability</a:t>
            </a:r>
            <a:r>
              <a:rPr lang="fr-FR" dirty="0" smtClean="0"/>
              <a:t> scenarios discussions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xmlns="" val="12159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8643968" cy="5141804"/>
          </a:xfrm>
        </p:spPr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</a:t>
            </a:r>
            <a:r>
              <a:rPr lang="fr-FR" dirty="0" err="1" smtClean="0"/>
              <a:t>provides</a:t>
            </a:r>
            <a:r>
              <a:rPr lang="fr-FR" dirty="0" smtClean="0"/>
              <a:t> us a new perspective </a:t>
            </a:r>
            <a:r>
              <a:rPr lang="fr-FR" dirty="0" err="1" smtClean="0"/>
              <a:t>around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Problem</a:t>
            </a:r>
            <a:r>
              <a:rPr lang="fr-FR" dirty="0" smtClean="0"/>
              <a:t> frames technique </a:t>
            </a:r>
            <a:r>
              <a:rPr lang="fr-FR" dirty="0" err="1" smtClean="0"/>
              <a:t>provides</a:t>
            </a:r>
            <a:r>
              <a:rPr lang="fr-FR" dirty="0" smtClean="0"/>
              <a:t> patterns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decomposed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as a </a:t>
            </a:r>
            <a:r>
              <a:rPr lang="fr-FR" dirty="0" err="1" smtClean="0"/>
              <a:t>singular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belonging</a:t>
            </a:r>
            <a:r>
              <a:rPr lang="fr-FR" dirty="0" smtClean="0"/>
              <a:t> to a </a:t>
            </a:r>
            <a:r>
              <a:rPr lang="fr-FR" dirty="0" err="1" smtClean="0"/>
              <a:t>standardized</a:t>
            </a:r>
            <a:r>
              <a:rPr lang="fr-FR" dirty="0" smtClean="0"/>
              <a:t> type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xmlns="" val="1184675271"/>
              </p:ext>
            </p:extLst>
          </p:nvPr>
        </p:nvGraphicFramePr>
        <p:xfrm>
          <a:off x="1285852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xmlns="" val="454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  <a:p>
            <a:pPr lvl="0"/>
            <a:r>
              <a:rPr lang="en-US" sz="1600" u="sng" dirty="0">
                <a:hlinkClick r:id="rId2"/>
              </a:rPr>
              <a:t>http://</a:t>
            </a:r>
            <a:r>
              <a:rPr lang="en-US" sz="1600" u="sng" dirty="0" smtClean="0">
                <a:hlinkClick r:id="rId2"/>
              </a:rPr>
              <a:t>www.bredemeyer.com/pdf_files/NonFunctReq.PDF</a:t>
            </a:r>
            <a:r>
              <a:rPr lang="en-US" sz="1600" dirty="0" smtClean="0"/>
              <a:t>,</a:t>
            </a:r>
            <a:r>
              <a:rPr lang="fr-FR" sz="1600" dirty="0"/>
              <a:t> </a:t>
            </a:r>
            <a:r>
              <a:rPr lang="en-US" sz="1600" dirty="0" smtClean="0"/>
              <a:t>about </a:t>
            </a:r>
            <a:r>
              <a:rPr lang="en-US" sz="1600" dirty="0"/>
              <a:t>non-function requirements</a:t>
            </a:r>
            <a:endParaRPr lang="fr-FR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understanding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Business </a:t>
            </a:r>
            <a:r>
              <a:rPr lang="fr-FR" sz="2400" i="1" dirty="0" err="1" smtClean="0"/>
              <a:t>purpose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problem</a:t>
            </a:r>
            <a:r>
              <a:rPr lang="fr-FR" sz="2400" i="1" dirty="0" smtClean="0"/>
              <a:t> frames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441122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xmlns="" val="29961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Business </a:t>
            </a:r>
            <a:r>
              <a:rPr lang="fr-FR" dirty="0" err="1" smtClean="0"/>
              <a:t>purpose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xmlns="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005830"/>
            <a:ext cx="8643968" cy="5447506"/>
          </a:xfrm>
        </p:spPr>
        <p:txBody>
          <a:bodyPr/>
          <a:lstStyle/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07/7/12/main" xmlns="" val="3819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856693"/>
            <a:ext cx="1225909" cy="81241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580873"/>
            <a:ext cx="1225909" cy="12758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809819" y="4947265"/>
            <a:ext cx="159637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20272" y="2776572"/>
            <a:ext cx="157546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856693"/>
            <a:ext cx="1152128" cy="9465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44930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436857"/>
            <a:ext cx="1114350" cy="141983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564305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550446" y="2236802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58873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38081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745450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46905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22641" y="1221854"/>
            <a:ext cx="2881207" cy="478954"/>
          </a:xfrm>
          <a:prstGeom prst="rect">
            <a:avLst/>
          </a:prstGeom>
        </p:spPr>
        <p:txBody>
          <a:bodyPr/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Context Diagram :</a:t>
            </a:r>
          </a:p>
        </p:txBody>
      </p:sp>
    </p:spTree>
    <p:extLst>
      <p:ext uri="{BB962C8B-B14F-4D97-AF65-F5344CB8AC3E}">
        <p14:creationId xmlns:p14="http://schemas.microsoft.com/office/powerpoint/2007/7/12/main" xmlns="" val="17261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1/3:              </a:t>
            </a:r>
            <a:r>
              <a:rPr lang="fr-FR" b="1" i="1" dirty="0" smtClean="0"/>
              <a:t>Information </a:t>
            </a:r>
            <a:r>
              <a:rPr lang="fr-FR" b="1" i="1" dirty="0" err="1"/>
              <a:t>R</a:t>
            </a:r>
            <a:r>
              <a:rPr lang="fr-FR" b="1" i="1" dirty="0" err="1" smtClean="0"/>
              <a:t>etrieval</a:t>
            </a:r>
            <a:endParaRPr lang="fr-FR" b="1" i="1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6054087" y="1947856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115616" y="3152966"/>
            <a:ext cx="1512168" cy="792088"/>
            <a:chOff x="827584" y="3068960"/>
            <a:chExt cx="1512168" cy="792088"/>
          </a:xfrm>
        </p:grpSpPr>
        <p:sp>
          <p:nvSpPr>
            <p:cNvPr id="24" name="Rectangle 2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972946"/>
            <a:ext cx="1800200" cy="1152128"/>
            <a:chOff x="6696236" y="2888940"/>
            <a:chExt cx="1800200" cy="1152128"/>
          </a:xfrm>
        </p:grpSpPr>
        <p:sp>
          <p:nvSpPr>
            <p:cNvPr id="28" name="Oval 2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5652120" y="3956349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27784" y="3549010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27784" y="2349823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5616" y="5308165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 Placeholder 48"/>
          <p:cNvSpPr txBox="1">
            <a:spLocks/>
          </p:cNvSpPr>
          <p:nvPr/>
        </p:nvSpPr>
        <p:spPr>
          <a:xfrm>
            <a:off x="6267302" y="392530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d</a:t>
            </a:r>
            <a:endParaRPr lang="fr-FR" sz="1400" b="1" dirty="0" smtClean="0"/>
          </a:p>
        </p:txBody>
      </p:sp>
      <p:sp>
        <p:nvSpPr>
          <p:cNvPr id="35" name="Text Placeholder 48"/>
          <p:cNvSpPr txBox="1">
            <a:spLocks/>
          </p:cNvSpPr>
          <p:nvPr/>
        </p:nvSpPr>
        <p:spPr>
          <a:xfrm>
            <a:off x="6444208" y="2485149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39952" y="4042867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Crew</a:t>
            </a:r>
            <a:r>
              <a:rPr lang="fr-FR" dirty="0" smtClean="0"/>
              <a:t>/ </a:t>
            </a:r>
            <a:r>
              <a:rPr lang="fr-FR" dirty="0" err="1" smtClean="0"/>
              <a:t>Ground</a:t>
            </a:r>
            <a:r>
              <a:rPr lang="fr-FR" dirty="0" smtClean="0"/>
              <a:t> Control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4139952" y="1969625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FDIR Storage System</a:t>
            </a:r>
            <a:endParaRPr lang="fr-FR" dirty="0"/>
          </a:p>
        </p:txBody>
      </p:sp>
      <p:sp>
        <p:nvSpPr>
          <p:cNvPr id="38" name="TextBox 37"/>
          <p:cNvSpPr txBox="1"/>
          <p:nvPr/>
        </p:nvSpPr>
        <p:spPr>
          <a:xfrm>
            <a:off x="1115616" y="4583013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48"/>
          <p:cNvSpPr txBox="1">
            <a:spLocks/>
          </p:cNvSpPr>
          <p:nvPr/>
        </p:nvSpPr>
        <p:spPr>
          <a:xfrm>
            <a:off x="3335814" y="378129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40" name="Text Placeholder 48"/>
          <p:cNvSpPr txBox="1">
            <a:spLocks/>
          </p:cNvSpPr>
          <p:nvPr/>
        </p:nvSpPr>
        <p:spPr>
          <a:xfrm>
            <a:off x="3170958" y="262916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27627" y="4841545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48148" y="5283542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84096" y="6021288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7698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2/3:    </a:t>
            </a:r>
            <a:r>
              <a:rPr lang="fr-FR" b="1" i="1" dirty="0" smtClean="0"/>
              <a:t>Providing </a:t>
            </a:r>
            <a:r>
              <a:rPr lang="fr-FR" b="1" i="1" dirty="0" err="1" smtClean="0"/>
              <a:t>Failure</a:t>
            </a:r>
            <a:r>
              <a:rPr lang="fr-FR" b="1" i="1" dirty="0" smtClean="0"/>
              <a:t> </a:t>
            </a:r>
            <a:r>
              <a:rPr lang="fr-FR" b="1" i="1" dirty="0" err="1" smtClean="0"/>
              <a:t>Localization</a:t>
            </a:r>
            <a:endParaRPr lang="fr-FR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484096" y="6021288"/>
            <a:ext cx="6152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3200" b="1" kern="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Transformation </a:t>
            </a:r>
            <a:r>
              <a:rPr lang="fr-FR" sz="3200" b="1" kern="0" dirty="0" err="1"/>
              <a:t>problem</a:t>
            </a:r>
            <a:r>
              <a:rPr lang="fr-FR" sz="3200" b="1" kern="0" dirty="0"/>
              <a:t> frame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6200000" flipV="1">
            <a:off x="5718470" y="1960747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79999" y="3165857"/>
            <a:ext cx="1512168" cy="792088"/>
            <a:chOff x="827584" y="3068960"/>
            <a:chExt cx="1512168" cy="792088"/>
          </a:xfrm>
        </p:grpSpPr>
        <p:sp>
          <p:nvSpPr>
            <p:cNvPr id="46" name="Rectangle 45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648651" y="2985837"/>
            <a:ext cx="1800200" cy="1152128"/>
            <a:chOff x="6696236" y="2888940"/>
            <a:chExt cx="1800200" cy="1152128"/>
          </a:xfrm>
        </p:grpSpPr>
        <p:sp>
          <p:nvSpPr>
            <p:cNvPr id="50" name="Oval 49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V="1">
            <a:off x="5316503" y="3969240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292167" y="3561901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292167" y="2362714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16503" y="5119414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Text Placeholder 48"/>
          <p:cNvSpPr txBox="1">
            <a:spLocks/>
          </p:cNvSpPr>
          <p:nvPr/>
        </p:nvSpPr>
        <p:spPr>
          <a:xfrm>
            <a:off x="5931685" y="393820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b </a:t>
            </a:r>
            <a:endParaRPr lang="fr-FR" sz="1400" b="1" dirty="0" smtClean="0"/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6108591" y="249804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04335" y="1951063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FDIR Storage System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04335" y="4137964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</a:t>
            </a:r>
            <a:endParaRPr lang="fr-FR" dirty="0"/>
          </a:p>
        </p:txBody>
      </p:sp>
      <p:sp>
        <p:nvSpPr>
          <p:cNvPr id="60" name="TextBox 59"/>
          <p:cNvSpPr txBox="1"/>
          <p:nvPr/>
        </p:nvSpPr>
        <p:spPr>
          <a:xfrm>
            <a:off x="779999" y="5119415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location,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type 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 Placeholder 48"/>
          <p:cNvSpPr txBox="1">
            <a:spLocks/>
          </p:cNvSpPr>
          <p:nvPr/>
        </p:nvSpPr>
        <p:spPr>
          <a:xfrm>
            <a:off x="3000197" y="379418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2" name="Text Placeholder 48"/>
          <p:cNvSpPr txBox="1">
            <a:spLocks/>
          </p:cNvSpPr>
          <p:nvPr/>
        </p:nvSpPr>
        <p:spPr>
          <a:xfrm>
            <a:off x="2835341" y="264205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9999" y="5579589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16503" y="5579588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4635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3/3:  </a:t>
            </a:r>
            <a:r>
              <a:rPr lang="fr-FR" b="1" i="1" dirty="0" err="1" smtClean="0"/>
              <a:t>Response</a:t>
            </a:r>
            <a:r>
              <a:rPr lang="fr-FR" b="1" i="1" dirty="0" smtClean="0"/>
              <a:t> in case of </a:t>
            </a:r>
            <a:r>
              <a:rPr lang="fr-FR" b="1" i="1" dirty="0" err="1" smtClean="0"/>
              <a:t>unresolvable</a:t>
            </a:r>
            <a:r>
              <a:rPr lang="fr-FR" b="1" i="1" dirty="0" smtClean="0"/>
              <a:t> conditions</a:t>
            </a:r>
            <a:endParaRPr lang="fr-FR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484096" y="6021288"/>
            <a:ext cx="6152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3200" b="1" kern="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Transformation </a:t>
            </a:r>
            <a:r>
              <a:rPr lang="fr-FR" sz="3200" b="1" kern="0" dirty="0" err="1"/>
              <a:t>problem</a:t>
            </a:r>
            <a:r>
              <a:rPr lang="fr-FR" sz="3200" b="1" kern="0" dirty="0"/>
              <a:t> frame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V="1">
            <a:off x="5750340" y="1901567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6" name="Group 10"/>
          <p:cNvGrpSpPr/>
          <p:nvPr/>
        </p:nvGrpSpPr>
        <p:grpSpPr>
          <a:xfrm>
            <a:off x="811869" y="3106677"/>
            <a:ext cx="1512168" cy="792088"/>
            <a:chOff x="827584" y="3068960"/>
            <a:chExt cx="1512168" cy="792088"/>
          </a:xfrm>
        </p:grpSpPr>
        <p:sp>
          <p:nvSpPr>
            <p:cNvPr id="7" name="Rectangle 6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6"/>
          <p:cNvGrpSpPr/>
          <p:nvPr/>
        </p:nvGrpSpPr>
        <p:grpSpPr>
          <a:xfrm>
            <a:off x="6680521" y="2926657"/>
            <a:ext cx="1800200" cy="1152128"/>
            <a:chOff x="6696236" y="2888940"/>
            <a:chExt cx="1800200" cy="1152128"/>
          </a:xfrm>
        </p:grpSpPr>
        <p:sp>
          <p:nvSpPr>
            <p:cNvPr id="11" name="Oval 10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131726"/>
              <a:ext cx="1584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Notify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crew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about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unresolvable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conditions</a:t>
              </a:r>
              <a:endPara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5348373" y="3910060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24037" y="3502721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24037" y="2303534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48373" y="506023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{notification}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48"/>
          <p:cNvSpPr txBox="1">
            <a:spLocks/>
          </p:cNvSpPr>
          <p:nvPr/>
        </p:nvSpPr>
        <p:spPr>
          <a:xfrm>
            <a:off x="5963555" y="387902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b </a:t>
            </a:r>
            <a:endParaRPr lang="fr-FR" sz="1400" b="1" dirty="0" smtClean="0"/>
          </a:p>
        </p:txBody>
      </p:sp>
      <p:sp>
        <p:nvSpPr>
          <p:cNvPr id="18" name="Text Placeholder 48"/>
          <p:cNvSpPr txBox="1">
            <a:spLocks/>
          </p:cNvSpPr>
          <p:nvPr/>
        </p:nvSpPr>
        <p:spPr>
          <a:xfrm>
            <a:off x="6140461" y="243886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36205" y="1891883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FDIR Storage System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36205" y="4078784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</a:t>
            </a: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811869" y="5060233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notification,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unresolvable</a:t>
            </a:r>
            <a:r>
              <a:rPr lang="fr-FR" sz="1400" b="1" kern="0" dirty="0" smtClean="0">
                <a:latin typeface="+mn-lt"/>
                <a:cs typeface="+mn-cs"/>
              </a:rPr>
              <a:t> conditions}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48"/>
          <p:cNvSpPr txBox="1">
            <a:spLocks/>
          </p:cNvSpPr>
          <p:nvPr/>
        </p:nvSpPr>
        <p:spPr>
          <a:xfrm>
            <a:off x="3032067" y="373500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23" name="Text Placeholder 48"/>
          <p:cNvSpPr txBox="1">
            <a:spLocks/>
          </p:cNvSpPr>
          <p:nvPr/>
        </p:nvSpPr>
        <p:spPr>
          <a:xfrm>
            <a:off x="2867211" y="258287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1869" y="5520409"/>
            <a:ext cx="385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8373" y="5520408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41441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617</Words>
  <Application>Microsoft Office PowerPoint</Application>
  <PresentationFormat>Affichage à l'écran (4:3)</PresentationFormat>
  <Paragraphs>158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Charte graphique_PA</vt:lpstr>
      <vt:lpstr>FDIR    Spacecraft fault protection system</vt:lpstr>
      <vt:lpstr>Table of Contents</vt:lpstr>
      <vt:lpstr>Diapositive 3</vt:lpstr>
      <vt:lpstr>Business purpose</vt:lpstr>
      <vt:lpstr>System requirements</vt:lpstr>
      <vt:lpstr>Problem frames</vt:lpstr>
      <vt:lpstr>Problem frames (cont.)</vt:lpstr>
      <vt:lpstr>Problem frames (cont.)</vt:lpstr>
      <vt:lpstr>Problem frames (cont.)</vt:lpstr>
      <vt:lpstr>Problem frames (cont.)</vt:lpstr>
      <vt:lpstr>Diapositive 11</vt:lpstr>
      <vt:lpstr>Use case diagram</vt:lpstr>
      <vt:lpstr>Sequence diagrams</vt:lpstr>
      <vt:lpstr>Sequence diagrams (cont.)</vt:lpstr>
      <vt:lpstr>Diapositive 15</vt:lpstr>
      <vt:lpstr>Identified attributes</vt:lpstr>
      <vt:lpstr>Improvised attributes</vt:lpstr>
      <vt:lpstr>Diapositive 18</vt:lpstr>
      <vt:lpstr>User interface design</vt:lpstr>
      <vt:lpstr>Diapositive 20</vt:lpstr>
      <vt:lpstr>Diapositive 21</vt:lpstr>
      <vt:lpstr>Diapositive 22</vt:lpstr>
      <vt:lpstr>Usability scenarios discussions</vt:lpstr>
      <vt:lpstr>conclusion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165</cp:revision>
  <dcterms:created xsi:type="dcterms:W3CDTF">2009-09-23T16:56:23Z</dcterms:created>
  <dcterms:modified xsi:type="dcterms:W3CDTF">2009-10-14T08:29:53Z</dcterms:modified>
</cp:coreProperties>
</file>