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3" r:id="rId10"/>
    <p:sldId id="343" r:id="rId11"/>
    <p:sldId id="339" r:id="rId12"/>
    <p:sldId id="340" r:id="rId13"/>
    <p:sldId id="357" r:id="rId14"/>
    <p:sldId id="341" r:id="rId15"/>
    <p:sldId id="358" r:id="rId16"/>
    <p:sldId id="344" r:id="rId17"/>
    <p:sldId id="346" r:id="rId18"/>
    <p:sldId id="347" r:id="rId19"/>
    <p:sldId id="359" r:id="rId20"/>
    <p:sldId id="345" r:id="rId21"/>
    <p:sldId id="348" r:id="rId22"/>
    <p:sldId id="353" r:id="rId23"/>
    <p:sldId id="354" r:id="rId24"/>
    <p:sldId id="355" r:id="rId25"/>
    <p:sldId id="352" r:id="rId26"/>
    <p:sldId id="332" r:id="rId27"/>
    <p:sldId id="308" r:id="rId28"/>
    <p:sldId id="286" r:id="rId2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60" autoAdjust="0"/>
    <p:restoredTop sz="93642" autoAdjust="0"/>
  </p:normalViewPr>
  <p:slideViewPr>
    <p:cSldViewPr>
      <p:cViewPr varScale="1">
        <p:scale>
          <a:sx n="57" d="100"/>
          <a:sy n="57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400" dirty="0" smtClean="0"/>
            <a:t>New aspects of </a:t>
          </a:r>
          <a:r>
            <a:rPr lang="fr-FR" sz="2400" dirty="0" err="1" smtClean="0"/>
            <a:t>requirements</a:t>
          </a:r>
          <a:r>
            <a:rPr lang="fr-FR" sz="2400" dirty="0" smtClean="0"/>
            <a:t> </a:t>
          </a:r>
          <a:r>
            <a:rPr lang="fr-FR" sz="2400" dirty="0" err="1" smtClean="0"/>
            <a:t>were</a:t>
          </a:r>
          <a:r>
            <a:rPr lang="fr-FR" sz="2400" dirty="0" smtClean="0"/>
            <a:t> </a:t>
          </a:r>
          <a:r>
            <a:rPr lang="fr-FR" sz="2400" dirty="0" err="1" smtClean="0"/>
            <a:t>emphasized</a:t>
          </a:r>
          <a:r>
            <a:rPr lang="fr-FR" sz="2400" dirty="0" smtClean="0"/>
            <a:t> </a:t>
          </a:r>
          <a:r>
            <a:rPr lang="fr-FR" sz="2400" dirty="0" err="1" smtClean="0"/>
            <a:t>using</a:t>
          </a:r>
          <a:r>
            <a:rPr lang="fr-FR" sz="2400" dirty="0" smtClean="0"/>
            <a:t> </a:t>
          </a:r>
          <a:r>
            <a:rPr lang="fr-FR" sz="2400" dirty="0" err="1" smtClean="0"/>
            <a:t>problem</a:t>
          </a:r>
          <a:r>
            <a:rPr lang="fr-FR" sz="2400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New aspects of </a:t>
          </a:r>
          <a:r>
            <a:rPr lang="fr-FR" sz="2400" kern="1200" dirty="0" err="1" smtClean="0"/>
            <a:t>requirements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were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emphasized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using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problem</a:t>
          </a:r>
          <a:r>
            <a:rPr lang="fr-FR" sz="2400" kern="1200" dirty="0" smtClean="0"/>
            <a:t> frames.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Necessity</a:t>
          </a:r>
          <a:r>
            <a:rPr lang="fr-FR" sz="2400" kern="1200" dirty="0" smtClean="0"/>
            <a:t> of:</a:t>
          </a:r>
          <a:endParaRPr lang="fr-FR" sz="24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8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0663280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47034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196280" y="980728"/>
            <a:ext cx="7264152" cy="56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59651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412763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72808" cy="54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6993481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2460304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3944144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5" name="Picture 3" descr="D:\Bureau\Capturer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699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4280331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D:\Bureau\Capturer2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5831"/>
            <a:ext cx="8712968" cy="37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546766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xmlns:mc="http://schemas.openxmlformats.org/markup-compatibility/2006" xmlns:a14="http://schemas.microsoft.com/office/drawing/2007/7/7/main" val="FFFFFF" mc:Ignorable=""/>
              </a:clrFrom>
              <a:clrTo>
                <a:srgbClr xmlns:mc="http://schemas.openxmlformats.org/markup-compatibility/2006" xmlns:a14="http://schemas.microsoft.com/office/drawing/2007/7/7/main" val="FFFFFF" mc:Ignorable="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788978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2788548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Concurrent activities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Displaying in different views &amp; ways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12159911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996111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system 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70725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smtClean="0"/>
              <a:t>1/2:  </a:t>
            </a:r>
            <a:r>
              <a:rPr lang="fr-FR" b="1" i="1" dirty="0" smtClean="0"/>
              <a:t>Display information </a:t>
            </a:r>
            <a:r>
              <a:rPr lang="fr-FR" b="1" i="1" dirty="0" err="1" smtClean="0"/>
              <a:t>continuously</a:t>
            </a:r>
            <a:endParaRPr lang="fr-FR" sz="3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766055" y="2094669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7584" y="3299779"/>
            <a:ext cx="1512168" cy="792088"/>
            <a:chOff x="827584" y="3068960"/>
            <a:chExt cx="1512168" cy="792088"/>
          </a:xfrm>
        </p:grpSpPr>
        <p:sp>
          <p:nvSpPr>
            <p:cNvPr id="47" name="Rectangle 4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696236" y="3119759"/>
            <a:ext cx="1800200" cy="1152128"/>
            <a:chOff x="6696236" y="2888940"/>
            <a:chExt cx="1800200" cy="1152128"/>
          </a:xfrm>
        </p:grpSpPr>
        <p:sp>
          <p:nvSpPr>
            <p:cNvPr id="51" name="Oval 5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364088" y="4103162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39752" y="3695823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39752" y="2496636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7101" y="5242303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5979270" y="40721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6156176" y="26319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51920" y="2084985"/>
            <a:ext cx="1512168" cy="823301"/>
            <a:chOff x="3419872" y="1885619"/>
            <a:chExt cx="1512168" cy="823301"/>
          </a:xfrm>
        </p:grpSpPr>
        <p:sp>
          <p:nvSpPr>
            <p:cNvPr id="60" name="Rectangle 59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51920" y="4271886"/>
            <a:ext cx="1512168" cy="823301"/>
            <a:chOff x="3491880" y="4041068"/>
            <a:chExt cx="1512168" cy="823301"/>
          </a:xfrm>
        </p:grpSpPr>
        <p:sp>
          <p:nvSpPr>
            <p:cNvPr id="63" name="Rectangle 62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27584" y="5253337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 Placeholder 48"/>
          <p:cNvSpPr txBox="1">
            <a:spLocks/>
          </p:cNvSpPr>
          <p:nvPr/>
        </p:nvSpPr>
        <p:spPr>
          <a:xfrm>
            <a:off x="3047782" y="39281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7" name="Text Placeholder 48"/>
          <p:cNvSpPr txBox="1">
            <a:spLocks/>
          </p:cNvSpPr>
          <p:nvPr/>
        </p:nvSpPr>
        <p:spPr>
          <a:xfrm>
            <a:off x="2882926" y="277597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7584" y="5713511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7101" y="571351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5776" y="6084585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7698183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smtClean="0"/>
              <a:t>2/2:           </a:t>
            </a:r>
            <a:r>
              <a:rPr lang="fr-FR" b="1" i="1" dirty="0" smtClean="0"/>
              <a:t>Information </a:t>
            </a:r>
            <a:r>
              <a:rPr lang="fr-FR" b="1" i="1" dirty="0" err="1" smtClean="0"/>
              <a:t>retrieval</a:t>
            </a:r>
            <a:endParaRPr lang="fr-FR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5766055" y="1994302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7584" y="3199412"/>
            <a:ext cx="1512168" cy="792088"/>
            <a:chOff x="827584" y="3068960"/>
            <a:chExt cx="1512168" cy="792088"/>
          </a:xfrm>
        </p:grpSpPr>
        <p:sp>
          <p:nvSpPr>
            <p:cNvPr id="28" name="Rectangle 27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696236" y="3019392"/>
            <a:ext cx="1800200" cy="1152128"/>
            <a:chOff x="6696236" y="2888940"/>
            <a:chExt cx="1800200" cy="1152128"/>
          </a:xfrm>
        </p:grpSpPr>
        <p:sp>
          <p:nvSpPr>
            <p:cNvPr id="32" name="Oval 31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64088" y="4002795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3595456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39752" y="2396269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584" y="5454979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Placeholder 48"/>
          <p:cNvSpPr txBox="1">
            <a:spLocks/>
          </p:cNvSpPr>
          <p:nvPr/>
        </p:nvSpPr>
        <p:spPr>
          <a:xfrm>
            <a:off x="5979270" y="39717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6156176" y="253159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51920" y="4089313"/>
            <a:ext cx="1512168" cy="823301"/>
            <a:chOff x="3419872" y="1885619"/>
            <a:chExt cx="1512168" cy="823301"/>
          </a:xfrm>
        </p:grpSpPr>
        <p:sp>
          <p:nvSpPr>
            <p:cNvPr id="41" name="Rectangle 40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51920" y="2016071"/>
            <a:ext cx="1512168" cy="823301"/>
            <a:chOff x="3491880" y="4041068"/>
            <a:chExt cx="1512168" cy="823301"/>
          </a:xfrm>
        </p:grpSpPr>
        <p:sp>
          <p:nvSpPr>
            <p:cNvPr id="66" name="Rectangle 65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27584" y="4687029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 Placeholder 48"/>
          <p:cNvSpPr txBox="1">
            <a:spLocks/>
          </p:cNvSpPr>
          <p:nvPr/>
        </p:nvSpPr>
        <p:spPr>
          <a:xfrm>
            <a:off x="3047782" y="382773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70" name="Text Placeholder 48"/>
          <p:cNvSpPr txBox="1">
            <a:spLocks/>
          </p:cNvSpPr>
          <p:nvPr/>
        </p:nvSpPr>
        <p:spPr>
          <a:xfrm>
            <a:off x="2882926" y="26756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103" y="51190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84096" y="6093296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3" y="569514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635605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737251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584</Words>
  <Application>Microsoft Office PowerPoint</Application>
  <PresentationFormat>On-screen Show (4:3)</PresentationFormat>
  <Paragraphs>164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Charte graphique_PA</vt:lpstr>
      <vt:lpstr>FDIR    Spacecraft fault protection system</vt:lpstr>
      <vt:lpstr>Table of Contents</vt:lpstr>
      <vt:lpstr>PowerPoint Presentation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PowerPoint Presentation</vt:lpstr>
      <vt:lpstr>Use case diagram</vt:lpstr>
      <vt:lpstr>Sequence diagrams</vt:lpstr>
      <vt:lpstr>PowerPoint Presentation</vt:lpstr>
      <vt:lpstr>Sequence diagrams (cont.)</vt:lpstr>
      <vt:lpstr>PowerPoint Presentation</vt:lpstr>
      <vt:lpstr>PowerPoint Presentation</vt:lpstr>
      <vt:lpstr>Identified attributes</vt:lpstr>
      <vt:lpstr>Improvised attributes</vt:lpstr>
      <vt:lpstr>Improvised attributes</vt:lpstr>
      <vt:lpstr>PowerPoint Presentation</vt:lpstr>
      <vt:lpstr>User interface design</vt:lpstr>
      <vt:lpstr>PowerPoint Presentation</vt:lpstr>
      <vt:lpstr>PowerPoint Presentation</vt:lpstr>
      <vt:lpstr>PowerPoint Presentation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181</cp:revision>
  <dcterms:created xsi:type="dcterms:W3CDTF">2009-09-23T16:56:23Z</dcterms:created>
  <dcterms:modified xsi:type="dcterms:W3CDTF">2009-10-14T14:10:47Z</dcterms:modified>
</cp:coreProperties>
</file>