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344" r:id="rId5"/>
    <p:sldId id="358" r:id="rId6"/>
    <p:sldId id="359" r:id="rId7"/>
    <p:sldId id="345" r:id="rId8"/>
    <p:sldId id="351" r:id="rId9"/>
    <p:sldId id="352" r:id="rId10"/>
    <p:sldId id="343" r:id="rId11"/>
    <p:sldId id="335" r:id="rId12"/>
    <p:sldId id="347" r:id="rId13"/>
    <p:sldId id="348" r:id="rId14"/>
    <p:sldId id="349" r:id="rId15"/>
    <p:sldId id="336" r:id="rId16"/>
    <p:sldId id="346" r:id="rId17"/>
    <p:sldId id="334" r:id="rId18"/>
    <p:sldId id="357" r:id="rId19"/>
    <p:sldId id="337" r:id="rId20"/>
    <p:sldId id="353" r:id="rId21"/>
    <p:sldId id="354" r:id="rId22"/>
    <p:sldId id="355" r:id="rId23"/>
    <p:sldId id="356" r:id="rId24"/>
    <p:sldId id="350" r:id="rId25"/>
    <p:sldId id="286" r:id="rId2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712" y="-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5.xml"/><Relationship Id="rId1" Type="http://schemas.openxmlformats.org/officeDocument/2006/relationships/customXml" Target="../customXml/item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theme" Target="theme/them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handoutMaster" Target="handoutMasters/handoutMaster1.xml"/><Relationship Id="rId26" Type="http://schemas.openxmlformats.org/officeDocument/2006/relationships/slide" Target="slides/slide24.xml"/><Relationship Id="rId30" Type="http://schemas.openxmlformats.org/officeDocument/2006/relationships/presProps" Target="presProps.xml"/><Relationship Id="rId11" Type="http://schemas.openxmlformats.org/officeDocument/2006/relationships/slide" Target="slides/slide9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3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5715008" y="4643446"/>
            <a:ext cx="3220922" cy="194950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928662" y="3214686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14414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285984" y="4429132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7422" y="3643314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00760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858016" y="5357826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57950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3834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826189" y="5675537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500958" y="600076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0430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4357686" y="4643446"/>
            <a:ext cx="1500198" cy="107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 err="1" smtClean="0"/>
              <a:t>ACME’s</a:t>
            </a:r>
            <a:r>
              <a:rPr lang="en-US" dirty="0" smtClean="0"/>
              <a:t> goals is to be an ADL interchange format</a:t>
            </a:r>
          </a:p>
          <a:p>
            <a:pPr lvl="1"/>
            <a:r>
              <a:rPr lang="en-US" dirty="0" smtClean="0"/>
              <a:t>Facilities exist for translating ACME to Aesop, </a:t>
            </a:r>
            <a:r>
              <a:rPr lang="en-US" dirty="0" err="1" smtClean="0"/>
              <a:t>Rapide</a:t>
            </a:r>
            <a:r>
              <a:rPr lang="en-US" dirty="0" smtClean="0"/>
              <a:t>, Wright, and back</a:t>
            </a:r>
          </a:p>
          <a:p>
            <a:endParaRPr lang="en-US" dirty="0" smtClean="0"/>
          </a:p>
          <a:p>
            <a:r>
              <a:rPr lang="en-US" dirty="0" smtClean="0"/>
              <a:t>Some steps have to be taken to take full advantage of this (e.g. Wright to </a:t>
            </a:r>
            <a:r>
              <a:rPr lang="en-US" dirty="0" err="1" smtClean="0"/>
              <a:t>Rapide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specification form ADL 1 to ACME specification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the annotated ACME specification in ACME specification with ADL 2 annotations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Finally, </a:t>
            </a:r>
            <a:r>
              <a:rPr lang="en-US" dirty="0" smtClean="0"/>
              <a:t>ACME code can be directly translated into ADL 2 specific description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An ADL is a language for modeling a software system’s conceptual architecture, distinguished from the system’s implementation</a:t>
            </a:r>
          </a:p>
          <a:p>
            <a:endParaRPr lang="en-US" dirty="0" smtClean="0"/>
          </a:p>
          <a:p>
            <a:r>
              <a:rPr lang="en-US" dirty="0" err="1" smtClean="0"/>
              <a:t>ADLs</a:t>
            </a:r>
            <a:r>
              <a:rPr lang="en-US" dirty="0" smtClean="0"/>
              <a:t> </a:t>
            </a:r>
            <a:r>
              <a:rPr lang="en-US" dirty="0" smtClean="0"/>
              <a:t>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1152</Words>
  <Application>Microsoft Office PowerPoint</Application>
  <PresentationFormat>On-screen Show (4:3)</PresentationFormat>
  <Paragraphs>285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Charte graphique_PA</vt:lpstr>
      <vt:lpstr>ACME    A powerful ADL</vt:lpstr>
      <vt:lpstr>Table of Contents</vt:lpstr>
      <vt:lpstr>1. Why do we use ADLS ?</vt:lpstr>
      <vt:lpstr>Acme transformation</vt:lpstr>
      <vt:lpstr>Acme transformation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273</cp:revision>
  <dcterms:created xsi:type="dcterms:W3CDTF">2009-11-18T10:52:31Z</dcterms:created>
  <dcterms:modified xsi:type="dcterms:W3CDTF">2009-11-18T13:15:54Z</dcterms:modified>
</cp:coreProperties>
</file>