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88" r:id="rId4"/>
    <p:sldId id="290" r:id="rId5"/>
    <p:sldId id="287" r:id="rId6"/>
    <p:sldId id="289" r:id="rId7"/>
    <p:sldId id="291" r:id="rId8"/>
    <p:sldId id="292" r:id="rId9"/>
    <p:sldId id="293" r:id="rId10"/>
    <p:sldId id="297" r:id="rId11"/>
    <p:sldId id="298" r:id="rId12"/>
    <p:sldId id="299" r:id="rId13"/>
    <p:sldId id="300" r:id="rId14"/>
    <p:sldId id="294" r:id="rId15"/>
    <p:sldId id="295" r:id="rId16"/>
    <p:sldId id="296" r:id="rId17"/>
    <p:sldId id="286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760" autoAdjust="0"/>
    <p:restoredTop sz="94500" autoAdjust="0"/>
  </p:normalViewPr>
  <p:slideViewPr>
    <p:cSldViewPr>
      <p:cViewPr varScale="1">
        <p:scale>
          <a:sx n="70" d="100"/>
          <a:sy n="70" d="100"/>
        </p:scale>
        <p:origin x="-4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24/09/2009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24/09/2009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September 24th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Park,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Ricciardi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, Alauzet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1000">
                <a:solidFill>
                  <a:srgbClr val="7F7F7F"/>
                </a:solidFill>
                <a:ea typeface="굴림" charset="-127"/>
              </a:rPr>
              <a:t>CS642 - </a:t>
            </a:r>
            <a:r>
              <a:rPr lang="en-US" altLang="ko-KR" sz="1000">
                <a:solidFill>
                  <a:srgbClr val="7F7F7F"/>
                </a:solidFill>
                <a:ea typeface="굴림" charset="-127"/>
              </a:rPr>
              <a:t>Session key management in a spontaneous network</a:t>
            </a:r>
            <a:endParaRPr lang="fr-FR" altLang="ko-KR" sz="100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729538" y="6643688"/>
            <a:ext cx="13557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September 23th, 2009</a:t>
            </a:r>
            <a:endParaRPr lang="fr-FR" altLang="ko-KR" sz="90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Descriptions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Shutdown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failed, we want to shutdown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part of the system is shutdown</a:t>
            </a:r>
          </a:p>
          <a:p>
            <a:pPr lvl="1">
              <a:defRPr/>
            </a:pPr>
            <a:r>
              <a:rPr sz="2800" smtClean="0"/>
              <a:t>Guaranty in case of success : any actions could not be done to this part</a:t>
            </a:r>
          </a:p>
          <a:p>
            <a:pPr lvl="1">
              <a:defRPr/>
            </a:pPr>
            <a:r>
              <a:rPr sz="2800" smtClean="0"/>
              <a:t>Guaranty in case of failure : the system turns 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</a:t>
            </a:r>
            <a:r>
              <a:rPr lang="en-US" dirty="0" smtClean="0"/>
              <a:t>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Restart one part of the system:</a:t>
            </a:r>
          </a:p>
          <a:p>
            <a:pPr lvl="1">
              <a:defRPr/>
            </a:pPr>
            <a:r>
              <a:rPr lang="en-US" sz="2800" dirty="0" smtClean="0"/>
              <a:t>Context of use : a part of the system is shutdown, we want to restart it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the part is shutdown</a:t>
            </a:r>
          </a:p>
          <a:p>
            <a:pPr lvl="1">
              <a:defRPr/>
            </a:pPr>
            <a:r>
              <a:rPr sz="2800" smtClean="0"/>
              <a:t>Post-condition: the part is switched on</a:t>
            </a:r>
          </a:p>
          <a:p>
            <a:pPr lvl="1">
              <a:defRPr/>
            </a:pPr>
            <a:r>
              <a:rPr sz="2800" smtClean="0"/>
              <a:t>Guaranty in case of success : Any action could be done after reboot</a:t>
            </a:r>
          </a:p>
          <a:p>
            <a:pPr lvl="1">
              <a:defRPr/>
            </a:pPr>
            <a:r>
              <a:rPr sz="2800" smtClean="0"/>
              <a:t>Guaranty in case of failure : the system is off yet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</a:t>
            </a:r>
            <a:r>
              <a:rPr lang="en-US" dirty="0" smtClean="0"/>
              <a:t>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Switch to backup system:</a:t>
            </a:r>
          </a:p>
          <a:p>
            <a:pPr lvl="1">
              <a:defRPr/>
            </a:pPr>
            <a:r>
              <a:rPr lang="en-US" sz="2800" dirty="0" smtClean="0"/>
              <a:t>Context of use : the current system is corrupted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faulty system is switched to a spare system</a:t>
            </a:r>
          </a:p>
          <a:p>
            <a:pPr lvl="1">
              <a:defRPr/>
            </a:pPr>
            <a:r>
              <a:rPr sz="2800" smtClean="0"/>
              <a:t>Guaranty in case of success : the system is not corrupted yet</a:t>
            </a:r>
          </a:p>
          <a:p>
            <a:pPr lvl="1">
              <a:defRPr/>
            </a:pPr>
            <a:r>
              <a:rPr sz="2800" smtClean="0"/>
              <a:t>Guaranty in case of failure : none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CASES </a:t>
            </a:r>
            <a:r>
              <a:rPr lang="en-US" dirty="0" smtClean="0"/>
              <a:t>Descriptions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38"/>
            <a:ext cx="8643938" cy="5357812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Find information about a part of the system:</a:t>
            </a:r>
          </a:p>
          <a:p>
            <a:pPr lvl="1">
              <a:defRPr/>
            </a:pPr>
            <a:r>
              <a:rPr lang="en-US" sz="2800" dirty="0" smtClean="0"/>
              <a:t>Context of use : the crew wants to know some information about a part of the system</a:t>
            </a:r>
          </a:p>
          <a:p>
            <a:pPr lvl="1">
              <a:defRPr/>
            </a:pPr>
            <a:r>
              <a:rPr sz="2800" smtClean="0"/>
              <a:t>Actors : Crew / Flight control</a:t>
            </a:r>
          </a:p>
          <a:p>
            <a:pPr lvl="1">
              <a:defRPr/>
            </a:pPr>
            <a:r>
              <a:rPr sz="2800" smtClean="0"/>
              <a:t>Pre-condition: none</a:t>
            </a:r>
          </a:p>
          <a:p>
            <a:pPr lvl="1">
              <a:defRPr/>
            </a:pPr>
            <a:r>
              <a:rPr sz="2800" smtClean="0"/>
              <a:t>Post-condition: the crew receives the information</a:t>
            </a:r>
          </a:p>
          <a:p>
            <a:pPr lvl="1">
              <a:defRPr/>
            </a:pPr>
            <a:r>
              <a:rPr sz="2800" smtClean="0"/>
              <a:t>Guaranty in case of success : we have the information</a:t>
            </a:r>
          </a:p>
          <a:p>
            <a:pPr lvl="1">
              <a:defRPr/>
            </a:pPr>
            <a:r>
              <a:rPr sz="2800" smtClean="0"/>
              <a:t>Guaranty in case of failure :  we don't have the information</a:t>
            </a:r>
          </a:p>
          <a:p>
            <a:pPr lvl="1">
              <a:buFont typeface="Wingdings" pitchFamily="2" charset="2"/>
              <a:buNone/>
              <a:defRPr/>
            </a:pPr>
            <a:endParaRPr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Fault recovering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Safing response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Sequence diagram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Critical failure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214563"/>
            <a:ext cx="8501063" cy="3929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Non-functionnal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model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</a:t>
            </a:r>
            <a:endParaRPr altLang="ko-KR" smtClean="0">
              <a:ea typeface="굴림" charset="-127"/>
            </a:endParaRPr>
          </a:p>
          <a:p>
            <a:pPr lvl="2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Diagram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description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specification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Sequence Diagram</a:t>
            </a:r>
          </a:p>
          <a:p>
            <a:pPr lvl="2"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Background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Detected when monitored values are out-of-tolerance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FDIR is a layered system. If a lower layer cannot resolve an issue it’s forwarded to an upper layer. If the Issue cannot be resolved by the system. It’s escalated to manual control.</a:t>
            </a:r>
          </a:p>
          <a:p>
            <a:pPr lvl="1"/>
            <a:r>
              <a:rPr lang="en-US" dirty="0" smtClean="0"/>
              <a:t>Automatic system</a:t>
            </a:r>
          </a:p>
          <a:p>
            <a:endParaRPr lang="en-US" dirty="0" smtClean="0"/>
          </a:p>
          <a:p>
            <a:r>
              <a:rPr lang="en-US" dirty="0" smtClean="0"/>
              <a:t>Spaceship crew and flight control can manually control the system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SCHEMA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smtClean="0"/>
              <a:t>The system can do these functions :</a:t>
            </a:r>
          </a:p>
          <a:p>
            <a:pPr lvl="1"/>
            <a:r>
              <a:rPr sz="2800" smtClean="0"/>
              <a:t>Guarantee the completion of any time critical activities of the spaceship</a:t>
            </a:r>
          </a:p>
          <a:p>
            <a:pPr lvl="1"/>
            <a:r>
              <a:rPr lang="en-US" sz="2800" dirty="0" smtClean="0"/>
              <a:t>Keep the control of the spacecraft with safety, </a:t>
            </a:r>
            <a:r>
              <a:rPr lang="en-US" sz="2800" dirty="0" err="1" smtClean="0"/>
              <a:t>observability</a:t>
            </a:r>
            <a:r>
              <a:rPr lang="en-US" sz="2800" dirty="0" smtClean="0"/>
              <a:t>&amp;</a:t>
            </a:r>
            <a:r>
              <a:rPr lang="en-US" sz="2800" dirty="0" err="1" smtClean="0"/>
              <a:t>commandability</a:t>
            </a:r>
          </a:p>
          <a:p>
            <a:pPr lvl="1"/>
            <a:r>
              <a:rPr lang="en-US" sz="2800" dirty="0" err="1" smtClean="0"/>
              <a:t>Analyse</a:t>
            </a:r>
            <a:r>
              <a:rPr lang="en-US" sz="2800" dirty="0" smtClean="0"/>
              <a:t>&amp; locate the fault</a:t>
            </a:r>
          </a:p>
          <a:p>
            <a:pPr lvl="1"/>
            <a:r>
              <a:rPr lang="en-US" sz="2800" dirty="0" smtClean="0"/>
              <a:t>Isolate the problem</a:t>
            </a:r>
          </a:p>
          <a:p>
            <a:pPr lvl="1"/>
            <a:r>
              <a:rPr lang="en-US" sz="2800" dirty="0" smtClean="0"/>
              <a:t>2 solutions :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/>
              <a:t>Recover the data by doing a backup</a:t>
            </a:r>
          </a:p>
          <a:p>
            <a:pPr lvl="2">
              <a:buNone/>
            </a:pPr>
            <a:r>
              <a:rPr lang="en-US" sz="2400" dirty="0" smtClean="0"/>
              <a:t>				and/or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ym typeface="Wingdings" pitchFamily="2" charset="2"/>
              </a:rPr>
              <a:t>	R</a:t>
            </a:r>
            <a:r>
              <a:rPr lang="en-US" sz="2400" dirty="0" smtClean="0"/>
              <a:t>estart the bugging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dirty="0" smtClean="0"/>
              <a:t>Unmanned spacecraft :</a:t>
            </a:r>
          </a:p>
          <a:p>
            <a:pPr lvl="1"/>
            <a:r>
              <a:rPr lang="en-US" sz="2800" dirty="0" smtClean="0"/>
              <a:t>Shutdown all non-critical functions</a:t>
            </a:r>
          </a:p>
          <a:p>
            <a:r>
              <a:rPr sz="2800" dirty="0" smtClean="0"/>
              <a:t>Manned spacecraft :</a:t>
            </a:r>
          </a:p>
          <a:p>
            <a:pPr lvl="1"/>
            <a:r>
              <a:rPr lang="en-US" sz="2800" dirty="0" smtClean="0"/>
              <a:t>Crew Intervention</a:t>
            </a:r>
          </a:p>
          <a:p>
            <a:pPr lvl="1"/>
            <a:endParaRPr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Testability</a:t>
            </a:r>
          </a:p>
          <a:p>
            <a:pPr lvl="1"/>
            <a:r>
              <a:rPr lang="en-US" sz="2400" dirty="0" smtClean="0"/>
              <a:t>The system and its parts have to be able to be tested through inspections, simulations and analyses before on-board installation </a:t>
            </a:r>
          </a:p>
          <a:p>
            <a:r>
              <a:rPr lang="en-US" sz="2800" dirty="0" smtClean="0"/>
              <a:t>Reliability</a:t>
            </a:r>
          </a:p>
          <a:p>
            <a:pPr lvl="1"/>
            <a:r>
              <a:rPr lang="en-US" sz="2400" dirty="0" smtClean="0"/>
              <a:t>The system must be reliable in all operating conditions. System failure could lead to loss of human life.</a:t>
            </a:r>
          </a:p>
          <a:p>
            <a:r>
              <a:rPr lang="en-US" sz="2800" dirty="0" smtClean="0"/>
              <a:t>Availability</a:t>
            </a:r>
          </a:p>
          <a:p>
            <a:pPr lvl="1"/>
            <a:r>
              <a:rPr lang="en-US" sz="2400" dirty="0" smtClean="0"/>
              <a:t>The system must not lock or stall when processing data. It must work asynchronously.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Resilience</a:t>
            </a:r>
          </a:p>
          <a:p>
            <a:pPr lvl="1"/>
            <a:r>
              <a:rPr lang="en-US" sz="2400" dirty="0" smtClean="0"/>
              <a:t>The system must be able to maintain an acceptable level of service in spite failures in parts of the FDRI system.</a:t>
            </a:r>
          </a:p>
          <a:p>
            <a:r>
              <a:rPr lang="en-US" sz="2800" dirty="0" smtClean="0"/>
              <a:t>Response time</a:t>
            </a:r>
          </a:p>
          <a:p>
            <a:pPr lvl="1"/>
            <a:r>
              <a:rPr lang="en-US" sz="2400" dirty="0" smtClean="0"/>
              <a:t>The system must respond in timely manner so that problematic systems can be shut down before any damage is done.</a:t>
            </a:r>
          </a:p>
          <a:p>
            <a:r>
              <a:rPr lang="en-US" sz="2800" dirty="0" smtClean="0"/>
              <a:t>Documentation</a:t>
            </a:r>
          </a:p>
          <a:p>
            <a:pPr lvl="1"/>
            <a:r>
              <a:rPr lang="en-US" sz="2400" dirty="0" smtClean="0"/>
              <a:t>Technical and software documentation has to be accurate so that the spacecraft crew and flight control know how to administer the system and perform actions </a:t>
            </a:r>
            <a:r>
              <a:rPr lang="en-US" sz="2400" smtClean="0"/>
              <a:t>through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Use case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644</Words>
  <PresentationFormat>Affichage à l'écran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Charte graphique_PA</vt:lpstr>
      <vt:lpstr>FDIR    Fault protection system</vt:lpstr>
      <vt:lpstr>Table of ContentS</vt:lpstr>
      <vt:lpstr>Background</vt:lpstr>
      <vt:lpstr>SCHEMA</vt:lpstr>
      <vt:lpstr>Requirements</vt:lpstr>
      <vt:lpstr>Requirements</vt:lpstr>
      <vt:lpstr>NON-Functional REQUIREMENTS</vt:lpstr>
      <vt:lpstr>Non-functional requirements</vt:lpstr>
      <vt:lpstr>Use case</vt:lpstr>
      <vt:lpstr>Use CASES Descriptions</vt:lpstr>
      <vt:lpstr>Use CASES Descriptions (cont.)</vt:lpstr>
      <vt:lpstr>Use CASES Descriptions (cont.)</vt:lpstr>
      <vt:lpstr>Use CASES Descriptions (cont.)</vt:lpstr>
      <vt:lpstr>Sequence diagram</vt:lpstr>
      <vt:lpstr>Sequence diagram (cont.)</vt:lpstr>
      <vt:lpstr>Sequence diagram (cont.)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19</cp:revision>
  <dcterms:created xsi:type="dcterms:W3CDTF">2009-09-23T15:52:59Z</dcterms:created>
  <dcterms:modified xsi:type="dcterms:W3CDTF">2009-09-23T16:53:02Z</dcterms:modified>
</cp:coreProperties>
</file>