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42" r:id="rId10"/>
    <p:sldId id="335" r:id="rId11"/>
    <p:sldId id="347" r:id="rId12"/>
    <p:sldId id="348" r:id="rId13"/>
    <p:sldId id="349" r:id="rId14"/>
    <p:sldId id="336" r:id="rId15"/>
    <p:sldId id="346" r:id="rId16"/>
    <p:sldId id="334" r:id="rId17"/>
    <p:sldId id="337" r:id="rId18"/>
    <p:sldId id="353" r:id="rId19"/>
    <p:sldId id="354" r:id="rId20"/>
    <p:sldId id="355" r:id="rId21"/>
    <p:sldId id="356" r:id="rId22"/>
    <p:sldId id="338" r:id="rId23"/>
    <p:sldId id="339" r:id="rId24"/>
    <p:sldId id="340" r:id="rId25"/>
    <p:sldId id="341" r:id="rId26"/>
    <p:sldId id="350" r:id="rId27"/>
    <p:sldId id="286" r:id="rId2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</a:t>
            </a:r>
            <a:r>
              <a:rPr smtClean="0"/>
              <a:t>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</a:t>
            </a:r>
            <a:r>
              <a:rPr smtClean="0"/>
              <a:t>system</a:t>
            </a:r>
            <a:endParaRPr smtClean="0"/>
          </a:p>
        </p:txBody>
      </p:sp>
      <p:sp>
        <p:nvSpPr>
          <p:cNvPr id="12" name="Ellipse 11"/>
          <p:cNvSpPr/>
          <p:nvPr/>
        </p:nvSpPr>
        <p:spPr>
          <a:xfrm>
            <a:off x="2357422" y="2265313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71735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3286115" y="3618875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4143371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357554" y="2934120"/>
            <a:ext cx="10491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184360" y="3611173"/>
            <a:ext cx="920112" cy="14301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29322" y="4286256"/>
            <a:ext cx="2791722" cy="2171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86512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786578" y="5471215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500826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6644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326123" y="5699159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286644" y="589749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</a:t>
            </a:r>
            <a:r>
              <a:rPr smtClean="0"/>
              <a:t>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</a:t>
            </a:r>
            <a:r>
              <a:rPr lang="en-US" dirty="0" smtClean="0"/>
              <a:t>method </a:t>
            </a:r>
            <a:r>
              <a:rPr lang="en-US" dirty="0" smtClean="0"/>
              <a:t>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smtClean="0"/>
              <a:t>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</a:t>
            </a:r>
            <a:r>
              <a:rPr smtClean="0"/>
              <a:t>defined</a:t>
            </a:r>
            <a:endParaRPr smtClean="0"/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</a:t>
            </a:r>
            <a:r>
              <a:rPr smtClean="0"/>
              <a:t>. </a:t>
            </a:r>
            <a:r>
              <a:rPr smtClean="0"/>
              <a:t>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</a:t>
            </a:r>
            <a:r>
              <a:rPr b="1" i="1" smtClean="0"/>
              <a:t>Tradeoff Analysis </a:t>
            </a:r>
            <a:r>
              <a:rPr b="1" i="1" smtClean="0"/>
              <a:t>Method</a:t>
            </a:r>
            <a:endParaRPr b="1" i="1" smtClean="0"/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are </a:t>
            </a:r>
            <a:r>
              <a:rPr lang="en-US" dirty="0" smtClean="0"/>
              <a:t>typically</a:t>
            </a:r>
            <a:endParaRPr lang="en-US" dirty="0" smtClean="0"/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</a:t>
            </a:r>
            <a:r>
              <a:rPr lang="en-US" dirty="0" smtClean="0"/>
              <a:t>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</a:t>
            </a:r>
            <a:r>
              <a:rPr lang="en-US" dirty="0" smtClean="0"/>
              <a:t>assessable </a:t>
            </a:r>
            <a:r>
              <a:rPr lang="en-US" dirty="0" smtClean="0"/>
              <a:t>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</a:t>
            </a:r>
            <a:r>
              <a:rPr lang="en-GB" dirty="0" smtClean="0"/>
              <a:t>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!</a:t>
            </a:r>
            <a:endParaRPr kumimoji="0" lang="en-GB" sz="2800" b="1" i="1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</a:t>
            </a:r>
            <a:r>
              <a:rPr lang="en-US" sz="2800" dirty="0" smtClean="0"/>
              <a:t>created in 1995 </a:t>
            </a:r>
            <a:r>
              <a:rPr lang="en-US" sz="2800" dirty="0" smtClean="0"/>
              <a:t>by Carnegie Mellon </a:t>
            </a:r>
            <a:r>
              <a:rPr lang="en-US" sz="2800" dirty="0" smtClean="0"/>
              <a:t>University</a:t>
            </a:r>
            <a:endParaRPr lang="en-US" sz="2800" dirty="0" smtClean="0"/>
          </a:p>
          <a:p>
            <a:r>
              <a:rPr lang="en-US" sz="2800" dirty="0" smtClean="0"/>
              <a:t>The original goal was to </a:t>
            </a:r>
            <a:r>
              <a:rPr lang="en-US" sz="2800" dirty="0" smtClean="0"/>
              <a:t>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</a:t>
            </a:r>
            <a:r>
              <a:rPr lang="en-US" sz="2800" dirty="0" smtClean="0"/>
              <a:t>architecture language description.</a:t>
            </a:r>
          </a:p>
          <a:p>
            <a:r>
              <a:rPr lang="en-US" sz="2800" dirty="0" smtClean="0"/>
              <a:t>Provide descriptions </a:t>
            </a:r>
            <a:r>
              <a:rPr lang="en-US" sz="2800" dirty="0" smtClean="0"/>
              <a:t>that are </a:t>
            </a:r>
            <a:r>
              <a:rPr lang="en-US" sz="2800" dirty="0" smtClean="0"/>
              <a:t>easy to understand </a:t>
            </a:r>
            <a:r>
              <a:rPr lang="en-US" sz="2800" dirty="0" smtClean="0"/>
              <a:t>for </a:t>
            </a:r>
            <a:r>
              <a:rPr lang="en-US" sz="2800" dirty="0" smtClean="0"/>
              <a:t>everyone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Properties of any of above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</a:t>
            </a:r>
            <a:r>
              <a:rPr lang="en-US" dirty="0" smtClean="0"/>
              <a:t>describes a whole system thanks to</a:t>
            </a:r>
          </a:p>
          <a:p>
            <a:pPr lvl="1"/>
            <a:r>
              <a:rPr lang="en-US" dirty="0" smtClean="0"/>
              <a:t>Library of 7 architectural </a:t>
            </a:r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Components</a:t>
            </a:r>
            <a:endParaRPr lang="en-US" dirty="0" smtClean="0"/>
          </a:p>
          <a:p>
            <a:pPr lvl="2"/>
            <a:r>
              <a:rPr lang="en-US" dirty="0" smtClean="0"/>
              <a:t> 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  <a:endParaRPr lang="en-US" dirty="0" smtClean="0"/>
          </a:p>
          <a:p>
            <a:pPr lvl="2"/>
            <a:r>
              <a:rPr lang="en-US" dirty="0" smtClean="0"/>
              <a:t> representations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</a:t>
            </a:r>
            <a:r>
              <a:rPr smtClean="0"/>
              <a:t>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1265</Words>
  <Application>Microsoft Office PowerPoint</Application>
  <PresentationFormat>Affichage à l'écran (4:3)</PresentationFormat>
  <Paragraphs>331</Paragraphs>
  <Slides>26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kernel &amp; elements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Acme tool</vt:lpstr>
      <vt:lpstr>3. ACMESTUDIO</vt:lpstr>
      <vt:lpstr>3. ACMESTUDIO (cont.)</vt:lpstr>
      <vt:lpstr>3. ACMESTUDIO (cont.)</vt:lpstr>
      <vt:lpstr>3. ACMESTUDIO (cont.)</vt:lpstr>
      <vt:lpstr>4. ATAM</vt:lpstr>
      <vt:lpstr>4. ATAM(cont.)</vt:lpstr>
      <vt:lpstr>4. ATAM(cont.)</vt:lpstr>
      <vt:lpstr>4. 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256</cp:revision>
  <dcterms:created xsi:type="dcterms:W3CDTF">2009-09-23T16:56:23Z</dcterms:created>
  <dcterms:modified xsi:type="dcterms:W3CDTF">2009-11-11T14:02:42Z</dcterms:modified>
</cp:coreProperties>
</file>