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1"/>
  </p:notesMasterIdLst>
  <p:handoutMasterIdLst>
    <p:handoutMasterId r:id="rId32"/>
  </p:handoutMasterIdLst>
  <p:sldIdLst>
    <p:sldId id="256" r:id="rId3"/>
    <p:sldId id="292" r:id="rId4"/>
    <p:sldId id="288" r:id="rId5"/>
    <p:sldId id="289" r:id="rId6"/>
    <p:sldId id="290" r:id="rId7"/>
    <p:sldId id="293" r:id="rId8"/>
    <p:sldId id="296" r:id="rId9"/>
    <p:sldId id="294" r:id="rId10"/>
    <p:sldId id="295" r:id="rId11"/>
    <p:sldId id="298" r:id="rId12"/>
    <p:sldId id="313" r:id="rId13"/>
    <p:sldId id="314" r:id="rId14"/>
    <p:sldId id="318" r:id="rId15"/>
    <p:sldId id="305" r:id="rId16"/>
    <p:sldId id="308" r:id="rId17"/>
    <p:sldId id="316" r:id="rId18"/>
    <p:sldId id="309" r:id="rId19"/>
    <p:sldId id="317" r:id="rId20"/>
    <p:sldId id="312" r:id="rId21"/>
    <p:sldId id="299" r:id="rId22"/>
    <p:sldId id="300" r:id="rId23"/>
    <p:sldId id="301" r:id="rId24"/>
    <p:sldId id="302" r:id="rId25"/>
    <p:sldId id="303" r:id="rId26"/>
    <p:sldId id="319" r:id="rId27"/>
    <p:sldId id="291" r:id="rId28"/>
    <p:sldId id="304" r:id="rId29"/>
    <p:sldId id="286" r:id="rId3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62D"/>
    <a:srgbClr val="C44F00"/>
    <a:srgbClr val="FF6600"/>
  </p:clrMru>
  <p:extLst>
    <p:ext uri="{E76CE94A-603C-4142-B9EB-6D1370010A27}">
      <p14:discardImageEditData xmlns:mc="http://schemas.openxmlformats.org/markup-compatibility/2006" xmlns:mv="urn:schemas-microsoft-com:mac:vml" xmlns="" xmlns:p14="http://schemas.microsoft.com/office/powerpoint/2007/7/12/main" val="0"/>
    </p:ext>
    <p:ext uri="{D31A062A-798A-4329-ABDD-BBA856620510}">
      <p14:defaultImageDpi xmlns:mc="http://schemas.openxmlformats.org/markup-compatibility/2006" xmlns:mv="urn:schemas-microsoft-com:mac:vml" xmlns="" xmlns:p14="http://schemas.microsoft.com/office/powerpoint/2007/7/12/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164" autoAdjust="0"/>
    <p:restoredTop sz="93738" autoAdjust="0"/>
  </p:normalViewPr>
  <p:slideViewPr>
    <p:cSldViewPr>
      <p:cViewPr varScale="1">
        <p:scale>
          <a:sx n="66" d="100"/>
          <a:sy n="66" d="100"/>
        </p:scale>
        <p:origin x="-1188" y="-9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92D050">
            <a:alpha val="68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92D050">
            <a:alpha val="68000"/>
          </a:srgbClr>
        </a:solidFill>
        <a:ln w="9525">
          <a:solidFill>
            <a:schemeClr val="accent6"/>
          </a:solidFill>
        </a:ln>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92D050">
            <a:alpha val="80000"/>
          </a:srgbClr>
        </a:solidFill>
        <a:ln w="31750">
          <a:solidFill>
            <a:srgbClr val="FF0000"/>
          </a:solidFill>
        </a:ln>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92D050">
            <a:alpha val="80000"/>
          </a:srgbClr>
        </a:solidFill>
        <a:ln w="31750">
          <a:solidFill>
            <a:srgbClr val="FF0000"/>
          </a:solidFill>
        </a:ln>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26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26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FF0000">
            <a:alpha val="26000"/>
          </a:srgb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92D050">
            <a:alpha val="68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819601FC-246D-49C7-9605-8115EA9A9F4F}" type="presOf" srcId="{2F387301-5DE6-45E2-82CF-0968614BE5FA}" destId="{425E8F97-BAF5-4DED-8FE7-DD5A3C7B24FE}" srcOrd="0" destOrd="0" presId="urn:microsoft.com/office/officeart/2005/8/layout/chevron2"/>
    <dgm:cxn modelId="{5128E1C4-BF84-4B0B-A4E1-479B82D570AA}" type="presOf" srcId="{40BE8CB0-D409-4286-83A7-7CB88975B308}" destId="{0EC195B2-5C88-4735-92E1-811CE7167169}" srcOrd="0" destOrd="0" presId="urn:microsoft.com/office/officeart/2005/8/layout/chevron2"/>
    <dgm:cxn modelId="{317B5F41-B74B-4AFF-AE58-7A38754D48A9}" type="presOf" srcId="{BD27B93E-B34D-4D94-A918-74D1D64A6C14}" destId="{CBA989B8-077B-4FBE-A07C-9D242D152BED}" srcOrd="0" destOrd="0" presId="urn:microsoft.com/office/officeart/2005/8/layout/chevron2"/>
    <dgm:cxn modelId="{AC1CE5C7-94E2-4D90-8350-3968BCB182F7}" type="presOf" srcId="{7FE59F3C-D076-40C7-967F-EE61C565D313}" destId="{E62D6163-FD5E-4FC3-8631-1DE5C8F0E4FD}" srcOrd="0" destOrd="0" presId="urn:microsoft.com/office/officeart/2005/8/layout/chevron2"/>
    <dgm:cxn modelId="{5A2D9707-AF4A-4D04-BA81-68EC61602565}" srcId="{2F387301-5DE6-45E2-82CF-0968614BE5FA}" destId="{46644A12-61EF-421C-AD66-692EB805B048}" srcOrd="0" destOrd="0" parTransId="{35E85560-6E83-44EA-9448-56A5205AD6C1}" sibTransId="{A54C44D6-097E-487C-A2C6-13DCB3A2A27E}"/>
    <dgm:cxn modelId="{4EE12006-8D76-4482-9C4E-38A03E4CCBF1}" type="presOf" srcId="{3C486B70-D3FE-4970-B9B5-CA2D8B6F3EEE}" destId="{69ABBA2A-1B53-4120-8B56-E28A6169C332}" srcOrd="0" destOrd="0" presId="urn:microsoft.com/office/officeart/2005/8/layout/chevron2"/>
    <dgm:cxn modelId="{C5530A6B-DBCA-4005-A741-B86D7C8E4CD0}" srcId="{E2468726-E2C5-4CAB-A87E-212CDACC1D39}" destId="{3C486B70-D3FE-4970-B9B5-CA2D8B6F3EEE}" srcOrd="3" destOrd="0" parTransId="{1865F844-472F-4BB6-934F-E2B53C1A4B4A}" sibTransId="{954CD116-88A4-41A9-ACFA-9224822CD487}"/>
    <dgm:cxn modelId="{F9F463C3-6A6F-48A0-834D-814D86900AED}" type="presOf" srcId="{8EF861FA-3808-4B5F-A394-808F8FCA844F}" destId="{7D4674C8-3BBD-4727-A37D-F0C903662B5E}"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F71154B2-3EA5-405D-8A86-363157E8546F}" type="presOf" srcId="{0748FFA0-8B6F-4C0E-B3E0-2D39A1C0DFB1}" destId="{14B4288F-6627-46EB-BCBA-12FAAE9CB246}"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5259AB5A-C0B4-4E5A-B391-BCDA9A57D88D}" type="presOf" srcId="{6D29025B-7E9E-4523-984D-758507BDFCD3}" destId="{098EBCC1-266D-4A29-8BA8-958004418245}" srcOrd="0" destOrd="0" presId="urn:microsoft.com/office/officeart/2005/8/layout/chevron2"/>
    <dgm:cxn modelId="{19B91C3C-8CFA-4743-8176-72837400F410}" type="presOf" srcId="{C5C4F80A-ADCA-43BF-ACC9-3F5C75B9E216}" destId="{A8EFB1D0-AFE1-4ABB-998F-BC8F5022F6DE}" srcOrd="0" destOrd="0" presId="urn:microsoft.com/office/officeart/2005/8/layout/chevron2"/>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572B6DB7-1FC1-49ED-8ADE-9F153A860F90}" type="presOf" srcId="{A3E414CC-462E-4214-ABF4-C1F7D6637270}" destId="{A896D615-4805-490D-88BB-D96DE1A517B9}" srcOrd="0" destOrd="0" presId="urn:microsoft.com/office/officeart/2005/8/layout/chevron2"/>
    <dgm:cxn modelId="{4AF93C24-C29A-47B5-BDE7-ECA2F47E8E20}" type="presOf" srcId="{E2468726-E2C5-4CAB-A87E-212CDACC1D39}" destId="{BCF9926A-63CD-4519-B280-55D6BCE32101}" srcOrd="0" destOrd="0" presId="urn:microsoft.com/office/officeart/2005/8/layout/chevron2"/>
    <dgm:cxn modelId="{17F0E0F5-9B2C-4A63-BF2F-56978C352A69}" type="presOf" srcId="{9EFC650E-4E74-4F71-8B71-A5F227EAD719}" destId="{C0B70794-7FBF-4132-BE23-89D055D34807}"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A201BCCE-6BA6-4F0C-BD3A-2CDA0C9535F4}" srcId="{E2468726-E2C5-4CAB-A87E-212CDACC1D39}" destId="{C5C4F80A-ADCA-43BF-ACC9-3F5C75B9E216}" srcOrd="0" destOrd="0" parTransId="{D4A6EDEB-7925-4265-839A-BA2463961342}" sibTransId="{0EA00AD6-FC62-420D-BF9A-DA8D83DA3EE4}"/>
    <dgm:cxn modelId="{EA93D6E9-32C9-4C9C-A468-61D3BA1F2B90}" type="presOf" srcId="{1C17E32D-E5BC-4650-8F69-5E37774C067C}" destId="{02AC38D5-023A-4A73-950E-DD6AFA43F046}"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1C9AED06-CB88-475C-9B49-660AD14E02B6}" srcId="{9EFC650E-4E74-4F71-8B71-A5F227EAD719}" destId="{BD27B93E-B34D-4D94-A918-74D1D64A6C14}" srcOrd="0" destOrd="0" parTransId="{DB14A2D9-EAC3-4267-BC9F-F4906C7E45DA}" sibTransId="{8F3DB2B2-E264-4F2C-AA2B-9D47A95229A0}"/>
    <dgm:cxn modelId="{739C8DC2-E0D9-44BA-8121-B63DAA50E1B1}" type="presOf" srcId="{89DC5C5C-4497-464A-BEDD-3EC8F5FBE9CF}" destId="{60ADE2E7-EE22-4F1B-B618-0810AEAB69CF}"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059AD807-31B7-4BA0-B7AC-E085ED319499}" type="presOf" srcId="{64FD7011-1C57-4ACA-8B55-9E1489E37311}" destId="{E2098CAB-8FA0-4A3B-9077-802A97F4473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FDD322BD-8B4F-4851-940B-6169DD9868AA}" type="presOf" srcId="{67D24913-09F9-4F86-B612-DD5C4945B52C}" destId="{504D6305-7D78-4993-9F6D-D86EC1407DE3}"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94C718A3-0CBB-4C95-BACB-D942BD73B032}" type="presOf" srcId="{CD622641-F3D4-45C1-9D46-EA5724F7F5F3}" destId="{215AEA54-2758-4555-8621-D6B3E55C1C40}" srcOrd="0" destOrd="0" presId="urn:microsoft.com/office/officeart/2005/8/layout/chevron2"/>
    <dgm:cxn modelId="{74901E67-156B-47A2-B187-7524289F75FD}" type="presOf" srcId="{14D14EFE-6C54-446C-82B7-D64794AE17D7}" destId="{D5B43576-7BA0-48C9-B6FC-680D13C3B8E5}" srcOrd="0" destOrd="0" presId="urn:microsoft.com/office/officeart/2005/8/layout/chevron2"/>
    <dgm:cxn modelId="{AAC9F5D5-CDBB-44B3-9BCB-322CAD4FDB6F}" type="presOf" srcId="{46644A12-61EF-421C-AD66-692EB805B048}" destId="{5E8AA695-8E16-481C-8474-78940AF4C855}" srcOrd="0" destOrd="0" presId="urn:microsoft.com/office/officeart/2005/8/layout/chevron2"/>
    <dgm:cxn modelId="{3AE53689-A212-473F-AA8D-5FE952E51F7F}" type="presParOf" srcId="{BCF9926A-63CD-4519-B280-55D6BCE32101}" destId="{B685A86D-C3FF-4C29-81CB-ECEFC3F9CA2E}" srcOrd="0" destOrd="0" presId="urn:microsoft.com/office/officeart/2005/8/layout/chevron2"/>
    <dgm:cxn modelId="{00D44F6A-141D-4115-A0AB-50EC4892C970}" type="presParOf" srcId="{B685A86D-C3FF-4C29-81CB-ECEFC3F9CA2E}" destId="{A8EFB1D0-AFE1-4ABB-998F-BC8F5022F6DE}" srcOrd="0" destOrd="0" presId="urn:microsoft.com/office/officeart/2005/8/layout/chevron2"/>
    <dgm:cxn modelId="{712700D0-45A2-4ADF-BCD1-82CB8A008A42}" type="presParOf" srcId="{B685A86D-C3FF-4C29-81CB-ECEFC3F9CA2E}" destId="{7D4674C8-3BBD-4727-A37D-F0C903662B5E}" srcOrd="1" destOrd="0" presId="urn:microsoft.com/office/officeart/2005/8/layout/chevron2"/>
    <dgm:cxn modelId="{5A25D372-FF89-455B-ACA1-17722F9EC7CD}" type="presParOf" srcId="{BCF9926A-63CD-4519-B280-55D6BCE32101}" destId="{3DB66672-19AD-4748-9181-A079BB18C4FC}" srcOrd="1" destOrd="0" presId="urn:microsoft.com/office/officeart/2005/8/layout/chevron2"/>
    <dgm:cxn modelId="{D3A24C28-E0A6-44CC-975D-28E0AA4F87E1}" type="presParOf" srcId="{BCF9926A-63CD-4519-B280-55D6BCE32101}" destId="{9DA3AA2C-EA36-459C-BB04-E859C5805F51}" srcOrd="2" destOrd="0" presId="urn:microsoft.com/office/officeart/2005/8/layout/chevron2"/>
    <dgm:cxn modelId="{B3C64C34-34D5-4D25-B6E9-78BDC5B5C7F9}" type="presParOf" srcId="{9DA3AA2C-EA36-459C-BB04-E859C5805F51}" destId="{60ADE2E7-EE22-4F1B-B618-0810AEAB69CF}" srcOrd="0" destOrd="0" presId="urn:microsoft.com/office/officeart/2005/8/layout/chevron2"/>
    <dgm:cxn modelId="{96C0DCED-9E20-4BA3-947C-62A302B0951B}" type="presParOf" srcId="{9DA3AA2C-EA36-459C-BB04-E859C5805F51}" destId="{504D6305-7D78-4993-9F6D-D86EC1407DE3}" srcOrd="1" destOrd="0" presId="urn:microsoft.com/office/officeart/2005/8/layout/chevron2"/>
    <dgm:cxn modelId="{43427059-4E97-4444-9A91-C7BDF0FA5C4C}" type="presParOf" srcId="{BCF9926A-63CD-4519-B280-55D6BCE32101}" destId="{13EE3A4B-ECED-4353-BCE6-D95F8976A538}" srcOrd="3" destOrd="0" presId="urn:microsoft.com/office/officeart/2005/8/layout/chevron2"/>
    <dgm:cxn modelId="{9C3DA86C-9978-4AC0-A8AC-16B941DFE462}" type="presParOf" srcId="{BCF9926A-63CD-4519-B280-55D6BCE32101}" destId="{1A6E4B5F-9628-4EE5-9B6D-EBDBE6103752}" srcOrd="4" destOrd="0" presId="urn:microsoft.com/office/officeart/2005/8/layout/chevron2"/>
    <dgm:cxn modelId="{C36E0412-95ED-4FC7-9784-51B085E4962F}" type="presParOf" srcId="{1A6E4B5F-9628-4EE5-9B6D-EBDBE6103752}" destId="{098EBCC1-266D-4A29-8BA8-958004418245}" srcOrd="0" destOrd="0" presId="urn:microsoft.com/office/officeart/2005/8/layout/chevron2"/>
    <dgm:cxn modelId="{0A96EF2C-8CDC-45DA-A5A3-D023C7092E68}" type="presParOf" srcId="{1A6E4B5F-9628-4EE5-9B6D-EBDBE6103752}" destId="{02AC38D5-023A-4A73-950E-DD6AFA43F046}" srcOrd="1" destOrd="0" presId="urn:microsoft.com/office/officeart/2005/8/layout/chevron2"/>
    <dgm:cxn modelId="{464BB902-4F35-4349-AA44-9A4C2D14B5C0}" type="presParOf" srcId="{BCF9926A-63CD-4519-B280-55D6BCE32101}" destId="{89028E1F-40B5-40FC-8281-CB6E0D7C24F4}" srcOrd="5" destOrd="0" presId="urn:microsoft.com/office/officeart/2005/8/layout/chevron2"/>
    <dgm:cxn modelId="{A8BE5DE8-45FF-42B0-A7FB-6CD30FBC815C}" type="presParOf" srcId="{BCF9926A-63CD-4519-B280-55D6BCE32101}" destId="{6750A149-C2C9-4CDE-B7C2-BCBF6D0F039F}" srcOrd="6" destOrd="0" presId="urn:microsoft.com/office/officeart/2005/8/layout/chevron2"/>
    <dgm:cxn modelId="{83AD9DAB-BC78-44C8-8555-E61F8AA9CB60}" type="presParOf" srcId="{6750A149-C2C9-4CDE-B7C2-BCBF6D0F039F}" destId="{69ABBA2A-1B53-4120-8B56-E28A6169C332}" srcOrd="0" destOrd="0" presId="urn:microsoft.com/office/officeart/2005/8/layout/chevron2"/>
    <dgm:cxn modelId="{1BCE3E30-C106-4985-9431-1F0AB9305D67}" type="presParOf" srcId="{6750A149-C2C9-4CDE-B7C2-BCBF6D0F039F}" destId="{E62D6163-FD5E-4FC3-8631-1DE5C8F0E4FD}" srcOrd="1" destOrd="0" presId="urn:microsoft.com/office/officeart/2005/8/layout/chevron2"/>
    <dgm:cxn modelId="{ED575DD5-CB62-4203-90CA-3CDEA3753AB5}" type="presParOf" srcId="{BCF9926A-63CD-4519-B280-55D6BCE32101}" destId="{EC6ADB9B-8157-4831-985B-061683CC1EEB}" srcOrd="7" destOrd="0" presId="urn:microsoft.com/office/officeart/2005/8/layout/chevron2"/>
    <dgm:cxn modelId="{ED7FAC72-793E-49BD-9C4F-0230452EC33B}" type="presParOf" srcId="{BCF9926A-63CD-4519-B280-55D6BCE32101}" destId="{FC01F299-D96D-4F48-8A0E-C1D0E7F9525F}" srcOrd="8" destOrd="0" presId="urn:microsoft.com/office/officeart/2005/8/layout/chevron2"/>
    <dgm:cxn modelId="{9D8A30E7-2C47-4577-A5C8-F4729787B4ED}" type="presParOf" srcId="{FC01F299-D96D-4F48-8A0E-C1D0E7F9525F}" destId="{C0B70794-7FBF-4132-BE23-89D055D34807}" srcOrd="0" destOrd="0" presId="urn:microsoft.com/office/officeart/2005/8/layout/chevron2"/>
    <dgm:cxn modelId="{2B087601-27DD-45D3-B2E7-7FCAD505165D}" type="presParOf" srcId="{FC01F299-D96D-4F48-8A0E-C1D0E7F9525F}" destId="{CBA989B8-077B-4FBE-A07C-9D242D152BED}" srcOrd="1" destOrd="0" presId="urn:microsoft.com/office/officeart/2005/8/layout/chevron2"/>
    <dgm:cxn modelId="{3B5B0F83-5186-49CE-B5B5-425C82905BFA}" type="presParOf" srcId="{BCF9926A-63CD-4519-B280-55D6BCE32101}" destId="{A69712B6-3920-4DDC-8BD9-68FEA667200E}" srcOrd="9" destOrd="0" presId="urn:microsoft.com/office/officeart/2005/8/layout/chevron2"/>
    <dgm:cxn modelId="{DE757740-5FB2-44DD-A568-5310847B2C6E}" type="presParOf" srcId="{BCF9926A-63CD-4519-B280-55D6BCE32101}" destId="{93541746-2B73-45D7-A371-2F578D68E6B7}" srcOrd="10" destOrd="0" presId="urn:microsoft.com/office/officeart/2005/8/layout/chevron2"/>
    <dgm:cxn modelId="{E7998F8F-189E-4179-8196-6E529E633B3C}" type="presParOf" srcId="{93541746-2B73-45D7-A371-2F578D68E6B7}" destId="{215AEA54-2758-4555-8621-D6B3E55C1C40}" srcOrd="0" destOrd="0" presId="urn:microsoft.com/office/officeart/2005/8/layout/chevron2"/>
    <dgm:cxn modelId="{290967D7-7EFE-4238-8F6A-2F2168F3338B}" type="presParOf" srcId="{93541746-2B73-45D7-A371-2F578D68E6B7}" destId="{D5B43576-7BA0-48C9-B6FC-680D13C3B8E5}" srcOrd="1" destOrd="0" presId="urn:microsoft.com/office/officeart/2005/8/layout/chevron2"/>
    <dgm:cxn modelId="{9C6CE403-827F-412D-AF8A-815C96F0F3BC}" type="presParOf" srcId="{BCF9926A-63CD-4519-B280-55D6BCE32101}" destId="{FBBC8427-C78E-450F-BD2D-D925572D4B55}" srcOrd="11" destOrd="0" presId="urn:microsoft.com/office/officeart/2005/8/layout/chevron2"/>
    <dgm:cxn modelId="{2FD11939-29FB-49A3-B6A6-AEC180649737}" type="presParOf" srcId="{BCF9926A-63CD-4519-B280-55D6BCE32101}" destId="{BA02F535-A28B-4D0C-A498-43764D7F217A}" srcOrd="12" destOrd="0" presId="urn:microsoft.com/office/officeart/2005/8/layout/chevron2"/>
    <dgm:cxn modelId="{1E022B26-CC43-45FA-B5E9-2661A5F1F157}" type="presParOf" srcId="{BA02F535-A28B-4D0C-A498-43764D7F217A}" destId="{A896D615-4805-490D-88BB-D96DE1A517B9}" srcOrd="0" destOrd="0" presId="urn:microsoft.com/office/officeart/2005/8/layout/chevron2"/>
    <dgm:cxn modelId="{6A254EB8-BBFD-4F79-AC3B-3BFE85713B6F}" type="presParOf" srcId="{BA02F535-A28B-4D0C-A498-43764D7F217A}" destId="{E2098CAB-8FA0-4A3B-9077-802A97F44736}" srcOrd="1" destOrd="0" presId="urn:microsoft.com/office/officeart/2005/8/layout/chevron2"/>
    <dgm:cxn modelId="{C4419B0A-DD9E-4730-9735-D167727181AD}" type="presParOf" srcId="{BCF9926A-63CD-4519-B280-55D6BCE32101}" destId="{25C8FA7B-98D6-49F3-B221-E7D84FFA4AE3}" srcOrd="13" destOrd="0" presId="urn:microsoft.com/office/officeart/2005/8/layout/chevron2"/>
    <dgm:cxn modelId="{128DFFB2-3930-4366-9FAC-AC95CBEE4544}" type="presParOf" srcId="{BCF9926A-63CD-4519-B280-55D6BCE32101}" destId="{EBB15920-05D6-476B-8ADE-253C9F0867B5}" srcOrd="14" destOrd="0" presId="urn:microsoft.com/office/officeart/2005/8/layout/chevron2"/>
    <dgm:cxn modelId="{F72DF5A7-62B9-4ACD-AAAD-832069769FBD}" type="presParOf" srcId="{EBB15920-05D6-476B-8ADE-253C9F0867B5}" destId="{425E8F97-BAF5-4DED-8FE7-DD5A3C7B24FE}" srcOrd="0" destOrd="0" presId="urn:microsoft.com/office/officeart/2005/8/layout/chevron2"/>
    <dgm:cxn modelId="{1F652397-BD11-45AD-A3E0-473190199C0F}" type="presParOf" srcId="{EBB15920-05D6-476B-8ADE-253C9F0867B5}" destId="{5E8AA695-8E16-481C-8474-78940AF4C855}" srcOrd="1" destOrd="0" presId="urn:microsoft.com/office/officeart/2005/8/layout/chevron2"/>
    <dgm:cxn modelId="{40B12370-D670-4E56-8A62-5EFA581B95DE}" type="presParOf" srcId="{BCF9926A-63CD-4519-B280-55D6BCE32101}" destId="{D23A7527-3485-49CA-BC1C-D76A47930A6B}" srcOrd="15" destOrd="0" presId="urn:microsoft.com/office/officeart/2005/8/layout/chevron2"/>
    <dgm:cxn modelId="{E3540832-2987-4062-BE72-1FA7777B16F1}" type="presParOf" srcId="{BCF9926A-63CD-4519-B280-55D6BCE32101}" destId="{C61F94FF-537C-4844-B009-E922E46B74CA}" srcOrd="16" destOrd="0" presId="urn:microsoft.com/office/officeart/2005/8/layout/chevron2"/>
    <dgm:cxn modelId="{002CF0F9-E701-469A-9BB3-245FD411FF63}" type="presParOf" srcId="{C61F94FF-537C-4844-B009-E922E46B74CA}" destId="{0EC195B2-5C88-4735-92E1-811CE7167169}" srcOrd="0" destOrd="0" presId="urn:microsoft.com/office/officeart/2005/8/layout/chevron2"/>
    <dgm:cxn modelId="{95F722EF-D2F0-4AB7-912B-EABFC19A1B86}" type="presParOf" srcId="{C61F94FF-537C-4844-B009-E922E46B74CA}" destId="{14B4288F-6627-46EB-BCBA-12FAAE9CB246}"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09/12/2009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09/12/2009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a:solidFill>
                  <a:schemeClr val="accent1"/>
                </a:solidFill>
              </a14:hiddenFill>
            </a:ext>
            <a:ext uri="{91240B29-F687-4f45-9708-019B960494DF}">
              <a14:hiddenLine xmlns:mc="http://schemas.openxmlformats.org/markup-compatibility/2006" xmlns:mv="urn:schemas-microsoft-com:mac:vml" xmlns="" xmlns:a14="http://schemas.microsoft.com/office/drawing/2007/7/7/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a:t>
            </a:r>
            <a:r>
              <a:rPr lang="fr-FR" altLang="ko-KR" sz="1000" dirty="0" smtClean="0">
                <a:solidFill>
                  <a:srgbClr val="7F7F7F"/>
                </a:solidFill>
                <a:latin typeface="Calibri" pitchFamily="34" charset="0"/>
                <a:ea typeface="굴림" charset="-127"/>
              </a:rPr>
              <a:t>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r>
              <a:rPr lang="en-US" dirty="0" smtClean="0">
                <a:solidFill>
                  <a:schemeClr val="tx1"/>
                </a:solidFill>
              </a:rPr>
              <a:t>Topic based</a:t>
            </a:r>
          </a:p>
          <a:p>
            <a:pPr lvl="2"/>
            <a:r>
              <a:rPr lang="en-US" dirty="0" smtClean="0">
                <a:solidFill>
                  <a:srgbClr val="000000"/>
                </a:solidFill>
              </a:rPr>
              <a:t>Bundle communication peers, with methods to characterize &amp; classify event content (divided by keys in a string shape). </a:t>
            </a:r>
          </a:p>
          <a:p>
            <a:pPr lvl="2"/>
            <a:r>
              <a:rPr lang="en-US" dirty="0" smtClean="0">
                <a:solidFill>
                  <a:srgbClr val="000000"/>
                </a:solidFill>
              </a:rPr>
              <a:t>Each topic is linked to an individual communication channel</a:t>
            </a:r>
          </a:p>
          <a:p>
            <a:pPr lvl="2"/>
            <a:r>
              <a:rPr lang="en-US"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FF0000"/>
                </a:solidFill>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Fault detector representation</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2050" name="Picture 2" descr="C:\Users\Benoit\Desktop\test3.jpg"/>
          <p:cNvPicPr>
            <a:picLocks noChangeAspect="1" noChangeArrowheads="1"/>
          </p:cNvPicPr>
          <p:nvPr/>
        </p:nvPicPr>
        <p:blipFill>
          <a:blip r:embed="rId2">
            <a:clrChange>
              <a:clrFrom>
                <a:srgbClr val="FFFFFF"/>
              </a:clrFrom>
              <a:clrTo>
                <a:srgbClr val="FFFFFF">
                  <a:alpha val="0"/>
                </a:srgbClr>
              </a:clrTo>
            </a:clrChange>
          </a:blip>
          <a:srcRect l="14488" r="26710"/>
          <a:stretch>
            <a:fillRect/>
          </a:stretch>
        </p:blipFill>
        <p:spPr bwMode="auto">
          <a:xfrm>
            <a:off x="2214546" y="1571612"/>
            <a:ext cx="4929222" cy="4508513"/>
          </a:xfrm>
          <a:prstGeom prst="rect">
            <a:avLst/>
          </a:prstGeom>
          <a:noFill/>
        </p:spPr>
      </p:pic>
      <p:cxnSp>
        <p:nvCxnSpPr>
          <p:cNvPr id="10" name="Connecteur droit 9"/>
          <p:cNvCxnSpPr/>
          <p:nvPr/>
        </p:nvCxnSpPr>
        <p:spPr>
          <a:xfrm flipV="1">
            <a:off x="3929058" y="2143116"/>
            <a:ext cx="1357322"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071934" y="4786322"/>
            <a:ext cx="1285884" cy="500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535753" y="3679033"/>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5465769" y="3678239"/>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componenets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compliance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&amp; reliability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WEAKNESSES (CONT.)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steps reminder</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6" name="ZoneTexte 5"/>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How to </a:t>
            </a:r>
            <a:r>
              <a:rPr smtClean="0">
                <a:solidFill>
                  <a:srgbClr val="C44F00"/>
                </a:solidFill>
              </a:rPr>
              <a:t>design</a:t>
            </a:r>
            <a:r>
              <a:rPr smtClean="0"/>
              <a:t> our architecture ?</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Starting from ATAM to take critical architectural decisions</a:t>
            </a:r>
          </a:p>
          <a:p>
            <a:pPr lvl="1"/>
            <a:r>
              <a:rPr smtClean="0"/>
              <a:t>Architecture will be based on the architectural approach (step 4)</a:t>
            </a:r>
          </a:p>
          <a:p>
            <a:pPr lvl="1"/>
            <a:r>
              <a:rPr smtClean="0"/>
              <a:t>Architecture has to respect the most important requirements (step 5)</a:t>
            </a:r>
          </a:p>
          <a:p>
            <a:pPr lvl="2"/>
            <a:r>
              <a:rPr smtClean="0"/>
              <a:t>Utility tree</a:t>
            </a:r>
          </a:p>
          <a:p>
            <a:pPr lvl="2"/>
            <a:r>
              <a:rPr smtClean="0"/>
              <a:t>Prioritized scenarios</a:t>
            </a:r>
          </a:p>
          <a:p>
            <a:pPr lvl="2"/>
            <a:endParaRPr smtClean="0"/>
          </a:p>
          <a:p>
            <a:r>
              <a:rPr smtClean="0"/>
              <a:t>Propose an architecture</a:t>
            </a:r>
          </a:p>
          <a:p>
            <a:pPr lvl="1"/>
            <a:r>
              <a:rPr smtClean="0"/>
              <a:t>Precise the architectural context</a:t>
            </a:r>
          </a:p>
          <a:p>
            <a:pPr lvl="1"/>
            <a:r>
              <a:rPr smtClean="0"/>
              <a:t>Choose the best architectural type to represent our system</a:t>
            </a:r>
          </a:p>
          <a:p>
            <a:pPr lvl="1"/>
            <a:r>
              <a:rPr smtClean="0"/>
              <a:t>Design the architecture </a:t>
            </a:r>
            <a:r>
              <a:rPr lang="en-US" dirty="0" smtClean="0"/>
              <a:t>through our ADL tool (ACME Studio)</a:t>
            </a:r>
            <a:endParaRPr smtClean="0"/>
          </a:p>
          <a:p>
            <a:endParaRPr smtClean="0"/>
          </a:p>
          <a:p>
            <a:r>
              <a:rPr smtClean="0"/>
              <a:t>Document and explain the architecture</a:t>
            </a:r>
          </a:p>
        </p:txBody>
      </p:sp>
      <p:sp>
        <p:nvSpPr>
          <p:cNvPr id="6" name="ZoneTexte 5"/>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7" name="ZoneTexte 6"/>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How to </a:t>
            </a:r>
            <a:r>
              <a:rPr smtClean="0">
                <a:solidFill>
                  <a:srgbClr val="C44F00"/>
                </a:solidFill>
              </a:rPr>
              <a:t>analyze</a:t>
            </a:r>
            <a:r>
              <a:rPr smtClean="0"/>
              <a:t> our architecture ? </a:t>
            </a:r>
            <a:endParaRPr lang="fr-FR" dirty="0"/>
          </a:p>
        </p:txBody>
      </p:sp>
      <p:sp>
        <p:nvSpPr>
          <p:cNvPr id="3" name="Espace réservé du texte 2"/>
          <p:cNvSpPr>
            <a:spLocks noGrp="1"/>
          </p:cNvSpPr>
          <p:nvPr>
            <p:ph type="body" sz="quarter" idx="10"/>
          </p:nvPr>
        </p:nvSpPr>
        <p:spPr/>
        <p:txBody>
          <a:bodyPr/>
          <a:lstStyle/>
          <a:p>
            <a:r>
              <a:rPr lang="en-US" dirty="0" smtClean="0"/>
              <a:t>Compare the requirements with the architectural design</a:t>
            </a:r>
          </a:p>
          <a:p>
            <a:pPr lvl="1"/>
            <a:r>
              <a:rPr lang="en-US" dirty="0" smtClean="0"/>
              <a:t>Do we meet the quality attributes goals ? </a:t>
            </a:r>
          </a:p>
          <a:p>
            <a:pPr lvl="1"/>
            <a:r>
              <a:rPr lang="en-US" dirty="0" smtClean="0"/>
              <a:t>Do we satisfy the requirements as portrayed in the utility trees and scenarios</a:t>
            </a:r>
          </a:p>
          <a:p>
            <a:endParaRPr lang="en-US" dirty="0" smtClean="0"/>
          </a:p>
          <a:p>
            <a:r>
              <a:rPr lang="en-US" dirty="0" smtClean="0"/>
              <a:t>Architectural key decisions soul-searching</a:t>
            </a:r>
          </a:p>
          <a:p>
            <a:pPr lvl="1"/>
            <a:r>
              <a:rPr lang="en-US" dirty="0" smtClean="0"/>
              <a:t>What are the strengths and weaknesses of our architectural design ?</a:t>
            </a:r>
          </a:p>
          <a:p>
            <a:pPr lvl="1"/>
            <a:r>
              <a:rPr lang="en-US" dirty="0" smtClean="0"/>
              <a:t>If we compare the chosen architectural type with another's through our architectural design, could our architecture be better or worth ?</a:t>
            </a:r>
          </a:p>
          <a:p>
            <a:pPr lvl="1"/>
            <a:endParaRPr lang="en-US" dirty="0" smtClean="0"/>
          </a:p>
          <a:p>
            <a:endParaRPr lang="fr-FR" dirty="0"/>
          </a:p>
        </p:txBody>
      </p:sp>
      <p:sp>
        <p:nvSpPr>
          <p:cNvPr id="4" name="ZoneTexte 3"/>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Architectural design proposition</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mtClean="0"/>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2" name="ZoneTexte 11"/>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4" name="ZoneTexte 13"/>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5" name="ZoneTexte 14"/>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9" name="ZoneTexte 1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dirty="0" smtClean="0"/>
              <a:t>Pub-Sub</a:t>
            </a:r>
          </a:p>
          <a:p>
            <a:pPr lvl="1"/>
            <a:endParaRPr lang="en-US" dirty="0" smtClean="0"/>
          </a:p>
          <a:p>
            <a:pPr lvl="1"/>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2308</TotalTime>
  <Words>1679</Words>
  <Application>Microsoft Macintosh PowerPoint</Application>
  <PresentationFormat>Affichage à l'écran (4:3)</PresentationFormat>
  <Paragraphs>342</Paragraphs>
  <Slides>28</Slides>
  <Notes>0</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Charte graphique_PA</vt:lpstr>
      <vt:lpstr>FDIR    Spacecraft fault protection system</vt:lpstr>
      <vt:lpstr>Table of Contents</vt:lpstr>
      <vt:lpstr>Atam steps reminder</vt:lpstr>
      <vt:lpstr>How to design our architecture ?</vt:lpstr>
      <vt:lpstr>How to analyze our architecture ? </vt:lpstr>
      <vt:lpstr>Critical architectural decisions</vt:lpstr>
      <vt:lpstr>Architectural design proposition</vt:lpstr>
      <vt:lpstr>Architectural design proposition (cont.)</vt:lpstr>
      <vt:lpstr>Architectural design proposition (cont.)</vt:lpstr>
      <vt:lpstr>Architectural design proposition (cont.)</vt:lpstr>
      <vt:lpstr>Design architecture proposition (cont.)</vt:lpstr>
      <vt:lpstr>Design architecture proposition (cont.)</vt:lpstr>
      <vt:lpstr>Design architecture proposition (cont.)</vt:lpstr>
      <vt:lpstr>Architecture :  FDIR SYSTEM representation</vt:lpstr>
      <vt:lpstr>Architecture :  Fault detector representation</vt:lpstr>
      <vt:lpstr>Architecture :  FDIR SYSTEM representation</vt:lpstr>
      <vt:lpstr>Architecture :  Control system &amp; fault analyzer</vt:lpstr>
      <vt:lpstr>Architecture :  FDIR SYSTEM representation</vt:lpstr>
      <vt:lpstr>Architecture :  code sample</vt:lpstr>
      <vt:lpstr>Requirements compliance</vt:lpstr>
      <vt:lpstr>Requirements compliance (cont.)</vt:lpstr>
      <vt:lpstr>Architectural design strenghs</vt:lpstr>
      <vt:lpstr>Architectural design weaknesses</vt:lpstr>
      <vt:lpstr>Architectural type WEAKNESSES (CONT.)</vt:lpstr>
      <vt:lpstr>Architectural type comparisons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Benoit</cp:lastModifiedBy>
  <cp:revision>345</cp:revision>
  <dcterms:created xsi:type="dcterms:W3CDTF">2009-11-18T20:32:39Z</dcterms:created>
  <dcterms:modified xsi:type="dcterms:W3CDTF">2009-12-09T07:45:06Z</dcterms:modified>
</cp:coreProperties>
</file>