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49" r:id="rId13"/>
    <p:sldId id="336" r:id="rId14"/>
    <p:sldId id="346" r:id="rId15"/>
    <p:sldId id="334" r:id="rId16"/>
    <p:sldId id="357" r:id="rId17"/>
    <p:sldId id="337" r:id="rId18"/>
    <p:sldId id="353" r:id="rId19"/>
    <p:sldId id="354" r:id="rId20"/>
    <p:sldId id="355" r:id="rId21"/>
    <p:sldId id="356" r:id="rId22"/>
    <p:sldId id="350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6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</a:t>
            </a:r>
            <a:r>
              <a:rPr lang="en-US" dirty="0" smtClean="0"/>
              <a:t>furnished (movies, </a:t>
            </a:r>
            <a:r>
              <a:rPr lang="en-US" dirty="0" smtClean="0"/>
              <a:t>tutorials,…) </a:t>
            </a:r>
            <a:r>
              <a:rPr lang="en-US" dirty="0" smtClean="0"/>
              <a:t>but not a lot of </a:t>
            </a:r>
            <a:r>
              <a:rPr lang="en-US" dirty="0" smtClean="0"/>
              <a:t>papers</a:t>
            </a:r>
          </a:p>
          <a:p>
            <a:pPr lvl="2"/>
            <a:r>
              <a:rPr lang="en-US" dirty="0" smtClean="0"/>
              <a:t>For professional </a:t>
            </a:r>
            <a:r>
              <a:rPr lang="en-US" dirty="0" smtClean="0"/>
              <a:t>&amp; </a:t>
            </a:r>
            <a:r>
              <a:rPr lang="en-US" dirty="0" smtClean="0"/>
              <a:t>enterprises</a:t>
            </a:r>
          </a:p>
          <a:p>
            <a:pPr lvl="2"/>
            <a:r>
              <a:rPr lang="en-US" dirty="0" smtClean="0"/>
              <a:t>Software : 30 </a:t>
            </a:r>
            <a:r>
              <a:rPr lang="en-US" dirty="0" smtClean="0"/>
              <a:t>day </a:t>
            </a:r>
            <a:r>
              <a:rPr lang="en-US" dirty="0" smtClean="0"/>
              <a:t>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  <a:endParaRPr lang="en-US" dirty="0" smtClean="0"/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est </a:t>
            </a:r>
            <a:r>
              <a:rPr lang="en-US" dirty="0" smtClean="0"/>
              <a:t>example furniture</a:t>
            </a:r>
          </a:p>
          <a:p>
            <a:pPr lvl="2"/>
            <a:r>
              <a:rPr lang="en-US" dirty="0" smtClean="0"/>
              <a:t>Software on Linux </a:t>
            </a:r>
            <a:r>
              <a:rPr lang="en-US" dirty="0" smtClean="0"/>
              <a:t>&amp; </a:t>
            </a:r>
            <a:r>
              <a:rPr lang="en-US" dirty="0" smtClean="0"/>
              <a:t>Solaris : free BUT </a:t>
            </a:r>
            <a:r>
              <a:rPr lang="en-US" dirty="0" smtClean="0"/>
              <a:t>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too much documents</a:t>
            </a:r>
          </a:p>
          <a:p>
            <a:pPr lvl="2"/>
            <a:r>
              <a:rPr lang="en-US" dirty="0" smtClean="0"/>
              <a:t>Well furnished on Internet</a:t>
            </a:r>
            <a:endParaRPr lang="en-US" dirty="0" smtClean="0"/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  <a:endParaRPr lang="en-GB" dirty="0" smtClean="0"/>
          </a:p>
          <a:p>
            <a:pPr lvl="2"/>
            <a:r>
              <a:rPr lang="en-GB" dirty="0" smtClean="0"/>
              <a:t>Software </a:t>
            </a:r>
            <a:r>
              <a:rPr lang="en-GB" dirty="0" smtClean="0"/>
              <a:t>not </a:t>
            </a:r>
            <a:r>
              <a:rPr lang="en-GB" dirty="0" smtClean="0"/>
              <a:t>available</a:t>
            </a:r>
            <a:endParaRPr lang="en-GB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  <a:endParaRPr lang="en-US" dirty="0" smtClean="0"/>
          </a:p>
          <a:p>
            <a:pPr lvl="2"/>
            <a:r>
              <a:rPr lang="en-US" dirty="0" smtClean="0"/>
              <a:t>Systems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orts</a:t>
            </a:r>
            <a:endParaRPr lang="en-US" dirty="0" smtClean="0"/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</a:t>
            </a:r>
            <a:r>
              <a:rPr lang="en-US" dirty="0" smtClean="0"/>
              <a:t>epresentations</a:t>
            </a:r>
            <a:endParaRPr lang="en-US" dirty="0" smtClean="0"/>
          </a:p>
          <a:p>
            <a:pPr lvl="2"/>
            <a:r>
              <a:rPr lang="en-US" dirty="0" smtClean="0"/>
              <a:t>Representation </a:t>
            </a:r>
            <a:r>
              <a:rPr lang="en-US" dirty="0" smtClean="0"/>
              <a:t>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984</Words>
  <Application>Microsoft Office PowerPoint</Application>
  <PresentationFormat>Affichage à l'écran (4:3)</PresentationFormat>
  <Paragraphs>274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271</cp:revision>
  <dcterms:created xsi:type="dcterms:W3CDTF">2009-09-23T16:56:23Z</dcterms:created>
  <dcterms:modified xsi:type="dcterms:W3CDTF">2009-11-18T10:35:36Z</dcterms:modified>
</cp:coreProperties>
</file>