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61" r:id="rId4"/>
    <p:sldId id="342" r:id="rId5"/>
    <p:sldId id="334" r:id="rId6"/>
    <p:sldId id="310" r:id="rId7"/>
    <p:sldId id="335" r:id="rId8"/>
    <p:sldId id="337" r:id="rId9"/>
    <p:sldId id="333" r:id="rId10"/>
    <p:sldId id="343" r:id="rId11"/>
    <p:sldId id="339" r:id="rId12"/>
    <p:sldId id="340" r:id="rId13"/>
    <p:sldId id="357" r:id="rId14"/>
    <p:sldId id="341" r:id="rId15"/>
    <p:sldId id="358" r:id="rId16"/>
    <p:sldId id="344" r:id="rId17"/>
    <p:sldId id="346" r:id="rId18"/>
    <p:sldId id="347" r:id="rId19"/>
    <p:sldId id="359" r:id="rId20"/>
    <p:sldId id="345" r:id="rId21"/>
    <p:sldId id="348" r:id="rId22"/>
    <p:sldId id="353" r:id="rId23"/>
    <p:sldId id="354" r:id="rId24"/>
    <p:sldId id="355" r:id="rId25"/>
    <p:sldId id="352" r:id="rId26"/>
    <p:sldId id="360" r:id="rId27"/>
    <p:sldId id="332" r:id="rId28"/>
    <p:sldId id="308" r:id="rId29"/>
    <p:sldId id="286" r:id="rId3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  <p:extLst>
    <p:ext uri="{E76CE94A-603C-4142-B9EB-6D1370010A27}">
      <p14:discardImageEditData xmlns:p14="http://schemas.microsoft.com/office/powerpoint/2007/7/12/main" xmlns="" val="0"/>
    </p:ext>
    <p:ext uri="{D31A062A-798A-4329-ABDD-BBA856620510}">
      <p14:defaultImageDpi xmlns:p14="http://schemas.microsoft.com/office/powerpoint/2007/7/12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760" autoAdjust="0"/>
    <p:restoredTop sz="93642" autoAdjust="0"/>
  </p:normalViewPr>
  <p:slideViewPr>
    <p:cSldViewPr>
      <p:cViewPr varScale="1">
        <p:scale>
          <a:sx n="66" d="100"/>
          <a:sy n="6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494135-09CA-43EB-BFD9-20DB75AA542C}" type="doc">
      <dgm:prSet loTypeId="urn:microsoft.com/office/officeart/2005/8/layout/hList3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ACBE8AEB-35DB-410A-ADBF-310666E7673F}">
      <dgm:prSet phldrT="[Text]" custT="1"/>
      <dgm:spPr/>
      <dgm:t>
        <a:bodyPr/>
        <a:lstStyle/>
        <a:p>
          <a:r>
            <a:rPr lang="fr-FR" sz="2800" b="1" dirty="0" smtClean="0"/>
            <a:t>New aspects of </a:t>
          </a:r>
          <a:r>
            <a:rPr lang="fr-FR" sz="2800" b="1" dirty="0" err="1" smtClean="0"/>
            <a:t>requirements</a:t>
          </a:r>
          <a:r>
            <a:rPr lang="fr-FR" sz="2800" b="1" dirty="0" smtClean="0"/>
            <a:t> </a:t>
          </a:r>
          <a:r>
            <a:rPr lang="fr-FR" sz="2800" b="1" dirty="0" err="1" smtClean="0"/>
            <a:t>were</a:t>
          </a:r>
          <a:r>
            <a:rPr lang="fr-FR" sz="2800" b="1" dirty="0" smtClean="0"/>
            <a:t> </a:t>
          </a:r>
          <a:r>
            <a:rPr lang="fr-FR" sz="2800" b="1" dirty="0" err="1" smtClean="0"/>
            <a:t>emphasized</a:t>
          </a:r>
          <a:r>
            <a:rPr lang="fr-FR" sz="2800" b="1" dirty="0" smtClean="0"/>
            <a:t> </a:t>
          </a:r>
          <a:r>
            <a:rPr lang="fr-FR" sz="2800" b="1" dirty="0" err="1" smtClean="0"/>
            <a:t>using</a:t>
          </a:r>
          <a:r>
            <a:rPr lang="fr-FR" sz="2800" b="1" dirty="0" smtClean="0"/>
            <a:t> </a:t>
          </a:r>
          <a:r>
            <a:rPr lang="fr-FR" sz="2800" b="1" dirty="0" err="1" smtClean="0"/>
            <a:t>problem</a:t>
          </a:r>
          <a:r>
            <a:rPr lang="fr-FR" sz="2800" b="1" dirty="0" smtClean="0"/>
            <a:t> frames. </a:t>
          </a:r>
        </a:p>
        <a:p>
          <a:r>
            <a:rPr lang="fr-FR" sz="2400" dirty="0" err="1" smtClean="0"/>
            <a:t>Necessity</a:t>
          </a:r>
          <a:r>
            <a:rPr lang="fr-FR" sz="2400" dirty="0" smtClean="0"/>
            <a:t> of:</a:t>
          </a:r>
          <a:endParaRPr lang="fr-FR" sz="2400" dirty="0"/>
        </a:p>
      </dgm:t>
    </dgm:pt>
    <dgm:pt modelId="{1E35ABE8-2196-4DA1-8C90-7221860D6B0D}" type="parTrans" cxnId="{5782D883-7ABF-495F-9F16-D8ACB573A0EE}">
      <dgm:prSet/>
      <dgm:spPr/>
      <dgm:t>
        <a:bodyPr/>
        <a:lstStyle/>
        <a:p>
          <a:endParaRPr lang="fr-FR"/>
        </a:p>
      </dgm:t>
    </dgm:pt>
    <dgm:pt modelId="{C6F29DB6-9F8E-4A11-8A71-6E071E0ADDEC}" type="sibTrans" cxnId="{5782D883-7ABF-495F-9F16-D8ACB573A0EE}">
      <dgm:prSet/>
      <dgm:spPr/>
      <dgm:t>
        <a:bodyPr/>
        <a:lstStyle/>
        <a:p>
          <a:endParaRPr lang="fr-FR"/>
        </a:p>
      </dgm:t>
    </dgm:pt>
    <dgm:pt modelId="{5D0FFDA3-D15D-4CA2-8EFE-9EC8899DE1F5}">
      <dgm:prSet phldrT="[Text]" custT="1"/>
      <dgm:spPr/>
      <dgm:t>
        <a:bodyPr/>
        <a:lstStyle/>
        <a:p>
          <a:r>
            <a:rPr lang="fr-FR" sz="2400" dirty="0" err="1" smtClean="0"/>
            <a:t>Clearly</a:t>
          </a:r>
          <a:r>
            <a:rPr lang="fr-FR" sz="2400" dirty="0" smtClean="0"/>
            <a:t> </a:t>
          </a:r>
          <a:r>
            <a:rPr lang="fr-FR" sz="2400" dirty="0" err="1" smtClean="0"/>
            <a:t>defining</a:t>
          </a:r>
          <a:r>
            <a:rPr lang="fr-FR" sz="2400" dirty="0" smtClean="0"/>
            <a:t> </a:t>
          </a:r>
          <a:r>
            <a:rPr lang="fr-FR" sz="2400" dirty="0" err="1" smtClean="0"/>
            <a:t>which</a:t>
          </a:r>
          <a:r>
            <a:rPr lang="fr-FR" sz="2400" dirty="0" smtClean="0"/>
            <a:t> </a:t>
          </a:r>
          <a:r>
            <a:rPr lang="fr-FR" sz="2400" dirty="0" err="1" smtClean="0"/>
            <a:t>domains</a:t>
          </a:r>
          <a:r>
            <a:rPr lang="fr-FR" sz="2400" dirty="0" smtClean="0"/>
            <a:t> </a:t>
          </a:r>
          <a:r>
            <a:rPr lang="fr-FR" sz="2400" dirty="0" err="1" smtClean="0"/>
            <a:t>interact</a:t>
          </a:r>
          <a:r>
            <a:rPr lang="fr-FR" sz="2400" dirty="0" smtClean="0"/>
            <a:t> </a:t>
          </a:r>
          <a:r>
            <a:rPr lang="fr-FR" sz="2400" dirty="0" err="1" smtClean="0"/>
            <a:t>with</a:t>
          </a:r>
          <a:r>
            <a:rPr lang="fr-FR" sz="2400" dirty="0" smtClean="0"/>
            <a:t> the machine</a:t>
          </a:r>
          <a:endParaRPr lang="fr-FR" sz="2400" dirty="0"/>
        </a:p>
      </dgm:t>
    </dgm:pt>
    <dgm:pt modelId="{A3C5E0B0-61D6-4B14-923B-AE59DC3B303B}" type="parTrans" cxnId="{9470F95E-218E-46C8-AA4B-C00989CBD572}">
      <dgm:prSet/>
      <dgm:spPr/>
      <dgm:t>
        <a:bodyPr/>
        <a:lstStyle/>
        <a:p>
          <a:endParaRPr lang="fr-FR"/>
        </a:p>
      </dgm:t>
    </dgm:pt>
    <dgm:pt modelId="{3B6787F9-15E3-4A84-8556-E58B129391CE}" type="sibTrans" cxnId="{9470F95E-218E-46C8-AA4B-C00989CBD572}">
      <dgm:prSet/>
      <dgm:spPr/>
      <dgm:t>
        <a:bodyPr/>
        <a:lstStyle/>
        <a:p>
          <a:endParaRPr lang="fr-FR"/>
        </a:p>
      </dgm:t>
    </dgm:pt>
    <dgm:pt modelId="{E7D032B1-869F-46B7-AAC1-1906493EC5B4}">
      <dgm:prSet phldrT="[Text]" custT="1"/>
      <dgm:spPr/>
      <dgm:t>
        <a:bodyPr/>
        <a:lstStyle/>
        <a:p>
          <a:r>
            <a:rPr lang="fr-FR" sz="2400" dirty="0" err="1" smtClean="0"/>
            <a:t>Considering</a:t>
          </a:r>
          <a:r>
            <a:rPr lang="fr-FR" sz="2400" dirty="0" smtClean="0"/>
            <a:t> </a:t>
          </a:r>
          <a:r>
            <a:rPr lang="fr-FR" sz="2400" dirty="0" err="1" smtClean="0"/>
            <a:t>both</a:t>
          </a:r>
          <a:r>
            <a:rPr lang="fr-FR" sz="2400" dirty="0" smtClean="0"/>
            <a:t> data </a:t>
          </a:r>
          <a:r>
            <a:rPr lang="fr-FR" sz="2400" dirty="0" err="1" smtClean="0"/>
            <a:t>storage</a:t>
          </a:r>
          <a:r>
            <a:rPr lang="fr-FR" sz="2400" dirty="0" smtClean="0"/>
            <a:t>, </a:t>
          </a:r>
          <a:r>
            <a:rPr lang="fr-FR" sz="2400" dirty="0" err="1" smtClean="0"/>
            <a:t>processing</a:t>
          </a:r>
          <a:r>
            <a:rPr lang="fr-FR" sz="2400" dirty="0" smtClean="0"/>
            <a:t> and display</a:t>
          </a:r>
          <a:endParaRPr lang="fr-FR" sz="2400" dirty="0"/>
        </a:p>
      </dgm:t>
    </dgm:pt>
    <dgm:pt modelId="{172A57E4-5BDA-416B-A087-9DCD0CC43916}" type="parTrans" cxnId="{554533F8-4688-45C6-A101-B13B7DA5EE15}">
      <dgm:prSet/>
      <dgm:spPr/>
      <dgm:t>
        <a:bodyPr/>
        <a:lstStyle/>
        <a:p>
          <a:endParaRPr lang="fr-FR"/>
        </a:p>
      </dgm:t>
    </dgm:pt>
    <dgm:pt modelId="{70BABF1A-F8CA-4CBF-BBA9-0251CC5284A6}" type="sibTrans" cxnId="{554533F8-4688-45C6-A101-B13B7DA5EE15}">
      <dgm:prSet/>
      <dgm:spPr/>
      <dgm:t>
        <a:bodyPr/>
        <a:lstStyle/>
        <a:p>
          <a:endParaRPr lang="fr-FR"/>
        </a:p>
      </dgm:t>
    </dgm:pt>
    <dgm:pt modelId="{4365DE52-E75B-46CF-A8D4-AF910C52CA6B}">
      <dgm:prSet phldrT="[Text]" custT="1"/>
      <dgm:spPr/>
      <dgm:t>
        <a:bodyPr/>
        <a:lstStyle/>
        <a:p>
          <a:r>
            <a:rPr lang="fr-FR" sz="2400" dirty="0" err="1" smtClean="0"/>
            <a:t>Considering</a:t>
          </a:r>
          <a:r>
            <a:rPr lang="fr-FR" sz="2400" dirty="0" smtClean="0"/>
            <a:t> </a:t>
          </a:r>
          <a:r>
            <a:rPr lang="fr-FR" sz="2400" dirty="0" err="1" smtClean="0"/>
            <a:t>errors</a:t>
          </a:r>
          <a:r>
            <a:rPr lang="fr-FR" sz="2400" dirty="0" smtClean="0"/>
            <a:t> and exceptions in interactions</a:t>
          </a:r>
          <a:endParaRPr lang="fr-FR" sz="2400" dirty="0"/>
        </a:p>
      </dgm:t>
    </dgm:pt>
    <dgm:pt modelId="{1C7DE86A-33AB-4B0E-A01C-A0274405A7E0}" type="parTrans" cxnId="{1C367138-309B-4DC0-A5E4-ED5BF5BE92A3}">
      <dgm:prSet/>
      <dgm:spPr/>
      <dgm:t>
        <a:bodyPr/>
        <a:lstStyle/>
        <a:p>
          <a:endParaRPr lang="fr-FR"/>
        </a:p>
      </dgm:t>
    </dgm:pt>
    <dgm:pt modelId="{1F7876FF-1296-47A3-9D0A-43540679CDE7}" type="sibTrans" cxnId="{1C367138-309B-4DC0-A5E4-ED5BF5BE92A3}">
      <dgm:prSet/>
      <dgm:spPr/>
      <dgm:t>
        <a:bodyPr/>
        <a:lstStyle/>
        <a:p>
          <a:endParaRPr lang="fr-FR"/>
        </a:p>
      </dgm:t>
    </dgm:pt>
    <dgm:pt modelId="{E6657A53-48FF-420B-98E9-7F064B529D85}" type="pres">
      <dgm:prSet presAssocID="{9D494135-09CA-43EB-BFD9-20DB75AA54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2A99387-A6D2-43E3-AF24-6FADF6F83837}" type="pres">
      <dgm:prSet presAssocID="{ACBE8AEB-35DB-410A-ADBF-310666E7673F}" presName="roof" presStyleLbl="dkBgShp" presStyleIdx="0" presStyleCnt="2"/>
      <dgm:spPr/>
      <dgm:t>
        <a:bodyPr/>
        <a:lstStyle/>
        <a:p>
          <a:endParaRPr lang="fr-FR"/>
        </a:p>
      </dgm:t>
    </dgm:pt>
    <dgm:pt modelId="{7EEC38D5-F24F-4C37-9A58-F8B1A282CD14}" type="pres">
      <dgm:prSet presAssocID="{ACBE8AEB-35DB-410A-ADBF-310666E7673F}" presName="pillars" presStyleCnt="0"/>
      <dgm:spPr/>
    </dgm:pt>
    <dgm:pt modelId="{8241D08B-CB62-4962-9D9B-1D2183EA71DA}" type="pres">
      <dgm:prSet presAssocID="{ACBE8AEB-35DB-410A-ADBF-310666E7673F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A69038-D135-4966-B855-369C1C83C96F}" type="pres">
      <dgm:prSet presAssocID="{E7D032B1-869F-46B7-AAC1-1906493EC5B4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068F78-E09E-4543-A698-C5622D67FE22}" type="pres">
      <dgm:prSet presAssocID="{4365DE52-E75B-46CF-A8D4-AF910C52CA6B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1F39E40-4505-49AF-8063-5ABC118C2541}" type="pres">
      <dgm:prSet presAssocID="{ACBE8AEB-35DB-410A-ADBF-310666E7673F}" presName="base" presStyleLbl="dkBgShp" presStyleIdx="1" presStyleCnt="2"/>
      <dgm:spPr/>
    </dgm:pt>
  </dgm:ptLst>
  <dgm:cxnLst>
    <dgm:cxn modelId="{1243EC71-5E7D-4C79-8704-ECBB153E68A6}" type="presOf" srcId="{5D0FFDA3-D15D-4CA2-8EFE-9EC8899DE1F5}" destId="{8241D08B-CB62-4962-9D9B-1D2183EA71DA}" srcOrd="0" destOrd="0" presId="urn:microsoft.com/office/officeart/2005/8/layout/hList3"/>
    <dgm:cxn modelId="{D0830010-8404-4079-8A87-B903D6175051}" type="presOf" srcId="{ACBE8AEB-35DB-410A-ADBF-310666E7673F}" destId="{22A99387-A6D2-43E3-AF24-6FADF6F83837}" srcOrd="0" destOrd="0" presId="urn:microsoft.com/office/officeart/2005/8/layout/hList3"/>
    <dgm:cxn modelId="{9470F95E-218E-46C8-AA4B-C00989CBD572}" srcId="{ACBE8AEB-35DB-410A-ADBF-310666E7673F}" destId="{5D0FFDA3-D15D-4CA2-8EFE-9EC8899DE1F5}" srcOrd="0" destOrd="0" parTransId="{A3C5E0B0-61D6-4B14-923B-AE59DC3B303B}" sibTransId="{3B6787F9-15E3-4A84-8556-E58B129391CE}"/>
    <dgm:cxn modelId="{1C367138-309B-4DC0-A5E4-ED5BF5BE92A3}" srcId="{ACBE8AEB-35DB-410A-ADBF-310666E7673F}" destId="{4365DE52-E75B-46CF-A8D4-AF910C52CA6B}" srcOrd="2" destOrd="0" parTransId="{1C7DE86A-33AB-4B0E-A01C-A0274405A7E0}" sibTransId="{1F7876FF-1296-47A3-9D0A-43540679CDE7}"/>
    <dgm:cxn modelId="{554533F8-4688-45C6-A101-B13B7DA5EE15}" srcId="{ACBE8AEB-35DB-410A-ADBF-310666E7673F}" destId="{E7D032B1-869F-46B7-AAC1-1906493EC5B4}" srcOrd="1" destOrd="0" parTransId="{172A57E4-5BDA-416B-A087-9DCD0CC43916}" sibTransId="{70BABF1A-F8CA-4CBF-BBA9-0251CC5284A6}"/>
    <dgm:cxn modelId="{3764D938-70C6-4419-906F-AB46C2F234D9}" type="presOf" srcId="{E7D032B1-869F-46B7-AAC1-1906493EC5B4}" destId="{36A69038-D135-4966-B855-369C1C83C96F}" srcOrd="0" destOrd="0" presId="urn:microsoft.com/office/officeart/2005/8/layout/hList3"/>
    <dgm:cxn modelId="{1DBCA53E-5181-4A8C-8FC4-CAC47AF9E584}" type="presOf" srcId="{4365DE52-E75B-46CF-A8D4-AF910C52CA6B}" destId="{C9068F78-E09E-4543-A698-C5622D67FE22}" srcOrd="0" destOrd="0" presId="urn:microsoft.com/office/officeart/2005/8/layout/hList3"/>
    <dgm:cxn modelId="{1ED252CA-507D-404C-82E8-B2351F233BEB}" type="presOf" srcId="{9D494135-09CA-43EB-BFD9-20DB75AA542C}" destId="{E6657A53-48FF-420B-98E9-7F064B529D85}" srcOrd="0" destOrd="0" presId="urn:microsoft.com/office/officeart/2005/8/layout/hList3"/>
    <dgm:cxn modelId="{5782D883-7ABF-495F-9F16-D8ACB573A0EE}" srcId="{9D494135-09CA-43EB-BFD9-20DB75AA542C}" destId="{ACBE8AEB-35DB-410A-ADBF-310666E7673F}" srcOrd="0" destOrd="0" parTransId="{1E35ABE8-2196-4DA1-8C90-7221860D6B0D}" sibTransId="{C6F29DB6-9F8E-4A11-8A71-6E071E0ADDEC}"/>
    <dgm:cxn modelId="{EA499AF1-251E-4BB4-A9CD-2C3B2E72C5AD}" type="presParOf" srcId="{E6657A53-48FF-420B-98E9-7F064B529D85}" destId="{22A99387-A6D2-43E3-AF24-6FADF6F83837}" srcOrd="0" destOrd="0" presId="urn:microsoft.com/office/officeart/2005/8/layout/hList3"/>
    <dgm:cxn modelId="{47B6DF35-E158-4379-8EE6-8F620371B5B2}" type="presParOf" srcId="{E6657A53-48FF-420B-98E9-7F064B529D85}" destId="{7EEC38D5-F24F-4C37-9A58-F8B1A282CD14}" srcOrd="1" destOrd="0" presId="urn:microsoft.com/office/officeart/2005/8/layout/hList3"/>
    <dgm:cxn modelId="{68629683-FB1C-4502-8D24-1477364C5740}" type="presParOf" srcId="{7EEC38D5-F24F-4C37-9A58-F8B1A282CD14}" destId="{8241D08B-CB62-4962-9D9B-1D2183EA71DA}" srcOrd="0" destOrd="0" presId="urn:microsoft.com/office/officeart/2005/8/layout/hList3"/>
    <dgm:cxn modelId="{8CE42F5A-141C-498C-B9A2-3F221EA8EF80}" type="presParOf" srcId="{7EEC38D5-F24F-4C37-9A58-F8B1A282CD14}" destId="{36A69038-D135-4966-B855-369C1C83C96F}" srcOrd="1" destOrd="0" presId="urn:microsoft.com/office/officeart/2005/8/layout/hList3"/>
    <dgm:cxn modelId="{AA5FE778-DD1E-4070-8DB8-BF89AC6049B3}" type="presParOf" srcId="{7EEC38D5-F24F-4C37-9A58-F8B1A282CD14}" destId="{C9068F78-E09E-4543-A698-C5622D67FE22}" srcOrd="2" destOrd="0" presId="urn:microsoft.com/office/officeart/2005/8/layout/hList3"/>
    <dgm:cxn modelId="{35BACD23-F8E7-47A0-A261-7C8645A6F049}" type="presParOf" srcId="{E6657A53-48FF-420B-98E9-7F064B529D85}" destId="{A1F39E40-4505-49AF-8063-5ABC118C2541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CD16CE-6FF8-4F5B-AA56-6CB89BBB69F9}" type="doc">
      <dgm:prSet loTypeId="urn:microsoft.com/office/officeart/2005/8/layout/hList9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8D73F130-D4FE-4A3F-997E-91783F8E3C5A}">
      <dgm:prSet phldrT="[Text]"/>
      <dgm:spPr/>
      <dgm:t>
        <a:bodyPr/>
        <a:lstStyle/>
        <a:p>
          <a:r>
            <a:rPr lang="fr-FR" b="1" dirty="0" smtClean="0"/>
            <a:t>UML design</a:t>
          </a:r>
          <a:endParaRPr lang="fr-FR" b="1" dirty="0"/>
        </a:p>
      </dgm:t>
    </dgm:pt>
    <dgm:pt modelId="{8D55B929-D748-4020-9E50-F71AE1BF2180}" type="parTrans" cxnId="{52F81A1A-1771-4EB0-A5A2-6101A8D1E157}">
      <dgm:prSet/>
      <dgm:spPr/>
      <dgm:t>
        <a:bodyPr/>
        <a:lstStyle/>
        <a:p>
          <a:endParaRPr lang="fr-FR"/>
        </a:p>
      </dgm:t>
    </dgm:pt>
    <dgm:pt modelId="{63764104-D552-4B83-B394-ADE3D817BFA6}" type="sibTrans" cxnId="{52F81A1A-1771-4EB0-A5A2-6101A8D1E157}">
      <dgm:prSet/>
      <dgm:spPr/>
      <dgm:t>
        <a:bodyPr/>
        <a:lstStyle/>
        <a:p>
          <a:endParaRPr lang="fr-FR"/>
        </a:p>
      </dgm:t>
    </dgm:pt>
    <dgm:pt modelId="{F81607D8-20A8-4A19-9734-B55244566E51}">
      <dgm:prSet phldrT="[Text]"/>
      <dgm:spPr/>
      <dgm:t>
        <a:bodyPr/>
        <a:lstStyle/>
        <a:p>
          <a:r>
            <a:rPr lang="fr-FR" b="1" dirty="0" err="1" smtClean="0"/>
            <a:t>Problem</a:t>
          </a:r>
          <a:r>
            <a:rPr lang="fr-FR" b="1" dirty="0" smtClean="0"/>
            <a:t> frames</a:t>
          </a:r>
          <a:endParaRPr lang="fr-FR" b="1" dirty="0"/>
        </a:p>
      </dgm:t>
    </dgm:pt>
    <dgm:pt modelId="{7ADCA484-D0D0-4850-AB77-532033927D0F}" type="parTrans" cxnId="{C2AE079F-E677-46EA-B271-267DF46DF7DD}">
      <dgm:prSet/>
      <dgm:spPr/>
      <dgm:t>
        <a:bodyPr/>
        <a:lstStyle/>
        <a:p>
          <a:endParaRPr lang="fr-FR"/>
        </a:p>
      </dgm:t>
    </dgm:pt>
    <dgm:pt modelId="{00B5D94F-4CF5-4537-BCFB-3CF754B77F10}" type="sibTrans" cxnId="{C2AE079F-E677-46EA-B271-267DF46DF7DD}">
      <dgm:prSet/>
      <dgm:spPr/>
      <dgm:t>
        <a:bodyPr/>
        <a:lstStyle/>
        <a:p>
          <a:endParaRPr lang="fr-FR"/>
        </a:p>
      </dgm:t>
    </dgm:pt>
    <dgm:pt modelId="{605D1FB5-210C-400A-84F5-CC35A8B043CD}">
      <dgm:prSet custT="1"/>
      <dgm:spPr/>
      <dgm:t>
        <a:bodyPr/>
        <a:lstStyle/>
        <a:p>
          <a:pPr marL="0" indent="0" algn="l"/>
          <a:r>
            <a:rPr lang="fr-FR" sz="1600" b="1" dirty="0" smtClean="0"/>
            <a:t>Solutions to </a:t>
          </a:r>
          <a:r>
            <a:rPr lang="fr-FR" sz="1600" b="1" dirty="0" err="1" smtClean="0"/>
            <a:t>bring</a:t>
          </a:r>
          <a:r>
            <a:rPr lang="fr-FR" sz="1600" b="1" dirty="0" smtClean="0"/>
            <a:t> to </a:t>
          </a:r>
          <a:r>
            <a:rPr lang="fr-FR" sz="1600" b="1" dirty="0" err="1" smtClean="0"/>
            <a:t>system’s</a:t>
          </a:r>
          <a:r>
            <a:rPr lang="fr-FR" sz="1600" b="1" dirty="0" smtClean="0"/>
            <a:t> </a:t>
          </a:r>
          <a:r>
            <a:rPr lang="fr-FR" sz="1600" b="1" dirty="0" err="1" smtClean="0"/>
            <a:t>requirements</a:t>
          </a:r>
          <a:endParaRPr lang="fr-FR" sz="1600" b="1" dirty="0"/>
        </a:p>
      </dgm:t>
    </dgm:pt>
    <dgm:pt modelId="{1B1BDADB-A07A-4BF8-B109-8C6A50FCA85D}" type="parTrans" cxnId="{27A5C3A7-FFEC-43DB-B588-ACAA917EC5C8}">
      <dgm:prSet/>
      <dgm:spPr/>
      <dgm:t>
        <a:bodyPr/>
        <a:lstStyle/>
        <a:p>
          <a:endParaRPr lang="fr-FR"/>
        </a:p>
      </dgm:t>
    </dgm:pt>
    <dgm:pt modelId="{2E12EE24-BA26-4312-8130-60E8FCEDC966}" type="sibTrans" cxnId="{27A5C3A7-FFEC-43DB-B588-ACAA917EC5C8}">
      <dgm:prSet/>
      <dgm:spPr/>
      <dgm:t>
        <a:bodyPr/>
        <a:lstStyle/>
        <a:p>
          <a:endParaRPr lang="fr-FR"/>
        </a:p>
      </dgm:t>
    </dgm:pt>
    <dgm:pt modelId="{F354600A-FA0F-41C5-BB41-5F47F1DD004C}">
      <dgm:prSet custT="1"/>
      <dgm:spPr/>
      <dgm:t>
        <a:bodyPr/>
        <a:lstStyle/>
        <a:p>
          <a:pPr algn="l"/>
          <a:r>
            <a:rPr lang="fr-FR" sz="1600" b="1" dirty="0" err="1" smtClean="0"/>
            <a:t>Understand</a:t>
          </a:r>
          <a:r>
            <a:rPr lang="fr-FR" sz="1600" b="1" dirty="0" smtClean="0"/>
            <a:t> the </a:t>
          </a:r>
          <a:r>
            <a:rPr lang="fr-FR" sz="1600" b="1" dirty="0" err="1" smtClean="0"/>
            <a:t>underlying</a:t>
          </a:r>
          <a:r>
            <a:rPr lang="fr-FR" sz="1600" b="1" dirty="0" smtClean="0"/>
            <a:t> </a:t>
          </a:r>
          <a:r>
            <a:rPr lang="fr-FR" sz="1600" b="1" dirty="0" err="1" smtClean="0"/>
            <a:t>problems</a:t>
          </a:r>
          <a:r>
            <a:rPr lang="fr-FR" sz="1600" b="1" dirty="0" smtClean="0"/>
            <a:t> </a:t>
          </a:r>
          <a:r>
            <a:rPr lang="fr-FR" sz="1600" b="1" dirty="0" err="1" smtClean="0"/>
            <a:t>before</a:t>
          </a:r>
          <a:r>
            <a:rPr lang="fr-FR" sz="1600" b="1" dirty="0" smtClean="0"/>
            <a:t> </a:t>
          </a:r>
          <a:r>
            <a:rPr lang="fr-FR" sz="1600" b="1" dirty="0" err="1" smtClean="0"/>
            <a:t>considering</a:t>
          </a:r>
          <a:r>
            <a:rPr lang="fr-FR" sz="1600" b="1" dirty="0" smtClean="0"/>
            <a:t> </a:t>
          </a:r>
          <a:r>
            <a:rPr lang="fr-FR" sz="1600" b="1" dirty="0" err="1" smtClean="0"/>
            <a:t>any</a:t>
          </a:r>
          <a:r>
            <a:rPr lang="fr-FR" sz="1600" b="1" dirty="0" smtClean="0"/>
            <a:t> </a:t>
          </a:r>
          <a:r>
            <a:rPr lang="fr-FR" sz="1600" b="1" dirty="0" err="1" smtClean="0"/>
            <a:t>specification</a:t>
          </a:r>
          <a:endParaRPr lang="fr-FR" sz="1600" b="1" dirty="0"/>
        </a:p>
      </dgm:t>
    </dgm:pt>
    <dgm:pt modelId="{5CC45C8D-1D11-4FE9-85C2-2E10B61F566B}" type="parTrans" cxnId="{10A24AD0-7A54-4679-9AA7-62D80A440BA7}">
      <dgm:prSet/>
      <dgm:spPr/>
      <dgm:t>
        <a:bodyPr/>
        <a:lstStyle/>
        <a:p>
          <a:endParaRPr lang="fr-FR"/>
        </a:p>
      </dgm:t>
    </dgm:pt>
    <dgm:pt modelId="{B16D21DD-C17C-47F9-9D34-274541494D98}" type="sibTrans" cxnId="{10A24AD0-7A54-4679-9AA7-62D80A440BA7}">
      <dgm:prSet/>
      <dgm:spPr/>
      <dgm:t>
        <a:bodyPr/>
        <a:lstStyle/>
        <a:p>
          <a:endParaRPr lang="fr-FR"/>
        </a:p>
      </dgm:t>
    </dgm:pt>
    <dgm:pt modelId="{3AFF89AC-102C-470C-93F8-3F8E1C071C4D}">
      <dgm:prSet custT="1"/>
      <dgm:spPr/>
      <dgm:t>
        <a:bodyPr/>
        <a:lstStyle/>
        <a:p>
          <a:pPr algn="ctr"/>
          <a:r>
            <a:rPr lang="fr-FR" sz="2300" b="1" i="0" dirty="0" err="1" smtClean="0"/>
            <a:t>Usa</a:t>
          </a:r>
          <a:r>
            <a:rPr lang="fr-FR" sz="2300" b="1" dirty="0" err="1" smtClean="0"/>
            <a:t>bility</a:t>
          </a:r>
          <a:endParaRPr lang="fr-FR" sz="2300" b="1" dirty="0"/>
        </a:p>
      </dgm:t>
    </dgm:pt>
    <dgm:pt modelId="{44051346-A052-47C2-B563-FCDE11DDEA57}" type="parTrans" cxnId="{B42B5352-AF05-42E9-98E2-55177C4CC6A0}">
      <dgm:prSet/>
      <dgm:spPr/>
      <dgm:t>
        <a:bodyPr/>
        <a:lstStyle/>
        <a:p>
          <a:endParaRPr lang="fr-FR"/>
        </a:p>
      </dgm:t>
    </dgm:pt>
    <dgm:pt modelId="{EDEC90CD-0734-491F-B4FF-8A70B7C8F432}" type="sibTrans" cxnId="{B42B5352-AF05-42E9-98E2-55177C4CC6A0}">
      <dgm:prSet/>
      <dgm:spPr/>
      <dgm:t>
        <a:bodyPr/>
        <a:lstStyle/>
        <a:p>
          <a:endParaRPr lang="fr-FR"/>
        </a:p>
      </dgm:t>
    </dgm:pt>
    <dgm:pt modelId="{E4089555-E91C-4BF3-9601-BE63FB847D20}">
      <dgm:prSet custT="1"/>
      <dgm:spPr/>
      <dgm:t>
        <a:bodyPr/>
        <a:lstStyle/>
        <a:p>
          <a:pPr algn="ctr"/>
          <a:r>
            <a:rPr lang="fr-FR" sz="1600" b="1" dirty="0" err="1" smtClean="0"/>
            <a:t>Measure</a:t>
          </a:r>
          <a:r>
            <a:rPr lang="fr-FR" sz="1600" b="1" dirty="0" smtClean="0"/>
            <a:t> the </a:t>
          </a:r>
          <a:r>
            <a:rPr lang="fr-FR" sz="1600" b="1" dirty="0" err="1" smtClean="0"/>
            <a:t>quality</a:t>
          </a:r>
          <a:r>
            <a:rPr lang="fr-FR" sz="1600" b="1" dirty="0" smtClean="0"/>
            <a:t> of interaction</a:t>
          </a:r>
          <a:endParaRPr lang="fr-FR" sz="1600" b="1" dirty="0"/>
        </a:p>
      </dgm:t>
    </dgm:pt>
    <dgm:pt modelId="{1BF948FE-B8D9-42D3-9E3F-65C037932561}" type="parTrans" cxnId="{74C556B9-D7EC-46BE-820D-6B751B6C9818}">
      <dgm:prSet/>
      <dgm:spPr/>
      <dgm:t>
        <a:bodyPr/>
        <a:lstStyle/>
        <a:p>
          <a:endParaRPr lang="fr-FR"/>
        </a:p>
      </dgm:t>
    </dgm:pt>
    <dgm:pt modelId="{89B8F985-AF76-4286-9986-302FD77EB106}" type="sibTrans" cxnId="{74C556B9-D7EC-46BE-820D-6B751B6C9818}">
      <dgm:prSet/>
      <dgm:spPr/>
      <dgm:t>
        <a:bodyPr/>
        <a:lstStyle/>
        <a:p>
          <a:endParaRPr lang="fr-FR"/>
        </a:p>
      </dgm:t>
    </dgm:pt>
    <dgm:pt modelId="{5374C97F-BB9F-435F-A1D9-E5249B9981AF}" type="pres">
      <dgm:prSet presAssocID="{A4CD16CE-6FF8-4F5B-AA56-6CB89BBB69F9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4306F6C7-F29A-44DE-BDEE-37BD6E8601F2}" type="pres">
      <dgm:prSet presAssocID="{8D73F130-D4FE-4A3F-997E-91783F8E3C5A}" presName="posSpace" presStyleCnt="0"/>
      <dgm:spPr/>
    </dgm:pt>
    <dgm:pt modelId="{DF24BEE9-57AA-491D-83C3-892959C63237}" type="pres">
      <dgm:prSet presAssocID="{8D73F130-D4FE-4A3F-997E-91783F8E3C5A}" presName="vertFlow" presStyleCnt="0"/>
      <dgm:spPr/>
    </dgm:pt>
    <dgm:pt modelId="{8D80059E-51C1-4499-89EA-CFB623FEEC83}" type="pres">
      <dgm:prSet presAssocID="{8D73F130-D4FE-4A3F-997E-91783F8E3C5A}" presName="topSpace" presStyleCnt="0"/>
      <dgm:spPr/>
    </dgm:pt>
    <dgm:pt modelId="{A6C1C392-D42D-4E08-AD5D-12D19F6BE3A5}" type="pres">
      <dgm:prSet presAssocID="{8D73F130-D4FE-4A3F-997E-91783F8E3C5A}" presName="firstComp" presStyleCnt="0"/>
      <dgm:spPr/>
    </dgm:pt>
    <dgm:pt modelId="{516ADAB7-51A2-475F-9B07-19C15A498B8B}" type="pres">
      <dgm:prSet presAssocID="{8D73F130-D4FE-4A3F-997E-91783F8E3C5A}" presName="firstChild" presStyleLbl="bgAccFollowNode1" presStyleIdx="0" presStyleCnt="3" custScaleX="188018" custScaleY="138662" custLinFactX="6405" custLinFactY="-34033" custLinFactNeighborX="100000" custLinFactNeighborY="-100000"/>
      <dgm:spPr/>
      <dgm:t>
        <a:bodyPr/>
        <a:lstStyle/>
        <a:p>
          <a:endParaRPr lang="fr-FR"/>
        </a:p>
      </dgm:t>
    </dgm:pt>
    <dgm:pt modelId="{BBE1B8DB-BA6E-42AB-84CC-21D3D717CF28}" type="pres">
      <dgm:prSet presAssocID="{8D73F130-D4FE-4A3F-997E-91783F8E3C5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B766BB-5F90-4531-BC0B-A8FED5DCA31C}" type="pres">
      <dgm:prSet presAssocID="{8D73F130-D4FE-4A3F-997E-91783F8E3C5A}" presName="negSpace" presStyleCnt="0"/>
      <dgm:spPr/>
    </dgm:pt>
    <dgm:pt modelId="{A5D57D14-3203-4073-944D-7AAE4755C0D5}" type="pres">
      <dgm:prSet presAssocID="{8D73F130-D4FE-4A3F-997E-91783F8E3C5A}" presName="circle" presStyleLbl="node1" presStyleIdx="0" presStyleCnt="3" custScaleX="294534" custScaleY="294534" custLinFactX="145981" custLinFactY="-132048" custLinFactNeighborX="200000" custLinFactNeighborY="-200000"/>
      <dgm:spPr/>
      <dgm:t>
        <a:bodyPr/>
        <a:lstStyle/>
        <a:p>
          <a:endParaRPr lang="fr-FR"/>
        </a:p>
      </dgm:t>
    </dgm:pt>
    <dgm:pt modelId="{33E89262-4EEB-4E17-98A5-CBB66FEFF288}" type="pres">
      <dgm:prSet presAssocID="{63764104-D552-4B83-B394-ADE3D817BFA6}" presName="transSpace" presStyleCnt="0"/>
      <dgm:spPr/>
    </dgm:pt>
    <dgm:pt modelId="{91F1B087-65DF-4EFE-8A8F-48758756D7D5}" type="pres">
      <dgm:prSet presAssocID="{F81607D8-20A8-4A19-9734-B55244566E51}" presName="posSpace" presStyleCnt="0"/>
      <dgm:spPr/>
    </dgm:pt>
    <dgm:pt modelId="{46E9CBAD-5591-4720-9DEB-209FE9846FC4}" type="pres">
      <dgm:prSet presAssocID="{F81607D8-20A8-4A19-9734-B55244566E51}" presName="vertFlow" presStyleCnt="0"/>
      <dgm:spPr/>
    </dgm:pt>
    <dgm:pt modelId="{4CB42BFA-27F7-4804-907B-97A1D7D6B741}" type="pres">
      <dgm:prSet presAssocID="{F81607D8-20A8-4A19-9734-B55244566E51}" presName="topSpace" presStyleCnt="0"/>
      <dgm:spPr/>
    </dgm:pt>
    <dgm:pt modelId="{7E880ED4-1C84-42A1-B1A3-99E10FDD0FC7}" type="pres">
      <dgm:prSet presAssocID="{F81607D8-20A8-4A19-9734-B55244566E51}" presName="firstComp" presStyleCnt="0"/>
      <dgm:spPr/>
    </dgm:pt>
    <dgm:pt modelId="{059821B1-0007-4BD2-8DF8-B0CE19FE433D}" type="pres">
      <dgm:prSet presAssocID="{F81607D8-20A8-4A19-9734-B55244566E51}" presName="firstChild" presStyleLbl="bgAccFollowNode1" presStyleIdx="1" presStyleCnt="3" custScaleX="208200" custScaleY="152339" custLinFactX="60565" custLinFactY="-48897" custLinFactNeighborX="100000" custLinFactNeighborY="-100000"/>
      <dgm:spPr/>
      <dgm:t>
        <a:bodyPr/>
        <a:lstStyle/>
        <a:p>
          <a:endParaRPr lang="fr-FR"/>
        </a:p>
      </dgm:t>
    </dgm:pt>
    <dgm:pt modelId="{6F2621B6-EE9B-4C67-B676-9DA2A381AB51}" type="pres">
      <dgm:prSet presAssocID="{F81607D8-20A8-4A19-9734-B55244566E51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6E1F3D-EFE1-4A05-A033-AF3525C0CB91}" type="pres">
      <dgm:prSet presAssocID="{F81607D8-20A8-4A19-9734-B55244566E51}" presName="negSpace" presStyleCnt="0"/>
      <dgm:spPr/>
    </dgm:pt>
    <dgm:pt modelId="{2E8A679C-8039-49E0-892C-C2D30B2F3D40}" type="pres">
      <dgm:prSet presAssocID="{F81607D8-20A8-4A19-9734-B55244566E51}" presName="circle" presStyleLbl="node1" presStyleIdx="1" presStyleCnt="3" custScaleX="305294" custScaleY="305294" custLinFactY="-132048" custLinFactNeighborX="-74730" custLinFactNeighborY="-200000"/>
      <dgm:spPr/>
      <dgm:t>
        <a:bodyPr/>
        <a:lstStyle/>
        <a:p>
          <a:endParaRPr lang="fr-FR"/>
        </a:p>
      </dgm:t>
    </dgm:pt>
    <dgm:pt modelId="{8F581EAF-03AC-40E9-94F3-74FC01AE3A2A}" type="pres">
      <dgm:prSet presAssocID="{00B5D94F-4CF5-4537-BCFB-3CF754B77F10}" presName="transSpace" presStyleCnt="0"/>
      <dgm:spPr/>
    </dgm:pt>
    <dgm:pt modelId="{C342A948-044C-4CFB-9CD7-093A1CCA9598}" type="pres">
      <dgm:prSet presAssocID="{3AFF89AC-102C-470C-93F8-3F8E1C071C4D}" presName="posSpace" presStyleCnt="0"/>
      <dgm:spPr/>
    </dgm:pt>
    <dgm:pt modelId="{6A9CFB70-B618-4C76-8EC9-ACA25EAFE57E}" type="pres">
      <dgm:prSet presAssocID="{3AFF89AC-102C-470C-93F8-3F8E1C071C4D}" presName="vertFlow" presStyleCnt="0"/>
      <dgm:spPr/>
    </dgm:pt>
    <dgm:pt modelId="{5C562CF4-1CD1-489E-B209-BA96DC711FB9}" type="pres">
      <dgm:prSet presAssocID="{3AFF89AC-102C-470C-93F8-3F8E1C071C4D}" presName="topSpace" presStyleCnt="0"/>
      <dgm:spPr/>
    </dgm:pt>
    <dgm:pt modelId="{09292B02-C8D4-4F1A-B0A1-E5AD8C7598C7}" type="pres">
      <dgm:prSet presAssocID="{3AFF89AC-102C-470C-93F8-3F8E1C071C4D}" presName="firstComp" presStyleCnt="0"/>
      <dgm:spPr/>
    </dgm:pt>
    <dgm:pt modelId="{0195AC62-205F-4CE8-B650-8493F5569789}" type="pres">
      <dgm:prSet presAssocID="{3AFF89AC-102C-470C-93F8-3F8E1C071C4D}" presName="firstChild" presStyleLbl="bgAccFollowNode1" presStyleIdx="2" presStyleCnt="3" custScaleX="191766" custScaleY="191766" custLinFactX="-133635" custLinFactY="141625" custLinFactNeighborX="-200000" custLinFactNeighborY="200000"/>
      <dgm:spPr/>
      <dgm:t>
        <a:bodyPr/>
        <a:lstStyle/>
        <a:p>
          <a:endParaRPr lang="fr-FR"/>
        </a:p>
      </dgm:t>
    </dgm:pt>
    <dgm:pt modelId="{29ED0B57-648B-4F93-9234-3C457F3E2E4C}" type="pres">
      <dgm:prSet presAssocID="{3AFF89AC-102C-470C-93F8-3F8E1C071C4D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1AF63-5468-4369-B305-1C9B12DFF84F}" type="pres">
      <dgm:prSet presAssocID="{3AFF89AC-102C-470C-93F8-3F8E1C071C4D}" presName="negSpace" presStyleCnt="0"/>
      <dgm:spPr/>
    </dgm:pt>
    <dgm:pt modelId="{B8D35EF5-5F2C-4615-9046-FB6BEB2C3B81}" type="pres">
      <dgm:prSet presAssocID="{3AFF89AC-102C-470C-93F8-3F8E1C071C4D}" presName="circle" presStyleLbl="node1" presStyleIdx="2" presStyleCnt="3" custScaleX="315790" custScaleY="315790" custLinFactX="-300000" custLinFactNeighborX="-374928" custLinFactNeighborY="99233"/>
      <dgm:spPr/>
      <dgm:t>
        <a:bodyPr/>
        <a:lstStyle/>
        <a:p>
          <a:endParaRPr lang="fr-FR"/>
        </a:p>
      </dgm:t>
    </dgm:pt>
  </dgm:ptLst>
  <dgm:cxnLst>
    <dgm:cxn modelId="{F2589879-376E-4214-97C2-32ED1D0B3340}" type="presOf" srcId="{F81607D8-20A8-4A19-9734-B55244566E51}" destId="{2E8A679C-8039-49E0-892C-C2D30B2F3D40}" srcOrd="0" destOrd="0" presId="urn:microsoft.com/office/officeart/2005/8/layout/hList9"/>
    <dgm:cxn modelId="{3458A928-9BA9-494A-BE54-33DE67BAA60E}" type="presOf" srcId="{F354600A-FA0F-41C5-BB41-5F47F1DD004C}" destId="{059821B1-0007-4BD2-8DF8-B0CE19FE433D}" srcOrd="0" destOrd="0" presId="urn:microsoft.com/office/officeart/2005/8/layout/hList9"/>
    <dgm:cxn modelId="{5F7A4614-3D5C-49AC-8F54-AE7718054F93}" type="presOf" srcId="{F354600A-FA0F-41C5-BB41-5F47F1DD004C}" destId="{6F2621B6-EE9B-4C67-B676-9DA2A381AB51}" srcOrd="1" destOrd="0" presId="urn:microsoft.com/office/officeart/2005/8/layout/hList9"/>
    <dgm:cxn modelId="{9AE13D64-7CDF-48F0-966B-3619B9D737A4}" type="presOf" srcId="{E4089555-E91C-4BF3-9601-BE63FB847D20}" destId="{0195AC62-205F-4CE8-B650-8493F5569789}" srcOrd="0" destOrd="0" presId="urn:microsoft.com/office/officeart/2005/8/layout/hList9"/>
    <dgm:cxn modelId="{E18BF595-3687-45BC-A5D6-94634170F3C4}" type="presOf" srcId="{A4CD16CE-6FF8-4F5B-AA56-6CB89BBB69F9}" destId="{5374C97F-BB9F-435F-A1D9-E5249B9981AF}" srcOrd="0" destOrd="0" presId="urn:microsoft.com/office/officeart/2005/8/layout/hList9"/>
    <dgm:cxn modelId="{74C556B9-D7EC-46BE-820D-6B751B6C9818}" srcId="{3AFF89AC-102C-470C-93F8-3F8E1C071C4D}" destId="{E4089555-E91C-4BF3-9601-BE63FB847D20}" srcOrd="0" destOrd="0" parTransId="{1BF948FE-B8D9-42D3-9E3F-65C037932561}" sibTransId="{89B8F985-AF76-4286-9986-302FD77EB106}"/>
    <dgm:cxn modelId="{27A5C3A7-FFEC-43DB-B588-ACAA917EC5C8}" srcId="{8D73F130-D4FE-4A3F-997E-91783F8E3C5A}" destId="{605D1FB5-210C-400A-84F5-CC35A8B043CD}" srcOrd="0" destOrd="0" parTransId="{1B1BDADB-A07A-4BF8-B109-8C6A50FCA85D}" sibTransId="{2E12EE24-BA26-4312-8130-60E8FCEDC966}"/>
    <dgm:cxn modelId="{BB2F6249-B04A-475E-8420-C32498D56A1C}" type="presOf" srcId="{8D73F130-D4FE-4A3F-997E-91783F8E3C5A}" destId="{A5D57D14-3203-4073-944D-7AAE4755C0D5}" srcOrd="0" destOrd="0" presId="urn:microsoft.com/office/officeart/2005/8/layout/hList9"/>
    <dgm:cxn modelId="{B42B5352-AF05-42E9-98E2-55177C4CC6A0}" srcId="{A4CD16CE-6FF8-4F5B-AA56-6CB89BBB69F9}" destId="{3AFF89AC-102C-470C-93F8-3F8E1C071C4D}" srcOrd="2" destOrd="0" parTransId="{44051346-A052-47C2-B563-FCDE11DDEA57}" sibTransId="{EDEC90CD-0734-491F-B4FF-8A70B7C8F432}"/>
    <dgm:cxn modelId="{10A24AD0-7A54-4679-9AA7-62D80A440BA7}" srcId="{F81607D8-20A8-4A19-9734-B55244566E51}" destId="{F354600A-FA0F-41C5-BB41-5F47F1DD004C}" srcOrd="0" destOrd="0" parTransId="{5CC45C8D-1D11-4FE9-85C2-2E10B61F566B}" sibTransId="{B16D21DD-C17C-47F9-9D34-274541494D98}"/>
    <dgm:cxn modelId="{1CBF82AB-BF7B-4B92-BDC3-30FB2E34505E}" type="presOf" srcId="{605D1FB5-210C-400A-84F5-CC35A8B043CD}" destId="{516ADAB7-51A2-475F-9B07-19C15A498B8B}" srcOrd="0" destOrd="0" presId="urn:microsoft.com/office/officeart/2005/8/layout/hList9"/>
    <dgm:cxn modelId="{C2AE079F-E677-46EA-B271-267DF46DF7DD}" srcId="{A4CD16CE-6FF8-4F5B-AA56-6CB89BBB69F9}" destId="{F81607D8-20A8-4A19-9734-B55244566E51}" srcOrd="1" destOrd="0" parTransId="{7ADCA484-D0D0-4850-AB77-532033927D0F}" sibTransId="{00B5D94F-4CF5-4537-BCFB-3CF754B77F10}"/>
    <dgm:cxn modelId="{1D7D86CA-0E72-4FE2-9089-C3B978B4C7D8}" type="presOf" srcId="{3AFF89AC-102C-470C-93F8-3F8E1C071C4D}" destId="{B8D35EF5-5F2C-4615-9046-FB6BEB2C3B81}" srcOrd="0" destOrd="0" presId="urn:microsoft.com/office/officeart/2005/8/layout/hList9"/>
    <dgm:cxn modelId="{52F81A1A-1771-4EB0-A5A2-6101A8D1E157}" srcId="{A4CD16CE-6FF8-4F5B-AA56-6CB89BBB69F9}" destId="{8D73F130-D4FE-4A3F-997E-91783F8E3C5A}" srcOrd="0" destOrd="0" parTransId="{8D55B929-D748-4020-9E50-F71AE1BF2180}" sibTransId="{63764104-D552-4B83-B394-ADE3D817BFA6}"/>
    <dgm:cxn modelId="{88825837-57BE-424D-952E-1B7AE593BB82}" type="presOf" srcId="{E4089555-E91C-4BF3-9601-BE63FB847D20}" destId="{29ED0B57-648B-4F93-9234-3C457F3E2E4C}" srcOrd="1" destOrd="0" presId="urn:microsoft.com/office/officeart/2005/8/layout/hList9"/>
    <dgm:cxn modelId="{18EE1485-D2E5-4AA7-AF35-BC0B2D5505EC}" type="presOf" srcId="{605D1FB5-210C-400A-84F5-CC35A8B043CD}" destId="{BBE1B8DB-BA6E-42AB-84CC-21D3D717CF28}" srcOrd="1" destOrd="0" presId="urn:microsoft.com/office/officeart/2005/8/layout/hList9"/>
    <dgm:cxn modelId="{7BDB378F-C8B4-44E9-AC0E-C305C211855D}" type="presParOf" srcId="{5374C97F-BB9F-435F-A1D9-E5249B9981AF}" destId="{4306F6C7-F29A-44DE-BDEE-37BD6E8601F2}" srcOrd="0" destOrd="0" presId="urn:microsoft.com/office/officeart/2005/8/layout/hList9"/>
    <dgm:cxn modelId="{AA9706AF-FEAC-4884-8CFF-1451CC709BBB}" type="presParOf" srcId="{5374C97F-BB9F-435F-A1D9-E5249B9981AF}" destId="{DF24BEE9-57AA-491D-83C3-892959C63237}" srcOrd="1" destOrd="0" presId="urn:microsoft.com/office/officeart/2005/8/layout/hList9"/>
    <dgm:cxn modelId="{D005810B-D4D1-4BBA-9B80-788F62AC3DDB}" type="presParOf" srcId="{DF24BEE9-57AA-491D-83C3-892959C63237}" destId="{8D80059E-51C1-4499-89EA-CFB623FEEC83}" srcOrd="0" destOrd="0" presId="urn:microsoft.com/office/officeart/2005/8/layout/hList9"/>
    <dgm:cxn modelId="{F2AF27DC-4A2F-4611-98A0-9C45700D8845}" type="presParOf" srcId="{DF24BEE9-57AA-491D-83C3-892959C63237}" destId="{A6C1C392-D42D-4E08-AD5D-12D19F6BE3A5}" srcOrd="1" destOrd="0" presId="urn:microsoft.com/office/officeart/2005/8/layout/hList9"/>
    <dgm:cxn modelId="{D9D345F8-FB2E-444D-8026-1F802B87F55C}" type="presParOf" srcId="{A6C1C392-D42D-4E08-AD5D-12D19F6BE3A5}" destId="{516ADAB7-51A2-475F-9B07-19C15A498B8B}" srcOrd="0" destOrd="0" presId="urn:microsoft.com/office/officeart/2005/8/layout/hList9"/>
    <dgm:cxn modelId="{0FEF28E5-362C-4D89-898F-19E534314154}" type="presParOf" srcId="{A6C1C392-D42D-4E08-AD5D-12D19F6BE3A5}" destId="{BBE1B8DB-BA6E-42AB-84CC-21D3D717CF28}" srcOrd="1" destOrd="0" presId="urn:microsoft.com/office/officeart/2005/8/layout/hList9"/>
    <dgm:cxn modelId="{B2F4E1A8-C8EE-4E7C-B754-F584042EAED4}" type="presParOf" srcId="{5374C97F-BB9F-435F-A1D9-E5249B9981AF}" destId="{46B766BB-5F90-4531-BC0B-A8FED5DCA31C}" srcOrd="2" destOrd="0" presId="urn:microsoft.com/office/officeart/2005/8/layout/hList9"/>
    <dgm:cxn modelId="{458AD3E4-2948-48FD-B9C0-0C633053FD1A}" type="presParOf" srcId="{5374C97F-BB9F-435F-A1D9-E5249B9981AF}" destId="{A5D57D14-3203-4073-944D-7AAE4755C0D5}" srcOrd="3" destOrd="0" presId="urn:microsoft.com/office/officeart/2005/8/layout/hList9"/>
    <dgm:cxn modelId="{809A8DA8-B00D-4F39-9CB2-B6D0118D85D5}" type="presParOf" srcId="{5374C97F-BB9F-435F-A1D9-E5249B9981AF}" destId="{33E89262-4EEB-4E17-98A5-CBB66FEFF288}" srcOrd="4" destOrd="0" presId="urn:microsoft.com/office/officeart/2005/8/layout/hList9"/>
    <dgm:cxn modelId="{C08F87EB-A5B3-4310-A0B1-7EDC82D1DD0D}" type="presParOf" srcId="{5374C97F-BB9F-435F-A1D9-E5249B9981AF}" destId="{91F1B087-65DF-4EFE-8A8F-48758756D7D5}" srcOrd="5" destOrd="0" presId="urn:microsoft.com/office/officeart/2005/8/layout/hList9"/>
    <dgm:cxn modelId="{3EA85F53-8AB4-421F-A4AE-A4B4D8AC3F77}" type="presParOf" srcId="{5374C97F-BB9F-435F-A1D9-E5249B9981AF}" destId="{46E9CBAD-5591-4720-9DEB-209FE9846FC4}" srcOrd="6" destOrd="0" presId="urn:microsoft.com/office/officeart/2005/8/layout/hList9"/>
    <dgm:cxn modelId="{FCAAF66A-A163-4687-921B-7E13AFF701C8}" type="presParOf" srcId="{46E9CBAD-5591-4720-9DEB-209FE9846FC4}" destId="{4CB42BFA-27F7-4804-907B-97A1D7D6B741}" srcOrd="0" destOrd="0" presId="urn:microsoft.com/office/officeart/2005/8/layout/hList9"/>
    <dgm:cxn modelId="{6D8B236C-0D21-447B-A274-2B45E70D1E37}" type="presParOf" srcId="{46E9CBAD-5591-4720-9DEB-209FE9846FC4}" destId="{7E880ED4-1C84-42A1-B1A3-99E10FDD0FC7}" srcOrd="1" destOrd="0" presId="urn:microsoft.com/office/officeart/2005/8/layout/hList9"/>
    <dgm:cxn modelId="{115522C3-33CB-4949-A273-78D0DDB0FD60}" type="presParOf" srcId="{7E880ED4-1C84-42A1-B1A3-99E10FDD0FC7}" destId="{059821B1-0007-4BD2-8DF8-B0CE19FE433D}" srcOrd="0" destOrd="0" presId="urn:microsoft.com/office/officeart/2005/8/layout/hList9"/>
    <dgm:cxn modelId="{FE7DDF0E-4168-448F-B888-47C108881663}" type="presParOf" srcId="{7E880ED4-1C84-42A1-B1A3-99E10FDD0FC7}" destId="{6F2621B6-EE9B-4C67-B676-9DA2A381AB51}" srcOrd="1" destOrd="0" presId="urn:microsoft.com/office/officeart/2005/8/layout/hList9"/>
    <dgm:cxn modelId="{1900049B-1B48-4C20-B675-C6CF89A3108E}" type="presParOf" srcId="{5374C97F-BB9F-435F-A1D9-E5249B9981AF}" destId="{2D6E1F3D-EFE1-4A05-A033-AF3525C0CB91}" srcOrd="7" destOrd="0" presId="urn:microsoft.com/office/officeart/2005/8/layout/hList9"/>
    <dgm:cxn modelId="{5655A495-A844-48F4-8F31-C7E92B2797F4}" type="presParOf" srcId="{5374C97F-BB9F-435F-A1D9-E5249B9981AF}" destId="{2E8A679C-8039-49E0-892C-C2D30B2F3D40}" srcOrd="8" destOrd="0" presId="urn:microsoft.com/office/officeart/2005/8/layout/hList9"/>
    <dgm:cxn modelId="{2EBA5676-D9AA-47A7-9D7B-A6619835FB84}" type="presParOf" srcId="{5374C97F-BB9F-435F-A1D9-E5249B9981AF}" destId="{8F581EAF-03AC-40E9-94F3-74FC01AE3A2A}" srcOrd="9" destOrd="0" presId="urn:microsoft.com/office/officeart/2005/8/layout/hList9"/>
    <dgm:cxn modelId="{9D0FAD78-34E0-4458-87C1-3A35F500A68C}" type="presParOf" srcId="{5374C97F-BB9F-435F-A1D9-E5249B9981AF}" destId="{C342A948-044C-4CFB-9CD7-093A1CCA9598}" srcOrd="10" destOrd="0" presId="urn:microsoft.com/office/officeart/2005/8/layout/hList9"/>
    <dgm:cxn modelId="{2945CBE3-5368-4835-9D41-C4268F116305}" type="presParOf" srcId="{5374C97F-BB9F-435F-A1D9-E5249B9981AF}" destId="{6A9CFB70-B618-4C76-8EC9-ACA25EAFE57E}" srcOrd="11" destOrd="0" presId="urn:microsoft.com/office/officeart/2005/8/layout/hList9"/>
    <dgm:cxn modelId="{72058F61-8A81-4A2F-9C20-56CC29714708}" type="presParOf" srcId="{6A9CFB70-B618-4C76-8EC9-ACA25EAFE57E}" destId="{5C562CF4-1CD1-489E-B209-BA96DC711FB9}" srcOrd="0" destOrd="0" presId="urn:microsoft.com/office/officeart/2005/8/layout/hList9"/>
    <dgm:cxn modelId="{75E7C628-9797-4A9E-B85E-A13D8B6E6E17}" type="presParOf" srcId="{6A9CFB70-B618-4C76-8EC9-ACA25EAFE57E}" destId="{09292B02-C8D4-4F1A-B0A1-E5AD8C7598C7}" srcOrd="1" destOrd="0" presId="urn:microsoft.com/office/officeart/2005/8/layout/hList9"/>
    <dgm:cxn modelId="{E42970B8-8675-4546-8E2E-A0E3A4050638}" type="presParOf" srcId="{09292B02-C8D4-4F1A-B0A1-E5AD8C7598C7}" destId="{0195AC62-205F-4CE8-B650-8493F5569789}" srcOrd="0" destOrd="0" presId="urn:microsoft.com/office/officeart/2005/8/layout/hList9"/>
    <dgm:cxn modelId="{26230ACD-5332-46E4-87D8-D1377F2CE8D8}" type="presParOf" srcId="{09292B02-C8D4-4F1A-B0A1-E5AD8C7598C7}" destId="{29ED0B57-648B-4F93-9234-3C457F3E2E4C}" srcOrd="1" destOrd="0" presId="urn:microsoft.com/office/officeart/2005/8/layout/hList9"/>
    <dgm:cxn modelId="{52C185FA-F798-4126-9B6F-6BDD2BA2044C}" type="presParOf" srcId="{5374C97F-BB9F-435F-A1D9-E5249B9981AF}" destId="{CE41AF63-5468-4369-B305-1C9B12DFF84F}" srcOrd="12" destOrd="0" presId="urn:microsoft.com/office/officeart/2005/8/layout/hList9"/>
    <dgm:cxn modelId="{408D3B45-370F-49FF-BD0C-77CF8044519B}" type="presParOf" srcId="{5374C97F-BB9F-435F-A1D9-E5249B9981AF}" destId="{B8D35EF5-5F2C-4615-9046-FB6BEB2C3B81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15/10/2009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21685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15/10/2009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483236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technique </a:t>
            </a:r>
            <a:r>
              <a:rPr lang="fr-FR" dirty="0" err="1" smtClean="0"/>
              <a:t>provides</a:t>
            </a:r>
            <a:r>
              <a:rPr lang="fr-FR" dirty="0" smtClean="0"/>
              <a:t> patterns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us to </a:t>
            </a:r>
            <a:r>
              <a:rPr lang="fr-FR" dirty="0" err="1" smtClean="0"/>
              <a:t>identify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decomposed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as a </a:t>
            </a:r>
            <a:r>
              <a:rPr lang="fr-FR" dirty="0" err="1" smtClean="0"/>
              <a:t>singular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belonging</a:t>
            </a:r>
            <a:r>
              <a:rPr lang="fr-FR" dirty="0" smtClean="0"/>
              <a:t> to a </a:t>
            </a:r>
            <a:r>
              <a:rPr lang="fr-FR" dirty="0" err="1" smtClean="0"/>
              <a:t>standardized</a:t>
            </a:r>
            <a:r>
              <a:rPr lang="fr-FR" dirty="0" smtClean="0"/>
              <a:t>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A4D75-12B9-468F-AA45-2284F9C64867}" type="slidenum">
              <a:rPr lang="fr-FR" altLang="ko-KR" smtClean="0"/>
              <a:pPr>
                <a:defRPr/>
              </a:pPr>
              <a:t>8</a:t>
            </a:fld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07/7/12/main" xmlns="" val="33923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October</a:t>
            </a:r>
            <a:r>
              <a:rPr sz="1800" b="0" baseline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15th</a:t>
            </a: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 userDrawn="1"/>
        </p:nvSpPr>
        <p:spPr>
          <a:xfrm>
            <a:off x="0" y="6000768"/>
            <a:ext cx="9144000" cy="85723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 dirty="0"/>
          </a:p>
        </p:txBody>
      </p:sp>
      <p:sp>
        <p:nvSpPr>
          <p:cNvPr id="4" name="Rectangle 10"/>
          <p:cNvSpPr/>
          <p:nvPr userDrawn="1"/>
        </p:nvSpPr>
        <p:spPr>
          <a:xfrm>
            <a:off x="0" y="0"/>
            <a:ext cx="9144000" cy="600076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 w="25400" cap="rnd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0" y="709602"/>
            <a:ext cx="7929586" cy="1219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0" y="1910240"/>
            <a:ext cx="7929586" cy="90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kumimoji="0" lang="fr-FR"/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auto">
          <a:xfrm>
            <a:off x="7380312" y="4509120"/>
            <a:ext cx="170972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Project 1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October</a:t>
            </a: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15th, 2009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endParaRPr lang="fr-FR" sz="1050" b="1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AHVENNIEMI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ALAUZET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COLIN</a:t>
            </a:r>
          </a:p>
          <a:p>
            <a:pPr algn="r">
              <a:lnSpc>
                <a:spcPct val="70000"/>
              </a:lnSpc>
              <a:spcBef>
                <a:spcPct val="50000"/>
              </a:spcBef>
            </a:pPr>
            <a: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STARCK</a:t>
            </a:r>
            <a:br>
              <a:rPr lang="fr-FR" sz="1050" b="1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endParaRPr lang="fr-FR" sz="1050" b="1" baseline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0" hasCustomPrompt="1"/>
          </p:nvPr>
        </p:nvSpPr>
        <p:spPr>
          <a:xfrm>
            <a:off x="142844" y="714356"/>
            <a:ext cx="7643866" cy="11430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41306"/>
            <a:ext cx="7929586" cy="273050"/>
            <a:chOff x="0" y="441306"/>
            <a:chExt cx="7929586" cy="273050"/>
          </a:xfrm>
        </p:grpSpPr>
        <p:pic>
          <p:nvPicPr>
            <p:cNvPr id="8" name="Picture 7" descr="bandeau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441306"/>
              <a:ext cx="7929586" cy="273050"/>
            </a:xfrm>
            <a:prstGeom prst="rect">
              <a:avLst/>
            </a:prstGeom>
            <a:noFill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 userDrawn="1"/>
          </p:nvSpPr>
          <p:spPr>
            <a:xfrm>
              <a:off x="467544" y="476672"/>
              <a:ext cx="4536504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6" name="Picture 2" descr="D:\Bureau\ci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9754" y="6093296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6237312"/>
            <a:ext cx="4310063" cy="53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06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Alauzet Pierre,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Ahvenniemi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 Mikko, Colin Julien, Starck Benoit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900" dirty="0" smtClean="0">
                <a:solidFill>
                  <a:srgbClr val="7F7F7F"/>
                </a:solidFill>
                <a:ea typeface="굴림" charset="-127"/>
              </a:rPr>
              <a:t>CS554</a:t>
            </a:r>
            <a:r>
              <a:rPr lang="fr-FR" altLang="ko-KR" sz="900" baseline="0" dirty="0" smtClean="0">
                <a:solidFill>
                  <a:srgbClr val="7F7F7F"/>
                </a:solidFill>
                <a:ea typeface="굴림" charset="-127"/>
              </a:rPr>
              <a:t> - Project 1</a:t>
            </a:r>
            <a:endParaRPr lang="fr-FR" altLang="ko-KR" sz="900" dirty="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</a:t>
            </a:r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24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7929179" y="6643688"/>
            <a:ext cx="11560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 dirty="0" err="1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October</a:t>
            </a:r>
            <a:r>
              <a:rPr lang="fr-FR" altLang="ko-KR" sz="1000" baseline="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15st</a:t>
            </a:r>
            <a:r>
              <a:rPr lang="fr-FR" altLang="ko-KR" sz="1000" dirty="0" smtClean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 </a:t>
            </a:r>
            <a:r>
              <a:rPr lang="fr-FR" altLang="ko-KR" sz="1000" dirty="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2009</a:t>
            </a:r>
            <a:endParaRPr lang="fr-FR" altLang="ko-KR" sz="900" dirty="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edemeyer.com/pdf_files/NonFunctReq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</a:t>
            </a:r>
            <a:r>
              <a:rPr altLang="ko-KR" dirty="0" err="1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Ahvenniemi</a:t>
            </a: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 Mikko, </a:t>
            </a:r>
          </a:p>
          <a:p>
            <a:pPr>
              <a:defRPr/>
            </a:pPr>
            <a:r>
              <a:rPr altLang="ko-KR" dirty="0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dirty="0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0" i="1" cap="none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</a:t>
            </a:r>
            <a:r>
              <a:rPr b="0" i="1" cap="none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dirty="0" smtClean="0"/>
              <a:t>CS554 - Design for Software &amp; </a:t>
            </a:r>
            <a:r>
              <a:rPr dirty="0" err="1" smtClean="0"/>
              <a:t>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8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 case </a:t>
            </a:r>
            <a:r>
              <a:rPr lang="fr-FR" dirty="0" err="1" smtClean="0"/>
              <a:t>diagram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 descr="D:\Documents\UTBM\MON CURSUS\GI05\KAIST\Projects\euroteam\Project 1\Part Final\Design\Images\UseCase Diagram.png"/>
          <p:cNvPicPr/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05964" cy="5184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924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1470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Safe response in case of hazardous conditions :</a:t>
            </a:r>
            <a:endParaRPr lang="fr-FR" dirty="0"/>
          </a:p>
        </p:txBody>
      </p:sp>
      <p:pic>
        <p:nvPicPr>
          <p:cNvPr id="1026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779118"/>
            <a:ext cx="6174448" cy="4821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924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4259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D:\Documents\UTBM\MON CURSUS\GI05\KAIST\Projects\euroteam\Project 1\Part Final\Design\Images\2.Sequence Diagram - Safe response in case of hazardous conditions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778" y="0"/>
            <a:ext cx="8781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424127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fr-FR" dirty="0" err="1" smtClean="0"/>
              <a:t>diagrams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 system, restart system &amp; refresh system state :</a:t>
            </a:r>
            <a:endParaRPr lang="fr-FR" dirty="0"/>
          </a:p>
        </p:txBody>
      </p:sp>
      <p:pic>
        <p:nvPicPr>
          <p:cNvPr id="2050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1604" y="1928802"/>
            <a:ext cx="6172168" cy="4608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924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6993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Design\Images\5.Start system, restart system &amp; refresh system state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0"/>
            <a:ext cx="9184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324603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3</a:t>
            </a:r>
            <a:r>
              <a:rPr lang="fr-FR" dirty="0" smtClean="0"/>
              <a:t>. Non-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err="1" smtClean="0"/>
              <a:t>Identified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improvised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quality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attributes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1603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Identified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79051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1066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3944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195" name="Picture 3" descr="D:\Bureau\Capturer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6992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1066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42803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Improvised</a:t>
            </a:r>
            <a:r>
              <a:rPr lang="fr-FR" dirty="0" smtClean="0"/>
              <a:t> </a:t>
            </a:r>
            <a:r>
              <a:rPr lang="fr-FR" dirty="0" err="1" smtClean="0"/>
              <a:t>attributes</a:t>
            </a:r>
            <a:r>
              <a:rPr lang="fr-FR" dirty="0" smtClean="0"/>
              <a:t>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2" name="Picture 4" descr="D:\Bureau\Capturer2.PN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95831"/>
            <a:ext cx="8712968" cy="374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10666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154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/>
              <a:t>4</a:t>
            </a:r>
            <a:r>
              <a:rPr lang="fr-FR" dirty="0" smtClean="0"/>
              <a:t>. </a:t>
            </a:r>
            <a:r>
              <a:rPr lang="fr-FR" dirty="0" err="1" smtClean="0"/>
              <a:t>Usability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&amp; design</a:t>
            </a:r>
          </a:p>
          <a:p>
            <a:pPr lvl="1" indent="0">
              <a:buNone/>
            </a:pPr>
            <a:r>
              <a:rPr lang="fr-FR" sz="2400" i="1" smtClean="0"/>
              <a:t>Prototypes </a:t>
            </a:r>
            <a:r>
              <a:rPr lang="fr-FR" sz="2400" i="1" dirty="0" smtClean="0"/>
              <a:t>&amp; </a:t>
            </a:r>
            <a:r>
              <a:rPr lang="fr-FR" sz="2400" i="1" dirty="0" err="1" smtClean="0"/>
              <a:t>usability</a:t>
            </a:r>
            <a:r>
              <a:rPr lang="fr-FR" sz="2400" i="1" dirty="0" smtClean="0"/>
              <a:t> scenarios discussions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6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513130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16034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000240"/>
            <a:ext cx="8501063" cy="450059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Problem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understanding</a:t>
            </a: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r>
              <a:rPr lang="fr-FR" altLang="ko-KR" dirty="0" smtClean="0">
                <a:ea typeface="굴림" charset="-127"/>
              </a:rPr>
              <a:t> (use-case model)</a:t>
            </a:r>
          </a:p>
          <a:p>
            <a:pPr eaLnBrk="1" hangingPunct="1">
              <a:buFont typeface="Calibri" pitchFamily="34" charset="0"/>
              <a:buAutoNum type="arabicPeriod"/>
            </a:pPr>
            <a:endParaRPr lang="fr-FR"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lang="fr-FR" altLang="ko-KR" dirty="0" smtClean="0">
                <a:ea typeface="굴림" charset="-127"/>
              </a:rPr>
              <a:t>Non-</a:t>
            </a:r>
            <a:r>
              <a:rPr lang="fr-FR" altLang="ko-KR" dirty="0" err="1" smtClean="0">
                <a:ea typeface="굴림" charset="-127"/>
              </a:rPr>
              <a:t>functional</a:t>
            </a:r>
            <a:r>
              <a:rPr lang="fr-FR" altLang="ko-KR" dirty="0" smtClean="0">
                <a:ea typeface="굴림" charset="-127"/>
              </a:rPr>
              <a:t> </a:t>
            </a:r>
            <a:r>
              <a:rPr lang="fr-FR" altLang="ko-KR" dirty="0" err="1" smtClean="0">
                <a:ea typeface="굴림" charset="-127"/>
              </a:rPr>
              <a:t>requirements</a:t>
            </a: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dirty="0" err="1" smtClean="0">
                <a:ea typeface="굴림" charset="-127"/>
              </a:rPr>
              <a:t>Usability</a:t>
            </a:r>
            <a:r>
              <a:rPr altLang="ko-KR" dirty="0" smtClean="0">
                <a:ea typeface="굴림" charset="-127"/>
              </a:rPr>
              <a:t> </a:t>
            </a:r>
            <a:r>
              <a:rPr altLang="ko-KR" dirty="0" err="1" smtClean="0">
                <a:ea typeface="굴림" charset="-127"/>
              </a:rPr>
              <a:t>analysis</a:t>
            </a:r>
            <a:r>
              <a:rPr altLang="ko-KR" dirty="0" smtClean="0">
                <a:ea typeface="굴림" charset="-127"/>
              </a:rPr>
              <a:t> &amp; design</a:t>
            </a:r>
          </a:p>
          <a:p>
            <a:pPr eaLnBrk="1" hangingPunct="1">
              <a:buFont typeface="Calibri" pitchFamily="34" charset="0"/>
              <a:buAutoNum type="arabicPeriod"/>
            </a:pPr>
            <a:endParaRPr altLang="ko-KR" dirty="0" smtClean="0">
              <a:ea typeface="굴림" charset="-127"/>
            </a:endParaRPr>
          </a:p>
          <a:p>
            <a:pPr eaLnBrk="1" hangingPunct="1">
              <a:buNone/>
            </a:pPr>
            <a:endParaRPr altLang="ko-KR" dirty="0" smtClean="0">
              <a:ea typeface="굴림" charset="-127"/>
            </a:endParaRPr>
          </a:p>
          <a:p>
            <a:pPr lvl="1" eaLnBrk="1" hangingPunct="1">
              <a:buNone/>
            </a:pPr>
            <a:endParaRPr altLang="ko-KR" dirty="0" smtClean="0">
              <a:ea typeface="굴림" charset="-127"/>
            </a:endParaRPr>
          </a:p>
        </p:txBody>
      </p:sp>
      <p:pic>
        <p:nvPicPr>
          <p:cNvPr id="4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241344" y="4713114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User interface design</a:t>
            </a:r>
            <a:endParaRPr lang="fr-FR" dirty="0"/>
          </a:p>
        </p:txBody>
      </p:sp>
      <p:pic>
        <p:nvPicPr>
          <p:cNvPr id="1026" name="Picture 2" descr="D:\Bureau\Computer and globe1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 r="1753"/>
          <a:stretch/>
        </p:blipFill>
        <p:spPr bwMode="auto">
          <a:xfrm>
            <a:off x="0" y="1484784"/>
            <a:ext cx="903645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4597677"/>
            <a:ext cx="2092239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List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5816" y="4597677"/>
            <a:ext cx="3557384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System Information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1170" y="4597677"/>
            <a:ext cx="1090363" cy="9910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fr-F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Logs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643702" y="0"/>
            <a:ext cx="19143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b="1" i="0" u="sng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5788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Documents\UTBM\MON CURSUS\GI05\KAIST\Projects\euroteam\Project 1\Part Final\Prototypes\screen1_System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-1"/>
            <a:ext cx="8568952" cy="685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22788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8" name="Picture 2" descr="D:\Documents\UTBM\MON CURSUS\GI05\KAIST\Projects\euroteam\Project 1\Part Final\Prototypes\screen2_Information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4480" y="30984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  <a:ext uri="{53640926-AAD7-44d8-BBD7-CCE9431645EC}">
              <a14:shadowObscured xmlns:a14="http://schemas.microsoft.com/office/drawing/2007/7/7/main" xmlns="" val="1"/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 descr="D:\Documents\UTBM\MON CURSUS\GI05\KAIST\Projects\euroteam\Project 1\Part Final\Prototypes\screen3_Logs.jpg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0"/>
            <a:ext cx="8568000" cy="68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07/7/12/main" xmlns="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Usability</a:t>
            </a:r>
            <a:r>
              <a:rPr lang="fr-FR" dirty="0" smtClean="0"/>
              <a:t> scenarios discussions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85750" y="1268760"/>
            <a:ext cx="8643968" cy="5303490"/>
          </a:xfrm>
        </p:spPr>
        <p:txBody>
          <a:bodyPr/>
          <a:lstStyle/>
          <a:p>
            <a:pPr indent="0" eaLnBrk="1" hangingPunct="1">
              <a:buSzPct val="100000"/>
              <a:buNone/>
            </a:pPr>
            <a:r>
              <a:rPr lang="en-US" altLang="ko-KR" sz="4000" b="1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24</a:t>
            </a:r>
            <a:r>
              <a:rPr lang="en-US" altLang="ko-KR" dirty="0" smtClean="0">
                <a:ea typeface="굴림" charset="-127"/>
              </a:rPr>
              <a:t> 	</a:t>
            </a:r>
            <a:r>
              <a:rPr lang="en-US" altLang="ko-KR" b="1" dirty="0" smtClean="0">
                <a:ea typeface="굴림" charset="-127"/>
              </a:rPr>
              <a:t>Views has to be consistent from one to another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25</a:t>
            </a:r>
            <a:r>
              <a:rPr lang="en-US" altLang="ko-KR" sz="3200" b="1" dirty="0" smtClean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 	</a:t>
            </a:r>
            <a:r>
              <a:rPr lang="en-US" altLang="ko-KR" dirty="0" smtClean="0">
                <a:ea typeface="굴림" charset="-127"/>
              </a:rPr>
              <a:t>Modification in one screen affect the others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15</a:t>
            </a:r>
            <a:r>
              <a:rPr lang="en-US" altLang="ko-KR" dirty="0" smtClean="0">
                <a:ea typeface="굴림" charset="-127"/>
              </a:rPr>
              <a:t> 	</a:t>
            </a:r>
            <a:r>
              <a:rPr lang="en-US" altLang="ko-KR" b="1" dirty="0" smtClean="0">
                <a:ea typeface="굴림" charset="-127"/>
              </a:rPr>
              <a:t>Concurrent activities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16</a:t>
            </a:r>
            <a:r>
              <a:rPr lang="en-US" altLang="ko-KR" dirty="0" smtClean="0">
                <a:ea typeface="굴림" charset="-127"/>
              </a:rPr>
              <a:t> 	Navigation within a single view 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26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</a:t>
            </a:r>
            <a:r>
              <a:rPr lang="en-US" altLang="ko-KR" b="1" dirty="0" smtClean="0">
                <a:ea typeface="굴림" charset="-127"/>
              </a:rPr>
              <a:t>Displaying in different views &amp; ways</a:t>
            </a: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03</a:t>
            </a:r>
            <a:r>
              <a:rPr lang="en-US" altLang="ko-KR" sz="2000" dirty="0" smtClean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Canceling actions</a:t>
            </a:r>
            <a:endParaRPr lang="en-US" altLang="ko-KR" b="1" dirty="0" smtClean="0">
              <a:ea typeface="굴림" charset="-127"/>
            </a:endParaRPr>
          </a:p>
          <a:p>
            <a:pPr indent="0" eaLnBrk="1" hangingPunct="1">
              <a:buSzPct val="100000"/>
              <a:buNone/>
            </a:pPr>
            <a:r>
              <a:rPr lang="en-US" altLang="ko-KR" sz="4000" b="1" dirty="0">
                <a:solidFill>
                  <a:srgbClr val="C44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19</a:t>
            </a:r>
            <a:r>
              <a:rPr lang="en-US" altLang="ko-KR" dirty="0">
                <a:ea typeface="굴림" charset="-127"/>
              </a:rPr>
              <a:t> </a:t>
            </a:r>
            <a:r>
              <a:rPr lang="en-US" altLang="ko-KR" dirty="0" smtClean="0">
                <a:ea typeface="굴림" charset="-127"/>
              </a:rPr>
              <a:t>	Display expected duration of any action</a:t>
            </a:r>
            <a:endParaRPr lang="en-US" altLang="ko-KR" b="1" dirty="0" smtClean="0">
              <a:ea typeface="굴림" charset="-127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02736" y="0"/>
            <a:ext cx="16546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43702" y="0"/>
            <a:ext cx="19143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b="1" i="0" u="sng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2159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D:\Cours\554 - Design\Euroteam\Project 1\Part Final\Prototypes\screen2_Information_beforeBack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8568000" cy="685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07/7/12/main" xmlns="" val="18290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528" y="1268760"/>
            <a:ext cx="8643968" cy="5141804"/>
          </a:xfrm>
        </p:spPr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="" val="2631559223"/>
              </p:ext>
            </p:extLst>
          </p:nvPr>
        </p:nvGraphicFramePr>
        <p:xfrm>
          <a:off x="785786" y="1214422"/>
          <a:ext cx="7917733" cy="527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07/7/12/main" xmlns="" val="4540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00372"/>
            <a:ext cx="8629680" cy="16430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sz="4400" b="0" cap="none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FDIR</a:t>
            </a: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0" cap="none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b="0" i="1" cap="none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Spacecraft fault protection system</a:t>
            </a: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20" y="5572140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7"/>
          <p:cNvSpPr/>
          <p:nvPr/>
        </p:nvSpPr>
        <p:spPr>
          <a:xfrm flipH="1">
            <a:off x="6588224" y="2636912"/>
            <a:ext cx="2412932" cy="1505328"/>
          </a:xfrm>
          <a:prstGeom prst="wedgeRect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</a:t>
            </a:r>
          </a:p>
          <a:p>
            <a:pPr algn="ctr"/>
            <a:r>
              <a:rPr lang="fr-FR" b="1" dirty="0" err="1" smtClean="0"/>
              <a:t>Problem</a:t>
            </a:r>
            <a:r>
              <a:rPr lang="fr-FR" b="1" dirty="0" smtClean="0"/>
              <a:t> </a:t>
            </a:r>
            <a:r>
              <a:rPr lang="fr-FR" b="1" dirty="0" err="1" smtClean="0"/>
              <a:t>understanding</a:t>
            </a:r>
            <a:r>
              <a:rPr lang="fr-FR" b="1" dirty="0" smtClean="0"/>
              <a:t>  &amp;</a:t>
            </a:r>
          </a:p>
          <a:p>
            <a:pPr algn="ctr"/>
            <a:r>
              <a:rPr lang="fr-FR" b="1" dirty="0" smtClean="0"/>
              <a:t> UI design</a:t>
            </a:r>
          </a:p>
        </p:txBody>
      </p:sp>
      <p:pic>
        <p:nvPicPr>
          <p:cNvPr id="10" name="Picture 2" descr="D:\Bureau\spacecraft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6165">
            <a:off x="2328294" y="325945"/>
            <a:ext cx="3980849" cy="2691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</a:t>
            </a:r>
            <a:r>
              <a:rPr lang="en-US" sz="1600" b="1" dirty="0" smtClean="0"/>
              <a:t>Steve Easterbrook, and et al</a:t>
            </a:r>
            <a:r>
              <a:rPr lang="en-US" sz="1600" dirty="0" smtClean="0"/>
              <a:t>., </a:t>
            </a:r>
            <a:r>
              <a:rPr lang="en-US" sz="1600" i="1" dirty="0" smtClean="0"/>
              <a:t>Experiences Using Lightweight Formal Methods for Requirements Modeling</a:t>
            </a:r>
            <a:r>
              <a:rPr lang="en-US" sz="1600" dirty="0" smtClean="0"/>
              <a:t>” IEEE Transactions on Software Engineering, Vol. 24, No. 1, January 1998.</a:t>
            </a:r>
          </a:p>
          <a:p>
            <a:endParaRPr lang="en-US" sz="1600" dirty="0"/>
          </a:p>
          <a:p>
            <a:r>
              <a:rPr lang="en-US" sz="1600" dirty="0"/>
              <a:t> [Jac05] </a:t>
            </a:r>
            <a:r>
              <a:rPr lang="en-US" sz="1600" b="1" dirty="0"/>
              <a:t>Michael Jackson</a:t>
            </a:r>
            <a:r>
              <a:rPr lang="en-US" sz="1600" dirty="0"/>
              <a:t>, </a:t>
            </a:r>
            <a:r>
              <a:rPr lang="en-US" sz="1600" i="1" dirty="0" smtClean="0"/>
              <a:t>Problem </a:t>
            </a:r>
            <a:r>
              <a:rPr lang="en-US" sz="1600" i="1" dirty="0"/>
              <a:t>frames and software </a:t>
            </a:r>
            <a:r>
              <a:rPr lang="en-US" sz="1600" i="1" dirty="0" smtClean="0"/>
              <a:t>engineering</a:t>
            </a:r>
            <a:r>
              <a:rPr lang="en-US" sz="1600" dirty="0" smtClean="0"/>
              <a:t>, </a:t>
            </a:r>
            <a:r>
              <a:rPr lang="en-US" sz="1600" dirty="0"/>
              <a:t>Information and Software Technology, Special Issue: 1st </a:t>
            </a:r>
            <a:r>
              <a:rPr lang="en-US" sz="1600" dirty="0" err="1"/>
              <a:t>Int</a:t>
            </a:r>
            <a:r>
              <a:rPr lang="en-US" sz="1600" dirty="0"/>
              <a:t> Workshop on Advances and Applications of Problem Frames, K. Cox, et al. </a:t>
            </a:r>
            <a:r>
              <a:rPr lang="en-US" sz="1600" dirty="0" err="1"/>
              <a:t>eds</a:t>
            </a:r>
            <a:r>
              <a:rPr lang="en-US" sz="1600" dirty="0"/>
              <a:t>, Vol. 47 No. 14, pp. 903-912, Nov. 2005</a:t>
            </a:r>
            <a:r>
              <a:rPr lang="en-US" sz="1600" dirty="0" smtClean="0"/>
              <a:t>.</a:t>
            </a:r>
            <a:endParaRPr lang="en-US" sz="1600" dirty="0"/>
          </a:p>
          <a:p>
            <a:endParaRPr lang="en-US" altLang="ko-KR" sz="1600" dirty="0" smtClean="0">
              <a:ea typeface="굴림" charset="-127"/>
            </a:endParaRPr>
          </a:p>
          <a:p>
            <a:pPr lvl="0"/>
            <a:r>
              <a:rPr lang="en-US" sz="1600" u="sng" dirty="0">
                <a:hlinkClick r:id="rId2"/>
              </a:rPr>
              <a:t>http://</a:t>
            </a:r>
            <a:r>
              <a:rPr lang="en-US" sz="1600" u="sng" dirty="0" smtClean="0">
                <a:hlinkClick r:id="rId2"/>
              </a:rPr>
              <a:t>www.bredemeyer.com/pdf_files/NonFunctReq.PDF</a:t>
            </a:r>
            <a:r>
              <a:rPr lang="en-US" sz="1600" dirty="0" smtClean="0"/>
              <a:t>,</a:t>
            </a:r>
            <a:r>
              <a:rPr lang="fr-FR" sz="1600" dirty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non-function requirements</a:t>
            </a:r>
            <a:endParaRPr lang="fr-FR" sz="1600" dirty="0"/>
          </a:p>
          <a:p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understanding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Business </a:t>
            </a:r>
            <a:r>
              <a:rPr lang="fr-FR" sz="2400" i="1" dirty="0" err="1" smtClean="0"/>
              <a:t>purpose</a:t>
            </a:r>
            <a:r>
              <a:rPr lang="fr-FR" sz="2400" i="1" dirty="0" smtClean="0"/>
              <a:t> &amp; </a:t>
            </a:r>
            <a:r>
              <a:rPr lang="fr-FR" sz="2400" i="1" dirty="0" err="1" smtClean="0"/>
              <a:t>problem</a:t>
            </a:r>
            <a:r>
              <a:rPr lang="fr-FR" sz="2400" i="1" dirty="0" smtClean="0"/>
              <a:t> frames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29961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Business </a:t>
            </a:r>
            <a:r>
              <a:rPr lang="fr-FR" dirty="0" err="1" smtClean="0"/>
              <a:t>purpose</a:t>
            </a:r>
            <a:r>
              <a:rPr lang="fr-FR" dirty="0" smtClean="0"/>
              <a:t> &amp;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F</a:t>
            </a:r>
            <a:r>
              <a:rPr lang="en-US" dirty="0" smtClean="0"/>
              <a:t>ault </a:t>
            </a:r>
            <a:r>
              <a:rPr lang="en-US" b="1" dirty="0"/>
              <a:t>D</a:t>
            </a:r>
            <a:r>
              <a:rPr lang="en-US" dirty="0"/>
              <a:t>etection, </a:t>
            </a:r>
            <a:r>
              <a:rPr lang="en-US" b="1" dirty="0"/>
              <a:t>I</a:t>
            </a:r>
            <a:r>
              <a:rPr lang="en-US" dirty="0"/>
              <a:t>solation and </a:t>
            </a:r>
            <a:r>
              <a:rPr lang="en-US" b="1" dirty="0"/>
              <a:t>R</a:t>
            </a:r>
            <a:r>
              <a:rPr lang="en-US" dirty="0"/>
              <a:t>ecovery </a:t>
            </a:r>
            <a:r>
              <a:rPr lang="en-US" dirty="0" smtClean="0"/>
              <a:t>(</a:t>
            </a:r>
            <a:r>
              <a:rPr lang="en-US" b="1" dirty="0"/>
              <a:t>FDIR</a:t>
            </a:r>
            <a:r>
              <a:rPr lang="en-US" dirty="0" smtClean="0"/>
              <a:t>) system is monitoring systems for spacecraft. </a:t>
            </a:r>
          </a:p>
          <a:p>
            <a:endParaRPr lang="en-US" dirty="0"/>
          </a:p>
          <a:p>
            <a:r>
              <a:rPr lang="en-US" dirty="0" smtClean="0"/>
              <a:t>FDIR</a:t>
            </a:r>
          </a:p>
          <a:p>
            <a:pPr lvl="1"/>
            <a:r>
              <a:rPr lang="en-US" dirty="0"/>
              <a:t>Guarantee the completion of any time critical </a:t>
            </a:r>
            <a:r>
              <a:rPr lang="en-US" dirty="0" smtClean="0"/>
              <a:t>activities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control</a:t>
            </a:r>
          </a:p>
          <a:p>
            <a:pPr lvl="1"/>
            <a:r>
              <a:rPr lang="fr-FR" dirty="0" smtClean="0"/>
              <a:t>Display information </a:t>
            </a:r>
            <a:r>
              <a:rPr lang="fr-FR" dirty="0" err="1" smtClean="0"/>
              <a:t>continuously</a:t>
            </a:r>
            <a:endParaRPr lang="fr-FR" dirty="0" smtClean="0"/>
          </a:p>
          <a:p>
            <a:pPr lvl="1"/>
            <a:r>
              <a:rPr lang="fr-FR" dirty="0" err="1" smtClean="0"/>
              <a:t>Collect</a:t>
            </a:r>
            <a:r>
              <a:rPr lang="fr-FR" dirty="0" smtClean="0"/>
              <a:t> data to data </a:t>
            </a:r>
            <a:r>
              <a:rPr lang="fr-FR" dirty="0" err="1" smtClean="0"/>
              <a:t>storage</a:t>
            </a:r>
            <a:endParaRPr lang="fr-FR" dirty="0" smtClean="0"/>
          </a:p>
          <a:p>
            <a:pPr lvl="1"/>
            <a:r>
              <a:rPr lang="fr-FR" dirty="0" err="1" smtClean="0"/>
              <a:t>Locate</a:t>
            </a:r>
            <a:r>
              <a:rPr lang="fr-FR" dirty="0" smtClean="0"/>
              <a:t> the </a:t>
            </a:r>
            <a:r>
              <a:rPr lang="fr-FR" dirty="0" err="1" smtClean="0"/>
              <a:t>fault</a:t>
            </a:r>
            <a:endParaRPr lang="fr-FR" dirty="0" smtClean="0"/>
          </a:p>
          <a:p>
            <a:pPr lvl="1"/>
            <a:r>
              <a:rPr lang="fr-FR" dirty="0" smtClean="0"/>
              <a:t>Store </a:t>
            </a:r>
            <a:r>
              <a:rPr lang="fr-FR" dirty="0" err="1" smtClean="0"/>
              <a:t>irresolvable</a:t>
            </a:r>
            <a:r>
              <a:rPr lang="fr-FR" dirty="0" smtClean="0"/>
              <a:t> conditions in reports</a:t>
            </a:r>
          </a:p>
          <a:p>
            <a:pPr lvl="1"/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recovery</a:t>
            </a:r>
            <a:r>
              <a:rPr lang="fr-FR" dirty="0" smtClean="0"/>
              <a:t> to </a:t>
            </a:r>
            <a:r>
              <a:rPr lang="fr-FR" dirty="0" err="1" smtClean="0"/>
              <a:t>failure</a:t>
            </a:r>
            <a:endParaRPr lang="fr-FR" dirty="0" smtClean="0"/>
          </a:p>
          <a:p>
            <a:pPr lvl="1"/>
            <a:r>
              <a:rPr lang="fr-FR" dirty="0" err="1" smtClean="0"/>
              <a:t>Keep</a:t>
            </a:r>
            <a:r>
              <a:rPr lang="fr-FR" dirty="0" smtClean="0"/>
              <a:t> the control </a:t>
            </a:r>
            <a:r>
              <a:rPr lang="en-US" dirty="0" smtClean="0"/>
              <a:t>with </a:t>
            </a:r>
            <a:r>
              <a:rPr lang="en-US" dirty="0"/>
              <a:t>safety, </a:t>
            </a:r>
            <a:r>
              <a:rPr lang="en-US" dirty="0" err="1"/>
              <a:t>observability</a:t>
            </a:r>
            <a:r>
              <a:rPr lang="en-US" dirty="0"/>
              <a:t> &amp; </a:t>
            </a:r>
            <a:r>
              <a:rPr lang="en-US" dirty="0" err="1"/>
              <a:t>commandability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2736" y="0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37072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41" idx="3"/>
            <a:endCxn id="4" idx="1"/>
          </p:cNvCxnSpPr>
          <p:nvPr/>
        </p:nvCxnSpPr>
        <p:spPr>
          <a:xfrm flipV="1">
            <a:off x="2554003" y="3856693"/>
            <a:ext cx="1225909" cy="81241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4" idx="3"/>
            <a:endCxn id="4" idx="1"/>
          </p:cNvCxnSpPr>
          <p:nvPr/>
        </p:nvCxnSpPr>
        <p:spPr>
          <a:xfrm>
            <a:off x="2554003" y="2580873"/>
            <a:ext cx="1225909" cy="127582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8" idx="0"/>
            <a:endCxn id="4" idx="2"/>
          </p:cNvCxnSpPr>
          <p:nvPr/>
        </p:nvCxnSpPr>
        <p:spPr>
          <a:xfrm rot="5400000" flipH="1" flipV="1">
            <a:off x="3809819" y="4947265"/>
            <a:ext cx="159637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4" idx="0"/>
          </p:cNvCxnSpPr>
          <p:nvPr/>
        </p:nvCxnSpPr>
        <p:spPr>
          <a:xfrm rot="5400000">
            <a:off x="3820272" y="2776572"/>
            <a:ext cx="1575465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9" idx="1"/>
          </p:cNvCxnSpPr>
          <p:nvPr/>
        </p:nvCxnSpPr>
        <p:spPr>
          <a:xfrm>
            <a:off x="5436096" y="3856693"/>
            <a:ext cx="1152128" cy="94655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</a:t>
            </a:r>
            <a:endParaRPr lang="fr-FR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6588224" y="4449306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Information Display</a:t>
            </a:r>
          </a:p>
        </p:txBody>
      </p:sp>
      <p:cxnSp>
        <p:nvCxnSpPr>
          <p:cNvPr id="15" name="Straight Connector 14"/>
          <p:cNvCxnSpPr>
            <a:stCxn id="7" idx="1"/>
            <a:endCxn id="4" idx="3"/>
          </p:cNvCxnSpPr>
          <p:nvPr/>
        </p:nvCxnSpPr>
        <p:spPr>
          <a:xfrm rot="10800000" flipV="1">
            <a:off x="5436096" y="2436857"/>
            <a:ext cx="1114350" cy="14198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79912" y="3564305"/>
            <a:ext cx="165618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FDIR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sz="quarter" idx="10"/>
          </p:nvPr>
        </p:nvSpPr>
        <p:spPr>
          <a:xfrm>
            <a:off x="6550446" y="2236802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2000" b="1" dirty="0" err="1" smtClean="0">
                <a:solidFill>
                  <a:schemeClr val="bg1"/>
                </a:solidFill>
              </a:rPr>
              <a:t>Ground</a:t>
            </a:r>
            <a:r>
              <a:rPr lang="fr-FR" sz="2000" b="1" dirty="0" smtClean="0">
                <a:solidFill>
                  <a:schemeClr val="bg1"/>
                </a:solidFill>
              </a:rPr>
              <a:t> Control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9" name="Text Placeholder 6"/>
          <p:cNvSpPr txBox="1">
            <a:spLocks/>
          </p:cNvSpPr>
          <p:nvPr/>
        </p:nvSpPr>
        <p:spPr>
          <a:xfrm>
            <a:off x="3581003" y="158873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Crew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500001" y="2380818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err="1" smtClean="0">
                <a:solidFill>
                  <a:schemeClr val="bg1"/>
                </a:solidFill>
              </a:rPr>
              <a:t>Systems</a:t>
            </a:r>
            <a:endParaRPr lang="fr-FR" sz="2000" b="1" dirty="0" smtClean="0">
              <a:solidFill>
                <a:schemeClr val="bg1"/>
              </a:solidFill>
            </a:endParaRPr>
          </a:p>
        </p:txBody>
      </p:sp>
      <p:sp>
        <p:nvSpPr>
          <p:cNvPr id="38" name="Text Placeholder 6"/>
          <p:cNvSpPr txBox="1">
            <a:spLocks/>
          </p:cNvSpPr>
          <p:nvPr/>
        </p:nvSpPr>
        <p:spPr>
          <a:xfrm>
            <a:off x="3581003" y="5745450"/>
            <a:ext cx="205400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FDIR Storage System</a:t>
            </a:r>
          </a:p>
        </p:txBody>
      </p:sp>
      <p:sp>
        <p:nvSpPr>
          <p:cNvPr id="41" name="Text Placeholder 6"/>
          <p:cNvSpPr txBox="1">
            <a:spLocks/>
          </p:cNvSpPr>
          <p:nvPr/>
        </p:nvSpPr>
        <p:spPr>
          <a:xfrm>
            <a:off x="500001" y="4469050"/>
            <a:ext cx="205400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2000" b="1" dirty="0" smtClean="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322641" y="1221854"/>
            <a:ext cx="2881207" cy="478954"/>
          </a:xfrm>
          <a:prstGeom prst="rect">
            <a:avLst/>
          </a:prstGeom>
        </p:spPr>
        <p:txBody>
          <a:bodyPr/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Context Diagram :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02736" y="0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1726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1/2:  </a:t>
            </a:r>
            <a:r>
              <a:rPr lang="fr-FR" b="1" i="1" dirty="0" smtClean="0"/>
              <a:t>Display information </a:t>
            </a:r>
            <a:r>
              <a:rPr lang="fr-FR" b="1" i="1" dirty="0" err="1" smtClean="0"/>
              <a:t>continuously</a:t>
            </a:r>
            <a:endParaRPr lang="fr-FR" sz="3200" b="1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5766055" y="2094669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827584" y="3299779"/>
            <a:ext cx="1512168" cy="792088"/>
            <a:chOff x="827584" y="3068960"/>
            <a:chExt cx="1512168" cy="792088"/>
          </a:xfrm>
        </p:grpSpPr>
        <p:sp>
          <p:nvSpPr>
            <p:cNvPr id="47" name="Rectangle 46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696236" y="3119759"/>
            <a:ext cx="1800200" cy="1152128"/>
            <a:chOff x="6696236" y="2888940"/>
            <a:chExt cx="1800200" cy="1152128"/>
          </a:xfrm>
        </p:grpSpPr>
        <p:sp>
          <p:nvSpPr>
            <p:cNvPr id="51" name="Oval 50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b="1" kern="0" dirty="0" smtClean="0">
                  <a:solidFill>
                    <a:schemeClr val="bg1"/>
                  </a:solidFill>
                  <a:latin typeface="+mn-lt"/>
                  <a:cs typeface="+mn-cs"/>
                </a:rPr>
                <a:t>Display information</a:t>
              </a:r>
              <a:endPara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cs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V="1">
            <a:off x="5364088" y="4103162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39752" y="3695823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339752" y="2496636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27101" y="5242303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b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functionnal</a:t>
            </a:r>
            <a:r>
              <a:rPr lang="fr-FR" sz="1400" b="1" kern="0" dirty="0" smtClean="0">
                <a:latin typeface="+mn-lt"/>
                <a:cs typeface="+mn-cs"/>
              </a:rPr>
              <a:t>/not </a:t>
            </a:r>
            <a:r>
              <a:rPr lang="fr-FR" sz="1400" b="1" kern="0" dirty="0" err="1" smtClean="0">
                <a:latin typeface="+mn-lt"/>
                <a:cs typeface="+mn-cs"/>
              </a:rPr>
              <a:t>funct</a:t>
            </a:r>
            <a:r>
              <a:rPr lang="fr-FR" sz="1400" b="1" kern="0" dirty="0" smtClean="0">
                <a:latin typeface="+mn-lt"/>
                <a:cs typeface="+mn-cs"/>
              </a:rPr>
              <a:t>. </a:t>
            </a:r>
            <a:r>
              <a:rPr lang="fr-FR" sz="1400" b="1" kern="0" dirty="0" err="1">
                <a:latin typeface="+mn-lt"/>
                <a:cs typeface="+mn-cs"/>
              </a:rPr>
              <a:t>p</a:t>
            </a:r>
            <a:r>
              <a:rPr lang="fr-FR" sz="1400" b="1" kern="0" dirty="0" err="1" smtClean="0">
                <a:latin typeface="+mn-lt"/>
                <a:cs typeface="+mn-cs"/>
              </a:rPr>
              <a:t>roper</a:t>
            </a:r>
            <a:r>
              <a:rPr lang="fr-FR" sz="1400" b="1" kern="0" dirty="0" smtClean="0">
                <a:latin typeface="+mn-lt"/>
                <a:cs typeface="+mn-cs"/>
              </a:rPr>
              <a:t>./</a:t>
            </a:r>
            <a:r>
              <a:rPr lang="fr-FR" sz="1400" b="1" kern="0" dirty="0" err="1" smtClean="0">
                <a:latin typeface="+mn-lt"/>
                <a:cs typeface="+mn-cs"/>
              </a:rPr>
              <a:t>broken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Text Placeholder 48"/>
          <p:cNvSpPr txBox="1">
            <a:spLocks/>
          </p:cNvSpPr>
          <p:nvPr/>
        </p:nvSpPr>
        <p:spPr>
          <a:xfrm>
            <a:off x="5979270" y="4072122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b </a:t>
            </a:r>
            <a:endParaRPr lang="fr-FR" sz="1400" b="1" dirty="0" smtClean="0"/>
          </a:p>
        </p:txBody>
      </p:sp>
      <p:sp>
        <p:nvSpPr>
          <p:cNvPr id="58" name="Text Placeholder 48"/>
          <p:cNvSpPr txBox="1">
            <a:spLocks/>
          </p:cNvSpPr>
          <p:nvPr/>
        </p:nvSpPr>
        <p:spPr>
          <a:xfrm>
            <a:off x="6156176" y="263196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51920" y="2084985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Information display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3851920" y="4271886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Systems</a:t>
            </a:r>
            <a:endParaRPr lang="fr-FR" dirty="0"/>
          </a:p>
        </p:txBody>
      </p:sp>
      <p:sp>
        <p:nvSpPr>
          <p:cNvPr id="65" name="TextBox 64"/>
          <p:cNvSpPr txBox="1"/>
          <p:nvPr/>
        </p:nvSpPr>
        <p:spPr>
          <a:xfrm>
            <a:off x="827584" y="5253337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 </a:t>
            </a:r>
            <a:r>
              <a:rPr lang="fr-FR" sz="1400" b="1" kern="0" dirty="0" err="1" smtClean="0">
                <a:latin typeface="+mn-lt"/>
                <a:cs typeface="+mn-cs"/>
              </a:rPr>
              <a:t>Systems</a:t>
            </a:r>
            <a:r>
              <a:rPr lang="fr-FR" sz="1400" b="1" kern="0" dirty="0" smtClean="0">
                <a:latin typeface="+mn-lt"/>
                <a:cs typeface="+mn-cs"/>
              </a:rPr>
              <a:t>! {</a:t>
            </a:r>
            <a:r>
              <a:rPr lang="fr-FR" sz="1400" b="1" kern="0" dirty="0" err="1" smtClean="0">
                <a:latin typeface="+mn-lt"/>
                <a:cs typeface="+mn-cs"/>
              </a:rPr>
              <a:t>send</a:t>
            </a:r>
            <a:r>
              <a:rPr lang="fr-FR" sz="1400" b="1" kern="0" dirty="0" smtClean="0">
                <a:latin typeface="+mn-lt"/>
                <a:cs typeface="+mn-cs"/>
              </a:rPr>
              <a:t> value/no value}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Text Placeholder 48"/>
          <p:cNvSpPr txBox="1">
            <a:spLocks/>
          </p:cNvSpPr>
          <p:nvPr/>
        </p:nvSpPr>
        <p:spPr>
          <a:xfrm>
            <a:off x="3047782" y="392810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67" name="Text Placeholder 48"/>
          <p:cNvSpPr txBox="1">
            <a:spLocks/>
          </p:cNvSpPr>
          <p:nvPr/>
        </p:nvSpPr>
        <p:spPr>
          <a:xfrm>
            <a:off x="2882926" y="2775978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d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7584" y="5713511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FDIR! {display in 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/out-of-</a:t>
            </a:r>
            <a:r>
              <a:rPr lang="fr-FR" sz="1400" b="1" kern="0" dirty="0" err="1" smtClean="0">
                <a:latin typeface="+mn-lt"/>
                <a:cs typeface="+mn-cs"/>
              </a:rPr>
              <a:t>tol</a:t>
            </a:r>
            <a:r>
              <a:rPr lang="fr-FR" sz="1400" b="1" kern="0" dirty="0" smtClean="0">
                <a:latin typeface="+mn-lt"/>
                <a:cs typeface="+mn-cs"/>
              </a:rPr>
              <a:t>/no </a:t>
            </a:r>
            <a:r>
              <a:rPr lang="fr-FR" sz="1400" b="1" kern="0" dirty="0" err="1" smtClean="0">
                <a:latin typeface="+mn-lt"/>
                <a:cs typeface="+mn-cs"/>
              </a:rPr>
              <a:t>resp</a:t>
            </a:r>
            <a:r>
              <a:rPr lang="fr-FR" sz="1400" b="1" kern="0" dirty="0" smtClean="0">
                <a:latin typeface="+mn-lt"/>
                <a:cs typeface="+mn-cs"/>
              </a:rPr>
              <a:t>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27101" y="5713511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Information display!{console}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55776" y="6084585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Display</a:t>
            </a:r>
            <a:r>
              <a:rPr lang="fr-FR" sz="3200" b="1" kern="0" dirty="0" smtClean="0"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202736" y="0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7698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447506"/>
          </a:xfrm>
        </p:spPr>
        <p:txBody>
          <a:bodyPr/>
          <a:lstStyle/>
          <a:p>
            <a:r>
              <a:rPr lang="fr-FR" sz="1800" dirty="0" err="1" smtClean="0"/>
              <a:t>Problem</a:t>
            </a:r>
            <a:r>
              <a:rPr lang="fr-FR" sz="1800" dirty="0" smtClean="0"/>
              <a:t> </a:t>
            </a:r>
            <a:r>
              <a:rPr lang="fr-FR" sz="1800" dirty="0" err="1" smtClean="0"/>
              <a:t>diagram</a:t>
            </a:r>
            <a:r>
              <a:rPr lang="fr-FR" sz="1800" dirty="0" smtClean="0"/>
              <a:t> 2/2:           </a:t>
            </a:r>
            <a:r>
              <a:rPr lang="fr-FR" b="1" i="1" dirty="0" smtClean="0"/>
              <a:t>Information </a:t>
            </a:r>
            <a:r>
              <a:rPr lang="fr-FR" b="1" i="1" dirty="0" err="1" smtClean="0"/>
              <a:t>retrieval</a:t>
            </a:r>
            <a:endParaRPr lang="fr-FR" b="1" i="1" dirty="0"/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5766055" y="1994302"/>
            <a:ext cx="791848" cy="15957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27584" y="3199412"/>
            <a:ext cx="1512168" cy="792088"/>
            <a:chOff x="827584" y="3068960"/>
            <a:chExt cx="1512168" cy="792088"/>
          </a:xfrm>
        </p:grpSpPr>
        <p:sp>
          <p:nvSpPr>
            <p:cNvPr id="28" name="Rectangle 27"/>
            <p:cNvSpPr/>
            <p:nvPr/>
          </p:nvSpPr>
          <p:spPr>
            <a:xfrm>
              <a:off x="827584" y="3068960"/>
              <a:ext cx="1512168" cy="79208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/>
                <a:t>FDIR</a:t>
              </a:r>
              <a:endParaRPr lang="fr-FR" sz="24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575556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719572" y="3465004"/>
              <a:ext cx="79208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696236" y="3019392"/>
            <a:ext cx="1800200" cy="1152128"/>
            <a:chOff x="6696236" y="2888940"/>
            <a:chExt cx="1800200" cy="1152128"/>
          </a:xfrm>
        </p:grpSpPr>
        <p:sp>
          <p:nvSpPr>
            <p:cNvPr id="32" name="Oval 31"/>
            <p:cNvSpPr/>
            <p:nvPr/>
          </p:nvSpPr>
          <p:spPr>
            <a:xfrm>
              <a:off x="6696236" y="2888940"/>
              <a:ext cx="1800200" cy="1152128"/>
            </a:xfrm>
            <a:prstGeom prst="ellipse">
              <a:avLst/>
            </a:prstGeom>
            <a:ln>
              <a:prstDash val="dash"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12260" y="3141838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Retrieve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+mn-cs"/>
                </a:rPr>
                <a:t> information</a:t>
              </a:r>
            </a:p>
          </p:txBody>
        </p:sp>
      </p:grpSp>
      <p:cxnSp>
        <p:nvCxnSpPr>
          <p:cNvPr id="34" name="Straight Connector 33"/>
          <p:cNvCxnSpPr/>
          <p:nvPr/>
        </p:nvCxnSpPr>
        <p:spPr>
          <a:xfrm flipV="1">
            <a:off x="5364088" y="4002795"/>
            <a:ext cx="1595781" cy="580375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39752" y="3595456"/>
            <a:ext cx="1512168" cy="987714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339752" y="2396269"/>
            <a:ext cx="1512168" cy="1199187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7584" y="5454979"/>
            <a:ext cx="1460656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b:Crew!{search}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 </a:t>
            </a:r>
            <a:r>
              <a:rPr lang="fr-FR" sz="1400" b="1" kern="0" dirty="0" smtClean="0">
                <a:latin typeface="+mn-lt"/>
                <a:cs typeface="+mn-cs"/>
              </a:rPr>
              <a:t>   FDIR!{display}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 Placeholder 48"/>
          <p:cNvSpPr txBox="1">
            <a:spLocks/>
          </p:cNvSpPr>
          <p:nvPr/>
        </p:nvSpPr>
        <p:spPr>
          <a:xfrm>
            <a:off x="5979270" y="397175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smtClean="0"/>
              <a:t>d</a:t>
            </a:r>
            <a:endParaRPr lang="fr-FR" sz="1400" b="1" dirty="0" smtClean="0"/>
          </a:p>
        </p:txBody>
      </p:sp>
      <p:sp>
        <p:nvSpPr>
          <p:cNvPr id="39" name="Text Placeholder 48"/>
          <p:cNvSpPr txBox="1">
            <a:spLocks/>
          </p:cNvSpPr>
          <p:nvPr/>
        </p:nvSpPr>
        <p:spPr>
          <a:xfrm>
            <a:off x="6156176" y="2531595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a</a:t>
            </a:r>
            <a:r>
              <a:rPr lang="fr-FR" sz="1400" b="1" dirty="0" smtClean="0"/>
              <a:t>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51920" y="4089313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Crew</a:t>
            </a:r>
            <a:r>
              <a:rPr lang="fr-FR" dirty="0" smtClean="0"/>
              <a:t>/ </a:t>
            </a:r>
            <a:r>
              <a:rPr lang="fr-FR" dirty="0" err="1" smtClean="0"/>
              <a:t>Ground</a:t>
            </a:r>
            <a:r>
              <a:rPr lang="fr-FR" dirty="0" smtClean="0"/>
              <a:t> Control</a:t>
            </a:r>
            <a:endParaRPr lang="fr-FR" dirty="0"/>
          </a:p>
        </p:txBody>
      </p:sp>
      <p:sp>
        <p:nvSpPr>
          <p:cNvPr id="66" name="Rectangle 65"/>
          <p:cNvSpPr/>
          <p:nvPr/>
        </p:nvSpPr>
        <p:spPr>
          <a:xfrm>
            <a:off x="3851920" y="2016071"/>
            <a:ext cx="1512168" cy="823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FDIR Storage System</a:t>
            </a:r>
            <a:endParaRPr lang="fr-FR" dirty="0"/>
          </a:p>
        </p:txBody>
      </p:sp>
      <p:sp>
        <p:nvSpPr>
          <p:cNvPr id="68" name="TextBox 67"/>
          <p:cNvSpPr txBox="1"/>
          <p:nvPr/>
        </p:nvSpPr>
        <p:spPr>
          <a:xfrm>
            <a:off x="827584" y="4687029"/>
            <a:ext cx="1930337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c:FDIR! {</a:t>
            </a:r>
            <a:r>
              <a:rPr lang="fr-FR" sz="1400" b="1" kern="0" dirty="0" err="1" smtClean="0">
                <a:latin typeface="+mn-lt"/>
                <a:cs typeface="+mn-cs"/>
              </a:rPr>
              <a:t>query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   FDIR SS! {return data}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Text Placeholder 48"/>
          <p:cNvSpPr txBox="1">
            <a:spLocks/>
          </p:cNvSpPr>
          <p:nvPr/>
        </p:nvSpPr>
        <p:spPr>
          <a:xfrm>
            <a:off x="3047782" y="3827739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 smtClean="0"/>
              <a:t>b </a:t>
            </a:r>
          </a:p>
        </p:txBody>
      </p:sp>
      <p:sp>
        <p:nvSpPr>
          <p:cNvPr id="70" name="Text Placeholder 48"/>
          <p:cNvSpPr txBox="1">
            <a:spLocks/>
          </p:cNvSpPr>
          <p:nvPr/>
        </p:nvSpPr>
        <p:spPr>
          <a:xfrm>
            <a:off x="2882926" y="2675611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A7E18"/>
              </a:buClr>
              <a:buSzPct val="70000"/>
              <a:buFont typeface="Wingdings" pitchFamily="2" charset="2"/>
              <a:buChar char="q"/>
              <a:defRPr lang="fr-FR" sz="2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5AB1B"/>
              </a:buClr>
              <a:buSzPct val="70000"/>
              <a:buFont typeface="Wingdings" pitchFamily="2" charset="2"/>
              <a:buChar char="q"/>
              <a:defRPr lang="fr-FR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eaLnBrk="1" fontAlgn="auto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fr-FR" sz="1400" b="1" dirty="0"/>
              <a:t>c</a:t>
            </a:r>
            <a:r>
              <a:rPr lang="fr-FR" sz="1400" b="1" dirty="0" smtClean="0"/>
              <a:t>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08103" y="5119077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 smtClean="0">
                <a:latin typeface="+mn-lt"/>
                <a:cs typeface="+mn-cs"/>
              </a:rPr>
              <a:t>a: FDIR SS!{</a:t>
            </a:r>
            <a:r>
              <a:rPr lang="fr-FR" sz="1400" b="1" kern="0" dirty="0" err="1" smtClean="0">
                <a:latin typeface="+mn-lt"/>
                <a:cs typeface="+mn-cs"/>
              </a:rPr>
              <a:t>status</a:t>
            </a:r>
            <a:r>
              <a:rPr lang="fr-FR" sz="1400" b="1" kern="0" dirty="0" smtClean="0">
                <a:latin typeface="+mn-lt"/>
                <a:cs typeface="+mn-cs"/>
              </a:rPr>
              <a:t> data}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14414" y="6093296"/>
            <a:ext cx="6832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Commanded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behaviour</a:t>
            </a:r>
            <a:r>
              <a:rPr lang="fr-FR" sz="3200" b="1" kern="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</a:t>
            </a:r>
            <a:r>
              <a:rPr lang="fr-FR" sz="3200" b="1" kern="0" dirty="0" err="1" smtClean="0">
                <a:latin typeface="+mn-lt"/>
                <a:cs typeface="+mn-cs"/>
              </a:rPr>
              <a:t>problem</a:t>
            </a:r>
            <a:r>
              <a:rPr lang="fr-FR" sz="3200" b="1" kern="0" dirty="0" smtClean="0">
                <a:latin typeface="+mn-lt"/>
                <a:cs typeface="+mn-cs"/>
              </a:rPr>
              <a:t> frame</a:t>
            </a:r>
            <a:endParaRPr kumimoji="0" lang="fr-FR" sz="3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08103" y="5695141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400" b="1" kern="0" dirty="0">
                <a:latin typeface="+mn-lt"/>
                <a:cs typeface="+mn-cs"/>
              </a:rPr>
              <a:t>d</a:t>
            </a:r>
            <a:r>
              <a:rPr lang="fr-FR" sz="1400" b="1" kern="0" dirty="0" smtClean="0">
                <a:latin typeface="+mn-lt"/>
                <a:cs typeface="+mn-cs"/>
              </a:rPr>
              <a:t>: </a:t>
            </a:r>
            <a:r>
              <a:rPr lang="fr-FR" sz="1400" b="1" kern="0" dirty="0" err="1" smtClean="0">
                <a:latin typeface="+mn-lt"/>
                <a:cs typeface="+mn-cs"/>
              </a:rPr>
              <a:t>Crew</a:t>
            </a:r>
            <a:r>
              <a:rPr lang="fr-FR" sz="1400" b="1" kern="0" dirty="0" smtClean="0">
                <a:latin typeface="+mn-lt"/>
                <a:cs typeface="+mn-cs"/>
              </a:rPr>
              <a:t>!{</a:t>
            </a:r>
            <a:r>
              <a:rPr lang="fr-FR" sz="1400" b="1" kern="0" dirty="0" err="1" smtClean="0">
                <a:latin typeface="+mn-lt"/>
                <a:cs typeface="+mn-cs"/>
              </a:rPr>
              <a:t>search</a:t>
            </a:r>
            <a:r>
              <a:rPr lang="fr-FR" sz="1400" b="1" kern="0" dirty="0" smtClean="0">
                <a:latin typeface="+mn-lt"/>
                <a:cs typeface="+mn-cs"/>
              </a:rPr>
              <a:t>} </a:t>
            </a:r>
            <a:endParaRPr kumimoji="0" lang="fr-FR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02736" y="-24"/>
            <a:ext cx="16962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2248093" y="-24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297771" y="-24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643702" y="-24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24635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smtClean="0"/>
              <a:t>frames (</a:t>
            </a:r>
            <a:r>
              <a:rPr lang="fr-FR" dirty="0" err="1" smtClean="0"/>
              <a:t>cont</a:t>
            </a:r>
            <a:r>
              <a:rPr lang="fr-FR" dirty="0" smtClean="0"/>
              <a:t>.)</a:t>
            </a:r>
            <a:endParaRPr lang="fr-F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07/7/12/main" xmlns="" val="1786889323"/>
              </p:ext>
            </p:extLst>
          </p:nvPr>
        </p:nvGraphicFramePr>
        <p:xfrm>
          <a:off x="1059653" y="1707262"/>
          <a:ext cx="7227123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5750" y="1124744"/>
            <a:ext cx="8643968" cy="576064"/>
          </a:xfrm>
        </p:spPr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2736" y="0"/>
            <a:ext cx="174759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fr-FR" sz="1200" b="1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b="1" i="0" u="sng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understanding</a:t>
            </a:r>
            <a:endParaRPr kumimoji="0" lang="fr-FR" sz="1200" b="1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48093" y="0"/>
            <a:ext cx="1752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297771" y="0"/>
            <a:ext cx="206017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Requirements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643702" y="0"/>
            <a:ext cx="18598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Usability</a:t>
            </a:r>
            <a:r>
              <a:rPr kumimoji="0" lang="fr-FR" sz="120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1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Analysis</a:t>
            </a:r>
            <a:r>
              <a:rPr kumimoji="0" lang="fr-FR" sz="120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Design</a:t>
            </a:r>
            <a:endParaRPr kumimoji="0" lang="fr-FR" sz="120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07/7/12/main" xmlns="" val="4039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8494" y="773824"/>
            <a:ext cx="7643866" cy="1143008"/>
          </a:xfrm>
        </p:spPr>
        <p:txBody>
          <a:bodyPr/>
          <a:lstStyle/>
          <a:p>
            <a:r>
              <a:rPr lang="fr-FR" dirty="0" smtClean="0"/>
              <a:t>2.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 smtClean="0"/>
          </a:p>
          <a:p>
            <a:pPr lvl="1" indent="0">
              <a:buNone/>
            </a:pPr>
            <a:r>
              <a:rPr lang="fr-FR" sz="2400" i="1" dirty="0" smtClean="0"/>
              <a:t>Use-case &amp; </a:t>
            </a:r>
            <a:r>
              <a:rPr lang="fr-FR" sz="2400" i="1" dirty="0" err="1" smtClean="0"/>
              <a:t>sequences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diagrams</a:t>
            </a:r>
            <a:endParaRPr lang="fr-FR" sz="2400" i="1" dirty="0" smtClean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827584" y="2924944"/>
            <a:ext cx="7671197" cy="30718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fr-FR" sz="3600"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fr-FR"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fr-FR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Problem understanding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800" b="1" u="sng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Functional requirements (use-case model)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Non-functional requirements</a:t>
            </a: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endParaRPr lang="en-US" altLang="ko-KR" sz="160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  <a:p>
            <a:pPr indent="273050" eaLnBrk="1" hangingPunct="1">
              <a:buClr>
                <a:srgbClr val="C44F00"/>
              </a:buClr>
              <a:buFont typeface="Calibri" pitchFamily="34" charset="0"/>
              <a:buAutoNum type="arabicPeriod"/>
            </a:pPr>
            <a:r>
              <a:rPr lang="en-US" altLang="ko-KR" sz="1600" dirty="0" smtClean="0">
                <a:ln>
                  <a:noFill/>
                </a:ln>
                <a:solidFill>
                  <a:schemeClr val="tx1"/>
                </a:solidFill>
                <a:effectLst/>
                <a:ea typeface="굴림" charset="-127"/>
              </a:rPr>
              <a:t>Usability analysis &amp; design</a:t>
            </a:r>
          </a:p>
          <a:p>
            <a:pPr lvl="1" eaLnBrk="1" hangingPunct="1">
              <a:buFontTx/>
              <a:buNone/>
            </a:pPr>
            <a:endParaRPr lang="en-US" altLang="ko-KR" dirty="0" smtClean="0">
              <a:ea typeface="굴림" charset="-127"/>
            </a:endParaRPr>
          </a:p>
        </p:txBody>
      </p:sp>
      <p:pic>
        <p:nvPicPr>
          <p:cNvPr id="5" name="Picture 2" descr="D:\Bureau\spacecraf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76165">
            <a:off x="6441122" y="1256731"/>
            <a:ext cx="2510206" cy="1697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07/7/12/main" xmlns="" val="27372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/>
  <outs:relatedDocuments/>
  <outs:relatedPeople>
    <outs:relatedPeopleItem>
      <outs:category>Author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Pierre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outs:propertyMetadataList/>
  <outs:corruptMetadataWasLost/>
</outs:outSpaceData>
</file>

<file path=customXml/itemProps1.xml><?xml version="1.0" encoding="utf-8"?>
<ds:datastoreItem xmlns:ds="http://schemas.openxmlformats.org/officeDocument/2006/customXml" ds:itemID="{8D0B3CB9-C6BD-4A6E-BA67-42406521B98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748</Words>
  <Application>Microsoft Office PowerPoint</Application>
  <PresentationFormat>Affichage à l'écran (4:3)</PresentationFormat>
  <Paragraphs>219</Paragraphs>
  <Slides>28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Charte graphique_PA</vt:lpstr>
      <vt:lpstr>FDIR    Spacecraft fault protection system</vt:lpstr>
      <vt:lpstr>Table of Contents</vt:lpstr>
      <vt:lpstr>Diapositive 3</vt:lpstr>
      <vt:lpstr>Business purpose &amp; requirements</vt:lpstr>
      <vt:lpstr>Problem frames</vt:lpstr>
      <vt:lpstr>Problem frames (cont.)</vt:lpstr>
      <vt:lpstr>Problem frames (cont.)</vt:lpstr>
      <vt:lpstr>Problem frames (cont.)</vt:lpstr>
      <vt:lpstr>Diapositive 9</vt:lpstr>
      <vt:lpstr>Use case diagram</vt:lpstr>
      <vt:lpstr>Sequence diagrams</vt:lpstr>
      <vt:lpstr>Diapositive 12</vt:lpstr>
      <vt:lpstr>Sequence diagrams (cont.)</vt:lpstr>
      <vt:lpstr>Diapositive 14</vt:lpstr>
      <vt:lpstr>Diapositive 15</vt:lpstr>
      <vt:lpstr>Identified attributes</vt:lpstr>
      <vt:lpstr>Improvised attributes</vt:lpstr>
      <vt:lpstr>Improvised attributes (cont.)</vt:lpstr>
      <vt:lpstr>Diapositive 19</vt:lpstr>
      <vt:lpstr>User interface design</vt:lpstr>
      <vt:lpstr>Diapositive 21</vt:lpstr>
      <vt:lpstr>Diapositive 22</vt:lpstr>
      <vt:lpstr>Diapositive 23</vt:lpstr>
      <vt:lpstr>Usability scenarios discussions</vt:lpstr>
      <vt:lpstr>Diapositive 25</vt:lpstr>
      <vt:lpstr>conclusion</vt:lpstr>
      <vt:lpstr>FDIR    Spacecraft fault protection system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Benoit</cp:lastModifiedBy>
  <cp:revision>195</cp:revision>
  <dcterms:created xsi:type="dcterms:W3CDTF">2009-09-23T16:56:23Z</dcterms:created>
  <dcterms:modified xsi:type="dcterms:W3CDTF">2009-10-14T16:03:52Z</dcterms:modified>
</cp:coreProperties>
</file>