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344" r:id="rId5"/>
    <p:sldId id="358" r:id="rId6"/>
    <p:sldId id="359" r:id="rId7"/>
    <p:sldId id="345" r:id="rId8"/>
    <p:sldId id="351" r:id="rId9"/>
    <p:sldId id="352" r:id="rId10"/>
    <p:sldId id="343" r:id="rId11"/>
    <p:sldId id="335" r:id="rId12"/>
    <p:sldId id="347" r:id="rId13"/>
    <p:sldId id="348" r:id="rId14"/>
    <p:sldId id="349" r:id="rId15"/>
    <p:sldId id="336" r:id="rId16"/>
    <p:sldId id="346" r:id="rId17"/>
    <p:sldId id="334" r:id="rId18"/>
    <p:sldId id="357" r:id="rId19"/>
    <p:sldId id="337" r:id="rId20"/>
    <p:sldId id="353" r:id="rId21"/>
    <p:sldId id="354" r:id="rId22"/>
    <p:sldId id="355" r:id="rId23"/>
    <p:sldId id="356" r:id="rId24"/>
    <p:sldId id="350" r:id="rId25"/>
    <p:sldId id="286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07/7/12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18" autoAdjust="0"/>
    <p:restoredTop sz="93642" autoAdjust="0"/>
  </p:normalViewPr>
  <p:slideViewPr>
    <p:cSldViewPr>
      <p:cViewPr>
        <p:scale>
          <a:sx n="70" d="100"/>
          <a:sy n="70" d="100"/>
        </p:scale>
        <p:origin x="-106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Finally, ACME code can be directly translated into ADL 2 specific description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Checking Tool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1752600"/>
            <a:ext cx="19050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 Tools Layout Tool Aesop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526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Tool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990600" y="2590800"/>
            <a:ext cx="1981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Wright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477000" y="2667000"/>
            <a:ext cx="1828800" cy="533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Rapide</a:t>
            </a:r>
            <a:r>
              <a:rPr lang="en-US" sz="1400" dirty="0" smtClean="0">
                <a:solidFill>
                  <a:schemeClr val="tx1"/>
                </a:solidFill>
              </a:rPr>
              <a:t> Specification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572000" y="3810000"/>
            <a:ext cx="32004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</a:t>
            </a:r>
            <a:r>
              <a:rPr lang="en-US" dirty="0" err="1" smtClean="0">
                <a:solidFill>
                  <a:schemeClr val="tx1"/>
                </a:solidFill>
              </a:rPr>
              <a:t>Rapide</a:t>
            </a:r>
            <a:r>
              <a:rPr lang="en-US" dirty="0" smtClean="0">
                <a:solidFill>
                  <a:schemeClr val="tx1"/>
                </a:solidFill>
              </a:rPr>
              <a:t>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90600" y="3810000"/>
            <a:ext cx="31242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Wright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5257800"/>
            <a:ext cx="1371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/>
          <p:cNvSpPr/>
          <p:nvPr/>
        </p:nvSpPr>
        <p:spPr>
          <a:xfrm>
            <a:off x="1000100" y="5929330"/>
            <a:ext cx="1447800" cy="381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11" idx="1"/>
          </p:cNvCxnSpPr>
          <p:nvPr/>
        </p:nvCxnSpPr>
        <p:spPr>
          <a:xfrm>
            <a:off x="4114800" y="4229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1247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295400" y="34290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524794" y="2437606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rot="5400000">
            <a:off x="7162800" y="2438400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05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648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614364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7686" y="5429264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86050" y="52863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6050" y="600076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143636" y="528638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Application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43636" y="592933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 transformation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err="1" smtClean="0"/>
              <a:t>ADLs</a:t>
            </a:r>
            <a:r>
              <a:rPr lang="en-US" dirty="0" smtClean="0"/>
              <a:t>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57554" y="5286388"/>
            <a:ext cx="7858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1099</Words>
  <Application>Microsoft Office PowerPoint</Application>
  <PresentationFormat>Affichage à l'écran (4:3)</PresentationFormat>
  <Paragraphs>296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Charte graphique_PA</vt:lpstr>
      <vt:lpstr>ACME A powerful ADL</vt:lpstr>
      <vt:lpstr>Table of Contents</vt:lpstr>
      <vt:lpstr>1. Why do we use ADLS ?</vt:lpstr>
      <vt:lpstr>Acme transformation</vt:lpstr>
      <vt:lpstr>Acme transformation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275</cp:revision>
  <dcterms:created xsi:type="dcterms:W3CDTF">2009-11-18T10:52:31Z</dcterms:created>
  <dcterms:modified xsi:type="dcterms:W3CDTF">2009-11-18T15:11:16Z</dcterms:modified>
</cp:coreProperties>
</file>