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61" r:id="rId4"/>
    <p:sldId id="344" r:id="rId5"/>
    <p:sldId id="345" r:id="rId6"/>
    <p:sldId id="343" r:id="rId7"/>
    <p:sldId id="342" r:id="rId8"/>
    <p:sldId id="335" r:id="rId9"/>
    <p:sldId id="347" r:id="rId10"/>
    <p:sldId id="348" r:id="rId11"/>
    <p:sldId id="349" r:id="rId12"/>
    <p:sldId id="336" r:id="rId13"/>
    <p:sldId id="346" r:id="rId14"/>
    <p:sldId id="334" r:id="rId15"/>
    <p:sldId id="337" r:id="rId16"/>
    <p:sldId id="338" r:id="rId17"/>
    <p:sldId id="339" r:id="rId18"/>
    <p:sldId id="340" r:id="rId19"/>
    <p:sldId id="341" r:id="rId20"/>
    <p:sldId id="350" r:id="rId21"/>
    <p:sldId id="286" r:id="rId22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="" xmlns:p14="http://schemas.microsoft.com/office/powerpoint/2007/7/12/main" val="0"/>
    </p:ext>
    <p:ext uri="{D31A062A-798A-4329-ABDD-BBA856620510}">
      <p14:defaultImageDpi xmlns=""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8760" autoAdjust="0"/>
    <p:restoredTop sz="93642" autoAdjust="0"/>
  </p:normalViewPr>
  <p:slideViewPr>
    <p:cSldViewPr>
      <p:cViewPr varScale="1">
        <p:scale>
          <a:sx n="58" d="100"/>
          <a:sy n="58" d="100"/>
        </p:scale>
        <p:origin x="-96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68726-E2C5-4CAB-A87E-212CDACC1D39}" type="doc">
      <dgm:prSet loTypeId="urn:microsoft.com/office/officeart/2005/8/layout/chevron2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5C4F80A-ADCA-43BF-ACC9-3F5C75B9E216}">
      <dgm:prSet phldrT="[Texte]"/>
      <dgm:spPr/>
      <dgm:t>
        <a:bodyPr/>
        <a:lstStyle/>
        <a:p>
          <a:r>
            <a:rPr lang="en-US" b="0" smtClean="0"/>
            <a:t>1</a:t>
          </a:r>
          <a:endParaRPr lang="en-US" b="0" dirty="0"/>
        </a:p>
      </dgm:t>
    </dgm:pt>
    <dgm:pt modelId="{D4A6EDEB-7925-4265-839A-BA2463961342}" type="parTrans" cxnId="{A201BCCE-6BA6-4F0C-BD3A-2CDA0C9535F4}">
      <dgm:prSet/>
      <dgm:spPr/>
      <dgm:t>
        <a:bodyPr/>
        <a:lstStyle/>
        <a:p>
          <a:endParaRPr lang="en-US" b="0"/>
        </a:p>
      </dgm:t>
    </dgm:pt>
    <dgm:pt modelId="{0EA00AD6-FC62-420D-BF9A-DA8D83DA3EE4}" type="sibTrans" cxnId="{A201BCCE-6BA6-4F0C-BD3A-2CDA0C9535F4}">
      <dgm:prSet/>
      <dgm:spPr/>
      <dgm:t>
        <a:bodyPr/>
        <a:lstStyle/>
        <a:p>
          <a:endParaRPr lang="en-US" b="0"/>
        </a:p>
      </dgm:t>
    </dgm:pt>
    <dgm:pt modelId="{89DC5C5C-4497-464A-BEDD-3EC8F5FBE9CF}">
      <dgm:prSet phldrT="[Texte]"/>
      <dgm:spPr/>
      <dgm:t>
        <a:bodyPr/>
        <a:lstStyle/>
        <a:p>
          <a:r>
            <a:rPr lang="en-US" b="0" dirty="0" smtClean="0"/>
            <a:t>2</a:t>
          </a:r>
          <a:endParaRPr lang="en-US" b="0" dirty="0"/>
        </a:p>
      </dgm:t>
    </dgm:pt>
    <dgm:pt modelId="{7B53E502-3A0A-46DE-BA83-A92D956A35B6}" type="parTrans" cxnId="{A79E98CC-09A3-4F97-98DE-A21F8B76EDD2}">
      <dgm:prSet/>
      <dgm:spPr/>
      <dgm:t>
        <a:bodyPr/>
        <a:lstStyle/>
        <a:p>
          <a:endParaRPr lang="en-US" b="0"/>
        </a:p>
      </dgm:t>
    </dgm:pt>
    <dgm:pt modelId="{BC99A5B3-4005-45EE-819F-3100434DD236}" type="sibTrans" cxnId="{A79E98CC-09A3-4F97-98DE-A21F8B76EDD2}">
      <dgm:prSet/>
      <dgm:spPr/>
      <dgm:t>
        <a:bodyPr/>
        <a:lstStyle/>
        <a:p>
          <a:endParaRPr lang="en-US" b="0"/>
        </a:p>
      </dgm:t>
    </dgm:pt>
    <dgm:pt modelId="{67D24913-09F9-4F86-B612-DD5C4945B52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business case</a:t>
          </a:r>
          <a:endParaRPr lang="en-US" b="1" dirty="0"/>
        </a:p>
      </dgm:t>
    </dgm:pt>
    <dgm:pt modelId="{9EBA8817-F214-4A4A-8083-1932E61E2620}" type="parTrans" cxnId="{43E1100A-C06A-4844-A3FB-7AC650E6A408}">
      <dgm:prSet/>
      <dgm:spPr/>
      <dgm:t>
        <a:bodyPr/>
        <a:lstStyle/>
        <a:p>
          <a:endParaRPr lang="en-US" b="0"/>
        </a:p>
      </dgm:t>
    </dgm:pt>
    <dgm:pt modelId="{35782166-5978-4FA5-A3B1-A5A139C2A91E}" type="sibTrans" cxnId="{43E1100A-C06A-4844-A3FB-7AC650E6A408}">
      <dgm:prSet/>
      <dgm:spPr/>
      <dgm:t>
        <a:bodyPr/>
        <a:lstStyle/>
        <a:p>
          <a:endParaRPr lang="en-US" b="0"/>
        </a:p>
      </dgm:t>
    </dgm:pt>
    <dgm:pt modelId="{6D29025B-7E9E-4523-984D-758507BDFCD3}">
      <dgm:prSet phldrT="[Texte]"/>
      <dgm:spPr/>
      <dgm:t>
        <a:bodyPr/>
        <a:lstStyle/>
        <a:p>
          <a:r>
            <a:rPr lang="en-US" b="0" dirty="0" smtClean="0"/>
            <a:t>3</a:t>
          </a:r>
          <a:endParaRPr lang="en-US" b="0" dirty="0"/>
        </a:p>
      </dgm:t>
    </dgm:pt>
    <dgm:pt modelId="{98E63EB7-8DC2-4823-A8ED-76A44E5AAA61}" type="parTrans" cxnId="{0AF3FEC9-FF76-4F6F-B6D2-D035790D3CC3}">
      <dgm:prSet/>
      <dgm:spPr/>
      <dgm:t>
        <a:bodyPr/>
        <a:lstStyle/>
        <a:p>
          <a:endParaRPr lang="en-US" b="0"/>
        </a:p>
      </dgm:t>
    </dgm:pt>
    <dgm:pt modelId="{26943680-5C60-48D5-A0AE-54064428B433}" type="sibTrans" cxnId="{0AF3FEC9-FF76-4F6F-B6D2-D035790D3CC3}">
      <dgm:prSet/>
      <dgm:spPr/>
      <dgm:t>
        <a:bodyPr/>
        <a:lstStyle/>
        <a:p>
          <a:endParaRPr lang="en-US" b="0"/>
        </a:p>
      </dgm:t>
    </dgm:pt>
    <dgm:pt modelId="{1C17E32D-E5BC-4650-8F69-5E37774C067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architecture made through </a:t>
          </a:r>
          <a:r>
            <a:rPr lang="en-US" b="1" dirty="0" smtClean="0"/>
            <a:t>ACME</a:t>
          </a:r>
          <a:endParaRPr lang="en-US" b="1" dirty="0"/>
        </a:p>
      </dgm:t>
    </dgm:pt>
    <dgm:pt modelId="{4875A793-05FF-4D44-8D6C-DD5183DF0AE2}" type="parTrans" cxnId="{E9BAE26F-1DE9-46E9-B7A4-7CCF8A3DEAA2}">
      <dgm:prSet/>
      <dgm:spPr/>
      <dgm:t>
        <a:bodyPr/>
        <a:lstStyle/>
        <a:p>
          <a:endParaRPr lang="en-US" b="0"/>
        </a:p>
      </dgm:t>
    </dgm:pt>
    <dgm:pt modelId="{2CFB2501-97A8-4E13-9605-3255509F9738}" type="sibTrans" cxnId="{E9BAE26F-1DE9-46E9-B7A4-7CCF8A3DEAA2}">
      <dgm:prSet/>
      <dgm:spPr/>
      <dgm:t>
        <a:bodyPr/>
        <a:lstStyle/>
        <a:p>
          <a:endParaRPr lang="en-US" b="0"/>
        </a:p>
      </dgm:t>
    </dgm:pt>
    <dgm:pt modelId="{3C486B70-D3FE-4970-B9B5-CA2D8B6F3EEE}">
      <dgm:prSet/>
      <dgm:spPr/>
      <dgm:t>
        <a:bodyPr/>
        <a:lstStyle/>
        <a:p>
          <a:r>
            <a:rPr lang="en-US" b="0" dirty="0" smtClean="0"/>
            <a:t>4</a:t>
          </a:r>
          <a:endParaRPr lang="en-US" b="0" dirty="0"/>
        </a:p>
      </dgm:t>
    </dgm:pt>
    <dgm:pt modelId="{1865F844-472F-4BB6-934F-E2B53C1A4B4A}" type="parTrans" cxnId="{C5530A6B-DBCA-4005-A741-B86D7C8E4CD0}">
      <dgm:prSet/>
      <dgm:spPr/>
      <dgm:t>
        <a:bodyPr/>
        <a:lstStyle/>
        <a:p>
          <a:endParaRPr lang="en-US" b="0"/>
        </a:p>
      </dgm:t>
    </dgm:pt>
    <dgm:pt modelId="{954CD116-88A4-41A9-ACFA-9224822CD487}" type="sibTrans" cxnId="{C5530A6B-DBCA-4005-A741-B86D7C8E4CD0}">
      <dgm:prSet/>
      <dgm:spPr/>
      <dgm:t>
        <a:bodyPr/>
        <a:lstStyle/>
        <a:p>
          <a:endParaRPr lang="en-US" b="0"/>
        </a:p>
      </dgm:t>
    </dgm:pt>
    <dgm:pt modelId="{9EFC650E-4E74-4F71-8B71-A5F227EAD719}">
      <dgm:prSet/>
      <dgm:spPr/>
      <dgm:t>
        <a:bodyPr/>
        <a:lstStyle/>
        <a:p>
          <a:r>
            <a:rPr lang="en-US" b="0" dirty="0" smtClean="0"/>
            <a:t>5</a:t>
          </a:r>
          <a:endParaRPr lang="en-US" b="0" dirty="0"/>
        </a:p>
      </dgm:t>
    </dgm:pt>
    <dgm:pt modelId="{43776194-2C2D-490F-A5F9-279D000771CA}" type="parTrans" cxnId="{AF333052-B43F-4C14-B3CC-C21383155209}">
      <dgm:prSet/>
      <dgm:spPr/>
      <dgm:t>
        <a:bodyPr/>
        <a:lstStyle/>
        <a:p>
          <a:endParaRPr lang="en-US" b="0"/>
        </a:p>
      </dgm:t>
    </dgm:pt>
    <dgm:pt modelId="{6A8EEF53-32BB-4548-A55F-A1ECF75EEE06}" type="sibTrans" cxnId="{AF333052-B43F-4C14-B3CC-C21383155209}">
      <dgm:prSet/>
      <dgm:spPr/>
      <dgm:t>
        <a:bodyPr/>
        <a:lstStyle/>
        <a:p>
          <a:endParaRPr lang="en-US" b="0"/>
        </a:p>
      </dgm:t>
    </dgm:pt>
    <dgm:pt modelId="{CD622641-F3D4-45C1-9D46-EA5724F7F5F3}">
      <dgm:prSet/>
      <dgm:spPr/>
      <dgm:t>
        <a:bodyPr/>
        <a:lstStyle/>
        <a:p>
          <a:r>
            <a:rPr lang="en-US" b="0" dirty="0" smtClean="0"/>
            <a:t>6</a:t>
          </a:r>
          <a:endParaRPr lang="en-US" b="0" dirty="0"/>
        </a:p>
      </dgm:t>
    </dgm:pt>
    <dgm:pt modelId="{AF39D6AE-DF6D-4C47-ACCC-662597F8BB6F}" type="parTrans" cxnId="{EF9CFEAC-15CD-4113-8A27-AB753E92F767}">
      <dgm:prSet/>
      <dgm:spPr/>
      <dgm:t>
        <a:bodyPr/>
        <a:lstStyle/>
        <a:p>
          <a:endParaRPr lang="en-US" b="0"/>
        </a:p>
      </dgm:t>
    </dgm:pt>
    <dgm:pt modelId="{0926A5F9-BDB5-4FED-B681-48EAB9DE1C17}" type="sibTrans" cxnId="{EF9CFEAC-15CD-4113-8A27-AB753E92F767}">
      <dgm:prSet/>
      <dgm:spPr/>
      <dgm:t>
        <a:bodyPr/>
        <a:lstStyle/>
        <a:p>
          <a:endParaRPr lang="en-US" b="0"/>
        </a:p>
      </dgm:t>
    </dgm:pt>
    <dgm:pt modelId="{A3E414CC-462E-4214-ABF4-C1F7D6637270}">
      <dgm:prSet/>
      <dgm:spPr/>
      <dgm:t>
        <a:bodyPr/>
        <a:lstStyle/>
        <a:p>
          <a:r>
            <a:rPr lang="en-US" b="0" dirty="0" smtClean="0"/>
            <a:t>7</a:t>
          </a:r>
          <a:endParaRPr lang="en-US" b="0" dirty="0"/>
        </a:p>
      </dgm:t>
    </dgm:pt>
    <dgm:pt modelId="{5592D795-FC4F-454C-A7B8-F2901236367A}" type="parTrans" cxnId="{69028F9B-46A5-4396-B9F2-2AF19881C5A1}">
      <dgm:prSet/>
      <dgm:spPr/>
      <dgm:t>
        <a:bodyPr/>
        <a:lstStyle/>
        <a:p>
          <a:endParaRPr lang="en-US" b="0"/>
        </a:p>
      </dgm:t>
    </dgm:pt>
    <dgm:pt modelId="{2DC9A183-3F70-48B9-9D32-D893FC32B4EA}" type="sibTrans" cxnId="{69028F9B-46A5-4396-B9F2-2AF19881C5A1}">
      <dgm:prSet/>
      <dgm:spPr/>
      <dgm:t>
        <a:bodyPr/>
        <a:lstStyle/>
        <a:p>
          <a:endParaRPr lang="en-US" b="0"/>
        </a:p>
      </dgm:t>
    </dgm:pt>
    <dgm:pt modelId="{2F387301-5DE6-45E2-82CF-0968614BE5FA}">
      <dgm:prSet/>
      <dgm:spPr/>
      <dgm:t>
        <a:bodyPr/>
        <a:lstStyle/>
        <a:p>
          <a:r>
            <a:rPr lang="en-US" b="0" dirty="0" smtClean="0"/>
            <a:t>8</a:t>
          </a:r>
          <a:endParaRPr lang="en-US" b="0" dirty="0"/>
        </a:p>
      </dgm:t>
    </dgm:pt>
    <dgm:pt modelId="{D17231D7-E093-4F5A-AF59-EE031F2F0593}" type="parTrans" cxnId="{F0C337C6-B59E-4B34-A7F5-15F19690AD5D}">
      <dgm:prSet/>
      <dgm:spPr/>
      <dgm:t>
        <a:bodyPr/>
        <a:lstStyle/>
        <a:p>
          <a:endParaRPr lang="en-US" b="0"/>
        </a:p>
      </dgm:t>
    </dgm:pt>
    <dgm:pt modelId="{F166C28F-508C-4106-9681-D94CE212568D}" type="sibTrans" cxnId="{F0C337C6-B59E-4B34-A7F5-15F19690AD5D}">
      <dgm:prSet/>
      <dgm:spPr/>
      <dgm:t>
        <a:bodyPr/>
        <a:lstStyle/>
        <a:p>
          <a:endParaRPr lang="en-US" b="0"/>
        </a:p>
      </dgm:t>
    </dgm:pt>
    <dgm:pt modelId="{40BE8CB0-D409-4286-83A7-7CB88975B308}">
      <dgm:prSet/>
      <dgm:spPr/>
      <dgm:t>
        <a:bodyPr/>
        <a:lstStyle/>
        <a:p>
          <a:r>
            <a:rPr lang="en-US" b="0" dirty="0" smtClean="0"/>
            <a:t>9</a:t>
          </a:r>
          <a:endParaRPr lang="en-US" b="0" dirty="0"/>
        </a:p>
      </dgm:t>
    </dgm:pt>
    <dgm:pt modelId="{218DB297-C48E-4DC0-B2A0-7DDEB3A91740}" type="parTrans" cxnId="{818D575C-8B00-47BF-9FB0-01AC297B5103}">
      <dgm:prSet/>
      <dgm:spPr/>
      <dgm:t>
        <a:bodyPr/>
        <a:lstStyle/>
        <a:p>
          <a:endParaRPr lang="en-US" b="0"/>
        </a:p>
      </dgm:t>
    </dgm:pt>
    <dgm:pt modelId="{3CBC6FE4-05EB-4B7A-BC6E-F620CDC26D86}" type="sibTrans" cxnId="{818D575C-8B00-47BF-9FB0-01AC297B5103}">
      <dgm:prSet/>
      <dgm:spPr/>
      <dgm:t>
        <a:bodyPr/>
        <a:lstStyle/>
        <a:p>
          <a:endParaRPr lang="en-US" b="0"/>
        </a:p>
      </dgm:t>
    </dgm:pt>
    <dgm:pt modelId="{7FE59F3C-D076-40C7-967F-EE61C565D313}">
      <dgm:prSet/>
      <dgm:spPr/>
      <dgm:t>
        <a:bodyPr/>
        <a:lstStyle/>
        <a:p>
          <a:r>
            <a:rPr lang="en-US" b="0" dirty="0" smtClean="0"/>
            <a:t>Identify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B1ED5D-72B5-4938-80B2-CB585C375170}" type="parTrans" cxnId="{4EFB58CA-56B5-48BA-B167-FCD2349FE277}">
      <dgm:prSet/>
      <dgm:spPr/>
      <dgm:t>
        <a:bodyPr/>
        <a:lstStyle/>
        <a:p>
          <a:endParaRPr lang="en-US" b="0"/>
        </a:p>
      </dgm:t>
    </dgm:pt>
    <dgm:pt modelId="{8C9A28DC-BA0D-4CC9-A380-0D01F4F09DBC}" type="sibTrans" cxnId="{4EFB58CA-56B5-48BA-B167-FCD2349FE277}">
      <dgm:prSet/>
      <dgm:spPr/>
      <dgm:t>
        <a:bodyPr/>
        <a:lstStyle/>
        <a:p>
          <a:endParaRPr lang="en-US" b="0"/>
        </a:p>
      </dgm:t>
    </dgm:pt>
    <dgm:pt modelId="{BD27B93E-B34D-4D94-A918-74D1D64A6C14}">
      <dgm:prSet/>
      <dgm:spPr/>
      <dgm:t>
        <a:bodyPr/>
        <a:lstStyle/>
        <a:p>
          <a:r>
            <a:rPr lang="en-US" b="0" dirty="0" smtClean="0"/>
            <a:t>Generate </a:t>
          </a:r>
          <a:r>
            <a:rPr lang="en-US" b="1" dirty="0" smtClean="0"/>
            <a:t>FDIR </a:t>
          </a:r>
          <a:r>
            <a:rPr lang="en-US" b="0" dirty="0" smtClean="0"/>
            <a:t>quality attribute utility tree</a:t>
          </a:r>
          <a:endParaRPr lang="en-US" b="1" dirty="0"/>
        </a:p>
      </dgm:t>
    </dgm:pt>
    <dgm:pt modelId="{DB14A2D9-EAC3-4267-BC9F-F4906C7E45DA}" type="parTrans" cxnId="{1C9AED06-CB88-475C-9B49-660AD14E02B6}">
      <dgm:prSet/>
      <dgm:spPr/>
      <dgm:t>
        <a:bodyPr/>
        <a:lstStyle/>
        <a:p>
          <a:endParaRPr lang="en-US" b="0"/>
        </a:p>
      </dgm:t>
    </dgm:pt>
    <dgm:pt modelId="{8F3DB2B2-E264-4F2C-AA2B-9D47A95229A0}" type="sibTrans" cxnId="{1C9AED06-CB88-475C-9B49-660AD14E02B6}">
      <dgm:prSet/>
      <dgm:spPr/>
      <dgm:t>
        <a:bodyPr/>
        <a:lstStyle/>
        <a:p>
          <a:endParaRPr lang="en-US" b="0"/>
        </a:p>
      </dgm:t>
    </dgm:pt>
    <dgm:pt modelId="{14D14EFE-6C54-446C-82B7-D64794AE17D7}">
      <dgm:prSet/>
      <dgm:spPr/>
      <dgm:t>
        <a:bodyPr/>
        <a:lstStyle/>
        <a:p>
          <a:r>
            <a:rPr lang="en-US" b="0" dirty="0" smtClean="0"/>
            <a:t>Analyze architectural </a:t>
          </a:r>
          <a:r>
            <a:rPr lang="en-US" b="1" dirty="0" smtClean="0"/>
            <a:t>FDIR</a:t>
          </a:r>
          <a:r>
            <a:rPr lang="en-US" b="0" dirty="0" smtClean="0"/>
            <a:t>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7AE9206E-8A2E-4C39-84FF-A8A7385F1A2C}" type="parTrans" cxnId="{C0E0ABB1-1575-41A5-AFD3-4C9A275C5B6C}">
      <dgm:prSet/>
      <dgm:spPr/>
      <dgm:t>
        <a:bodyPr/>
        <a:lstStyle/>
        <a:p>
          <a:endParaRPr lang="en-US" b="0"/>
        </a:p>
      </dgm:t>
    </dgm:pt>
    <dgm:pt modelId="{A4470B5C-C5A0-4303-8418-A3D8FB37E33F}" type="sibTrans" cxnId="{C0E0ABB1-1575-41A5-AFD3-4C9A275C5B6C}">
      <dgm:prSet/>
      <dgm:spPr/>
      <dgm:t>
        <a:bodyPr/>
        <a:lstStyle/>
        <a:p>
          <a:endParaRPr lang="en-US" b="0"/>
        </a:p>
      </dgm:t>
    </dgm:pt>
    <dgm:pt modelId="{64FD7011-1C57-4ACA-8B55-9E1489E37311}">
      <dgm:prSet/>
      <dgm:spPr/>
      <dgm:t>
        <a:bodyPr/>
        <a:lstStyle/>
        <a:p>
          <a:r>
            <a:rPr lang="en-US" b="0" dirty="0" smtClean="0"/>
            <a:t>Brainstorm and prioritize scenarios of </a:t>
          </a:r>
          <a:r>
            <a:rPr lang="en-US" b="1" dirty="0" smtClean="0"/>
            <a:t>FDIR requirement </a:t>
          </a:r>
          <a:endParaRPr lang="en-US" b="1" dirty="0"/>
        </a:p>
      </dgm:t>
    </dgm:pt>
    <dgm:pt modelId="{239C5B33-9642-4B50-B044-E5ADAC9B3A5B}" type="parTrans" cxnId="{155FF36C-D1D1-4E9A-97E6-351EC663800D}">
      <dgm:prSet/>
      <dgm:spPr/>
      <dgm:t>
        <a:bodyPr/>
        <a:lstStyle/>
        <a:p>
          <a:endParaRPr lang="en-US" b="0"/>
        </a:p>
      </dgm:t>
    </dgm:pt>
    <dgm:pt modelId="{F2B8F262-6CDC-45CF-A7C1-BBEAE54DB4FF}" type="sibTrans" cxnId="{155FF36C-D1D1-4E9A-97E6-351EC663800D}">
      <dgm:prSet/>
      <dgm:spPr/>
      <dgm:t>
        <a:bodyPr/>
        <a:lstStyle/>
        <a:p>
          <a:endParaRPr lang="en-US" b="0"/>
        </a:p>
      </dgm:t>
    </dgm:pt>
    <dgm:pt modelId="{46644A12-61EF-421C-AD66-692EB805B048}">
      <dgm:prSet/>
      <dgm:spPr/>
      <dgm:t>
        <a:bodyPr/>
        <a:lstStyle/>
        <a:p>
          <a:r>
            <a:rPr lang="en-US" b="0" dirty="0" smtClean="0"/>
            <a:t>Analyze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E85560-6E83-44EA-9448-56A5205AD6C1}" type="parTrans" cxnId="{5A2D9707-AF4A-4D04-BA81-68EC61602565}">
      <dgm:prSet/>
      <dgm:spPr/>
      <dgm:t>
        <a:bodyPr/>
        <a:lstStyle/>
        <a:p>
          <a:endParaRPr lang="en-US" b="0"/>
        </a:p>
      </dgm:t>
    </dgm:pt>
    <dgm:pt modelId="{A54C44D6-097E-487C-A2C6-13DCB3A2A27E}" type="sibTrans" cxnId="{5A2D9707-AF4A-4D04-BA81-68EC61602565}">
      <dgm:prSet/>
      <dgm:spPr/>
      <dgm:t>
        <a:bodyPr/>
        <a:lstStyle/>
        <a:p>
          <a:endParaRPr lang="en-US" b="0"/>
        </a:p>
      </dgm:t>
    </dgm:pt>
    <dgm:pt modelId="{0748FFA0-8B6F-4C0E-B3E0-2D39A1C0DFB1}">
      <dgm:prSet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ATAM assessment results</a:t>
          </a:r>
          <a:endParaRPr lang="en-US" b="0" dirty="0"/>
        </a:p>
      </dgm:t>
    </dgm:pt>
    <dgm:pt modelId="{450C8141-9176-442F-8EF4-AFAE2D1881BD}" type="parTrans" cxnId="{68D3BAA2-15F8-4006-A5BE-B4B786D822A7}">
      <dgm:prSet/>
      <dgm:spPr/>
      <dgm:t>
        <a:bodyPr/>
        <a:lstStyle/>
        <a:p>
          <a:endParaRPr lang="en-US" b="0"/>
        </a:p>
      </dgm:t>
    </dgm:pt>
    <dgm:pt modelId="{93ED563D-E879-4D90-9F83-BEFEEC3EE7B4}" type="sibTrans" cxnId="{68D3BAA2-15F8-4006-A5BE-B4B786D822A7}">
      <dgm:prSet/>
      <dgm:spPr/>
      <dgm:t>
        <a:bodyPr/>
        <a:lstStyle/>
        <a:p>
          <a:endParaRPr lang="en-US" b="0"/>
        </a:p>
      </dgm:t>
    </dgm:pt>
    <dgm:pt modelId="{8EF861FA-3808-4B5F-A394-808F8FCA844F}">
      <dgm:prSet phldrT="[Texte]"/>
      <dgm:spPr/>
      <dgm:t>
        <a:bodyPr/>
        <a:lstStyle/>
        <a:p>
          <a:r>
            <a:rPr lang="en-US" b="0" dirty="0" smtClean="0"/>
            <a:t>Present the ATAM </a:t>
          </a:r>
          <a:endParaRPr lang="en-US" b="0" dirty="0"/>
        </a:p>
      </dgm:t>
    </dgm:pt>
    <dgm:pt modelId="{FB5620C7-30F0-4575-8788-F4FABCD0AD2A}" type="sibTrans" cxnId="{5338633B-903A-4BDB-9C83-8156BF28794B}">
      <dgm:prSet/>
      <dgm:spPr/>
      <dgm:t>
        <a:bodyPr/>
        <a:lstStyle/>
        <a:p>
          <a:endParaRPr lang="en-US" b="0"/>
        </a:p>
      </dgm:t>
    </dgm:pt>
    <dgm:pt modelId="{C8FCB78E-4FD8-48A8-9856-964CFB82D6DE}" type="parTrans" cxnId="{5338633B-903A-4BDB-9C83-8156BF28794B}">
      <dgm:prSet/>
      <dgm:spPr/>
      <dgm:t>
        <a:bodyPr/>
        <a:lstStyle/>
        <a:p>
          <a:endParaRPr lang="en-US" b="0"/>
        </a:p>
      </dgm:t>
    </dgm:pt>
    <dgm:pt modelId="{BCF9926A-63CD-4519-B280-55D6BCE32101}" type="pres">
      <dgm:prSet presAssocID="{E2468726-E2C5-4CAB-A87E-212CDACC1D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685A86D-C3FF-4C29-81CB-ECEFC3F9CA2E}" type="pres">
      <dgm:prSet presAssocID="{C5C4F80A-ADCA-43BF-ACC9-3F5C75B9E216}" presName="composite" presStyleCnt="0"/>
      <dgm:spPr/>
      <dgm:t>
        <a:bodyPr/>
        <a:lstStyle/>
        <a:p>
          <a:endParaRPr lang="fr-FR"/>
        </a:p>
      </dgm:t>
    </dgm:pt>
    <dgm:pt modelId="{A8EFB1D0-AFE1-4ABB-998F-BC8F5022F6DE}" type="pres">
      <dgm:prSet presAssocID="{C5C4F80A-ADCA-43BF-ACC9-3F5C75B9E216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4674C8-3BBD-4727-A37D-F0C903662B5E}" type="pres">
      <dgm:prSet presAssocID="{C5C4F80A-ADCA-43BF-ACC9-3F5C75B9E216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66672-19AD-4748-9181-A079BB18C4FC}" type="pres">
      <dgm:prSet presAssocID="{0EA00AD6-FC62-420D-BF9A-DA8D83DA3EE4}" presName="sp" presStyleCnt="0"/>
      <dgm:spPr/>
      <dgm:t>
        <a:bodyPr/>
        <a:lstStyle/>
        <a:p>
          <a:endParaRPr lang="fr-FR"/>
        </a:p>
      </dgm:t>
    </dgm:pt>
    <dgm:pt modelId="{9DA3AA2C-EA36-459C-BB04-E859C5805F51}" type="pres">
      <dgm:prSet presAssocID="{89DC5C5C-4497-464A-BEDD-3EC8F5FBE9CF}" presName="composite" presStyleCnt="0"/>
      <dgm:spPr/>
      <dgm:t>
        <a:bodyPr/>
        <a:lstStyle/>
        <a:p>
          <a:endParaRPr lang="fr-FR"/>
        </a:p>
      </dgm:t>
    </dgm:pt>
    <dgm:pt modelId="{60ADE2E7-EE22-4F1B-B618-0810AEAB69CF}" type="pres">
      <dgm:prSet presAssocID="{89DC5C5C-4497-464A-BEDD-3EC8F5FBE9CF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D6305-7D78-4993-9F6D-D86EC1407DE3}" type="pres">
      <dgm:prSet presAssocID="{89DC5C5C-4497-464A-BEDD-3EC8F5FBE9CF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3A4B-ECED-4353-BCE6-D95F8976A538}" type="pres">
      <dgm:prSet presAssocID="{BC99A5B3-4005-45EE-819F-3100434DD236}" presName="sp" presStyleCnt="0"/>
      <dgm:spPr/>
      <dgm:t>
        <a:bodyPr/>
        <a:lstStyle/>
        <a:p>
          <a:endParaRPr lang="fr-FR"/>
        </a:p>
      </dgm:t>
    </dgm:pt>
    <dgm:pt modelId="{1A6E4B5F-9628-4EE5-9B6D-EBDBE6103752}" type="pres">
      <dgm:prSet presAssocID="{6D29025B-7E9E-4523-984D-758507BDFCD3}" presName="composite" presStyleCnt="0"/>
      <dgm:spPr/>
      <dgm:t>
        <a:bodyPr/>
        <a:lstStyle/>
        <a:p>
          <a:endParaRPr lang="fr-FR"/>
        </a:p>
      </dgm:t>
    </dgm:pt>
    <dgm:pt modelId="{098EBCC1-266D-4A29-8BA8-958004418245}" type="pres">
      <dgm:prSet presAssocID="{6D29025B-7E9E-4523-984D-758507BDFCD3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AC38D5-023A-4A73-950E-DD6AFA43F046}" type="pres">
      <dgm:prSet presAssocID="{6D29025B-7E9E-4523-984D-758507BDFCD3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28E1F-40B5-40FC-8281-CB6E0D7C24F4}" type="pres">
      <dgm:prSet presAssocID="{26943680-5C60-48D5-A0AE-54064428B433}" presName="sp" presStyleCnt="0"/>
      <dgm:spPr/>
      <dgm:t>
        <a:bodyPr/>
        <a:lstStyle/>
        <a:p>
          <a:endParaRPr lang="fr-FR"/>
        </a:p>
      </dgm:t>
    </dgm:pt>
    <dgm:pt modelId="{6750A149-C2C9-4CDE-B7C2-BCBF6D0F039F}" type="pres">
      <dgm:prSet presAssocID="{3C486B70-D3FE-4970-B9B5-CA2D8B6F3EEE}" presName="composite" presStyleCnt="0"/>
      <dgm:spPr/>
      <dgm:t>
        <a:bodyPr/>
        <a:lstStyle/>
        <a:p>
          <a:endParaRPr lang="fr-FR"/>
        </a:p>
      </dgm:t>
    </dgm:pt>
    <dgm:pt modelId="{69ABBA2A-1B53-4120-8B56-E28A6169C332}" type="pres">
      <dgm:prSet presAssocID="{3C486B70-D3FE-4970-B9B5-CA2D8B6F3EEE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2D6163-FD5E-4FC3-8631-1DE5C8F0E4FD}" type="pres">
      <dgm:prSet presAssocID="{3C486B70-D3FE-4970-B9B5-CA2D8B6F3EEE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6ADB9B-8157-4831-985B-061683CC1EEB}" type="pres">
      <dgm:prSet presAssocID="{954CD116-88A4-41A9-ACFA-9224822CD487}" presName="sp" presStyleCnt="0"/>
      <dgm:spPr/>
      <dgm:t>
        <a:bodyPr/>
        <a:lstStyle/>
        <a:p>
          <a:endParaRPr lang="fr-FR"/>
        </a:p>
      </dgm:t>
    </dgm:pt>
    <dgm:pt modelId="{FC01F299-D96D-4F48-8A0E-C1D0E7F9525F}" type="pres">
      <dgm:prSet presAssocID="{9EFC650E-4E74-4F71-8B71-A5F227EAD719}" presName="composite" presStyleCnt="0"/>
      <dgm:spPr/>
      <dgm:t>
        <a:bodyPr/>
        <a:lstStyle/>
        <a:p>
          <a:endParaRPr lang="fr-FR"/>
        </a:p>
      </dgm:t>
    </dgm:pt>
    <dgm:pt modelId="{C0B70794-7FBF-4132-BE23-89D055D34807}" type="pres">
      <dgm:prSet presAssocID="{9EFC650E-4E74-4F71-8B71-A5F227EAD719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A989B8-077B-4FBE-A07C-9D242D152BED}" type="pres">
      <dgm:prSet presAssocID="{9EFC650E-4E74-4F71-8B71-A5F227EAD719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9712B6-3920-4DDC-8BD9-68FEA667200E}" type="pres">
      <dgm:prSet presAssocID="{6A8EEF53-32BB-4548-A55F-A1ECF75EEE06}" presName="sp" presStyleCnt="0"/>
      <dgm:spPr/>
      <dgm:t>
        <a:bodyPr/>
        <a:lstStyle/>
        <a:p>
          <a:endParaRPr lang="fr-FR"/>
        </a:p>
      </dgm:t>
    </dgm:pt>
    <dgm:pt modelId="{93541746-2B73-45D7-A371-2F578D68E6B7}" type="pres">
      <dgm:prSet presAssocID="{CD622641-F3D4-45C1-9D46-EA5724F7F5F3}" presName="composite" presStyleCnt="0"/>
      <dgm:spPr/>
      <dgm:t>
        <a:bodyPr/>
        <a:lstStyle/>
        <a:p>
          <a:endParaRPr lang="fr-FR"/>
        </a:p>
      </dgm:t>
    </dgm:pt>
    <dgm:pt modelId="{215AEA54-2758-4555-8621-D6B3E55C1C40}" type="pres">
      <dgm:prSet presAssocID="{CD622641-F3D4-45C1-9D46-EA5724F7F5F3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B43576-7BA0-48C9-B6FC-680D13C3B8E5}" type="pres">
      <dgm:prSet presAssocID="{CD622641-F3D4-45C1-9D46-EA5724F7F5F3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C8427-C78E-450F-BD2D-D925572D4B55}" type="pres">
      <dgm:prSet presAssocID="{0926A5F9-BDB5-4FED-B681-48EAB9DE1C17}" presName="sp" presStyleCnt="0"/>
      <dgm:spPr/>
      <dgm:t>
        <a:bodyPr/>
        <a:lstStyle/>
        <a:p>
          <a:endParaRPr lang="fr-FR"/>
        </a:p>
      </dgm:t>
    </dgm:pt>
    <dgm:pt modelId="{BA02F535-A28B-4D0C-A498-43764D7F217A}" type="pres">
      <dgm:prSet presAssocID="{A3E414CC-462E-4214-ABF4-C1F7D6637270}" presName="composite" presStyleCnt="0"/>
      <dgm:spPr/>
      <dgm:t>
        <a:bodyPr/>
        <a:lstStyle/>
        <a:p>
          <a:endParaRPr lang="fr-FR"/>
        </a:p>
      </dgm:t>
    </dgm:pt>
    <dgm:pt modelId="{A896D615-4805-490D-88BB-D96DE1A517B9}" type="pres">
      <dgm:prSet presAssocID="{A3E414CC-462E-4214-ABF4-C1F7D6637270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098CAB-8FA0-4A3B-9077-802A97F44736}" type="pres">
      <dgm:prSet presAssocID="{A3E414CC-462E-4214-ABF4-C1F7D6637270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C8FA7B-98D6-49F3-B221-E7D84FFA4AE3}" type="pres">
      <dgm:prSet presAssocID="{2DC9A183-3F70-48B9-9D32-D893FC32B4EA}" presName="sp" presStyleCnt="0"/>
      <dgm:spPr/>
      <dgm:t>
        <a:bodyPr/>
        <a:lstStyle/>
        <a:p>
          <a:endParaRPr lang="fr-FR"/>
        </a:p>
      </dgm:t>
    </dgm:pt>
    <dgm:pt modelId="{EBB15920-05D6-476B-8ADE-253C9F0867B5}" type="pres">
      <dgm:prSet presAssocID="{2F387301-5DE6-45E2-82CF-0968614BE5FA}" presName="composite" presStyleCnt="0"/>
      <dgm:spPr/>
      <dgm:t>
        <a:bodyPr/>
        <a:lstStyle/>
        <a:p>
          <a:endParaRPr lang="fr-FR"/>
        </a:p>
      </dgm:t>
    </dgm:pt>
    <dgm:pt modelId="{425E8F97-BAF5-4DED-8FE7-DD5A3C7B24FE}" type="pres">
      <dgm:prSet presAssocID="{2F387301-5DE6-45E2-82CF-0968614BE5FA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8AA695-8E16-481C-8474-78940AF4C855}" type="pres">
      <dgm:prSet presAssocID="{2F387301-5DE6-45E2-82CF-0968614BE5FA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A7527-3485-49CA-BC1C-D76A47930A6B}" type="pres">
      <dgm:prSet presAssocID="{F166C28F-508C-4106-9681-D94CE212568D}" presName="sp" presStyleCnt="0"/>
      <dgm:spPr/>
      <dgm:t>
        <a:bodyPr/>
        <a:lstStyle/>
        <a:p>
          <a:endParaRPr lang="fr-FR"/>
        </a:p>
      </dgm:t>
    </dgm:pt>
    <dgm:pt modelId="{C61F94FF-537C-4844-B009-E922E46B74CA}" type="pres">
      <dgm:prSet presAssocID="{40BE8CB0-D409-4286-83A7-7CB88975B308}" presName="composite" presStyleCnt="0"/>
      <dgm:spPr/>
      <dgm:t>
        <a:bodyPr/>
        <a:lstStyle/>
        <a:p>
          <a:endParaRPr lang="fr-FR"/>
        </a:p>
      </dgm:t>
    </dgm:pt>
    <dgm:pt modelId="{0EC195B2-5C88-4735-92E1-811CE7167169}" type="pres">
      <dgm:prSet presAssocID="{40BE8CB0-D409-4286-83A7-7CB88975B308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B4288F-6627-46EB-BCBA-12FAAE9CB246}" type="pres">
      <dgm:prSet presAssocID="{40BE8CB0-D409-4286-83A7-7CB88975B308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3F541E3-3AC5-46F7-B08F-6758B52CE593}" type="presOf" srcId="{BD27B93E-B34D-4D94-A918-74D1D64A6C14}" destId="{CBA989B8-077B-4FBE-A07C-9D242D152BED}" srcOrd="0" destOrd="0" presId="urn:microsoft.com/office/officeart/2005/8/layout/chevron2"/>
    <dgm:cxn modelId="{9DAA08A4-A91A-44AC-B193-A84C18935570}" type="presOf" srcId="{9EFC650E-4E74-4F71-8B71-A5F227EAD719}" destId="{C0B70794-7FBF-4132-BE23-89D055D34807}" srcOrd="0" destOrd="0" presId="urn:microsoft.com/office/officeart/2005/8/layout/chevron2"/>
    <dgm:cxn modelId="{793EA126-6F5C-46C8-882C-EDD084FA1D44}" type="presOf" srcId="{A3E414CC-462E-4214-ABF4-C1F7D6637270}" destId="{A896D615-4805-490D-88BB-D96DE1A517B9}" srcOrd="0" destOrd="0" presId="urn:microsoft.com/office/officeart/2005/8/layout/chevron2"/>
    <dgm:cxn modelId="{5A2D9707-AF4A-4D04-BA81-68EC61602565}" srcId="{2F387301-5DE6-45E2-82CF-0968614BE5FA}" destId="{46644A12-61EF-421C-AD66-692EB805B048}" srcOrd="0" destOrd="0" parTransId="{35E85560-6E83-44EA-9448-56A5205AD6C1}" sibTransId="{A54C44D6-097E-487C-A2C6-13DCB3A2A27E}"/>
    <dgm:cxn modelId="{C5530A6B-DBCA-4005-A741-B86D7C8E4CD0}" srcId="{E2468726-E2C5-4CAB-A87E-212CDACC1D39}" destId="{3C486B70-D3FE-4970-B9B5-CA2D8B6F3EEE}" srcOrd="3" destOrd="0" parTransId="{1865F844-472F-4BB6-934F-E2B53C1A4B4A}" sibTransId="{954CD116-88A4-41A9-ACFA-9224822CD487}"/>
    <dgm:cxn modelId="{B9523A68-4F00-460A-8002-F0FD15126617}" type="presOf" srcId="{67D24913-09F9-4F86-B612-DD5C4945B52C}" destId="{504D6305-7D78-4993-9F6D-D86EC1407DE3}" srcOrd="0" destOrd="0" presId="urn:microsoft.com/office/officeart/2005/8/layout/chevron2"/>
    <dgm:cxn modelId="{B38D4A8E-B380-4D2D-BA3E-8DE081FDADD8}" type="presOf" srcId="{14D14EFE-6C54-446C-82B7-D64794AE17D7}" destId="{D5B43576-7BA0-48C9-B6FC-680D13C3B8E5}" srcOrd="0" destOrd="0" presId="urn:microsoft.com/office/officeart/2005/8/layout/chevron2"/>
    <dgm:cxn modelId="{155FF36C-D1D1-4E9A-97E6-351EC663800D}" srcId="{A3E414CC-462E-4214-ABF4-C1F7D6637270}" destId="{64FD7011-1C57-4ACA-8B55-9E1489E37311}" srcOrd="0" destOrd="0" parTransId="{239C5B33-9642-4B50-B044-E5ADAC9B3A5B}" sibTransId="{F2B8F262-6CDC-45CF-A7C1-BBEAE54DB4FF}"/>
    <dgm:cxn modelId="{33DAEF7E-4D59-4850-956F-63DDE3670D88}" type="presOf" srcId="{0748FFA0-8B6F-4C0E-B3E0-2D39A1C0DFB1}" destId="{14B4288F-6627-46EB-BCBA-12FAAE9CB246}" srcOrd="0" destOrd="0" presId="urn:microsoft.com/office/officeart/2005/8/layout/chevron2"/>
    <dgm:cxn modelId="{7D9D60E3-B3CE-487C-87B6-1952040B6B2D}" type="presOf" srcId="{3C486B70-D3FE-4970-B9B5-CA2D8B6F3EEE}" destId="{69ABBA2A-1B53-4120-8B56-E28A6169C332}" srcOrd="0" destOrd="0" presId="urn:microsoft.com/office/officeart/2005/8/layout/chevron2"/>
    <dgm:cxn modelId="{43E1100A-C06A-4844-A3FB-7AC650E6A408}" srcId="{89DC5C5C-4497-464A-BEDD-3EC8F5FBE9CF}" destId="{67D24913-09F9-4F86-B612-DD5C4945B52C}" srcOrd="0" destOrd="0" parTransId="{9EBA8817-F214-4A4A-8083-1932E61E2620}" sibTransId="{35782166-5978-4FA5-A3B1-A5A139C2A91E}"/>
    <dgm:cxn modelId="{F0C337C6-B59E-4B34-A7F5-15F19690AD5D}" srcId="{E2468726-E2C5-4CAB-A87E-212CDACC1D39}" destId="{2F387301-5DE6-45E2-82CF-0968614BE5FA}" srcOrd="7" destOrd="0" parTransId="{D17231D7-E093-4F5A-AF59-EE031F2F0593}" sibTransId="{F166C28F-508C-4106-9681-D94CE212568D}"/>
    <dgm:cxn modelId="{0AF3FEC9-FF76-4F6F-B6D2-D035790D3CC3}" srcId="{E2468726-E2C5-4CAB-A87E-212CDACC1D39}" destId="{6D29025B-7E9E-4523-984D-758507BDFCD3}" srcOrd="2" destOrd="0" parTransId="{98E63EB7-8DC2-4823-A8ED-76A44E5AAA61}" sibTransId="{26943680-5C60-48D5-A0AE-54064428B433}"/>
    <dgm:cxn modelId="{1999F0E4-4B7B-4510-940C-9C0DE723E021}" type="presOf" srcId="{7FE59F3C-D076-40C7-967F-EE61C565D313}" destId="{E62D6163-FD5E-4FC3-8631-1DE5C8F0E4FD}" srcOrd="0" destOrd="0" presId="urn:microsoft.com/office/officeart/2005/8/layout/chevron2"/>
    <dgm:cxn modelId="{867FF0A1-1E21-4983-BE14-1B41F3AC1B1C}" type="presOf" srcId="{8EF861FA-3808-4B5F-A394-808F8FCA844F}" destId="{7D4674C8-3BBD-4727-A37D-F0C903662B5E}" srcOrd="0" destOrd="0" presId="urn:microsoft.com/office/officeart/2005/8/layout/chevron2"/>
    <dgm:cxn modelId="{F6E4618F-7761-4514-901D-26E9C6E1D509}" type="presOf" srcId="{40BE8CB0-D409-4286-83A7-7CB88975B308}" destId="{0EC195B2-5C88-4735-92E1-811CE7167169}" srcOrd="0" destOrd="0" presId="urn:microsoft.com/office/officeart/2005/8/layout/chevron2"/>
    <dgm:cxn modelId="{E9BAE26F-1DE9-46E9-B7A4-7CCF8A3DEAA2}" srcId="{6D29025B-7E9E-4523-984D-758507BDFCD3}" destId="{1C17E32D-E5BC-4650-8F69-5E37774C067C}" srcOrd="0" destOrd="0" parTransId="{4875A793-05FF-4D44-8D6C-DD5183DF0AE2}" sibTransId="{2CFB2501-97A8-4E13-9605-3255509F9738}"/>
    <dgm:cxn modelId="{7DAE6E9F-F8CB-41FE-8919-8AD5795003D6}" type="presOf" srcId="{CD622641-F3D4-45C1-9D46-EA5724F7F5F3}" destId="{215AEA54-2758-4555-8621-D6B3E55C1C40}" srcOrd="0" destOrd="0" presId="urn:microsoft.com/office/officeart/2005/8/layout/chevron2"/>
    <dgm:cxn modelId="{3C263098-B760-43C3-95B5-9BE6A9EF7735}" type="presOf" srcId="{2F387301-5DE6-45E2-82CF-0968614BE5FA}" destId="{425E8F97-BAF5-4DED-8FE7-DD5A3C7B24FE}" srcOrd="0" destOrd="0" presId="urn:microsoft.com/office/officeart/2005/8/layout/chevron2"/>
    <dgm:cxn modelId="{A1DE459D-B6BC-46EF-8A41-2386560A3AC7}" type="presOf" srcId="{6D29025B-7E9E-4523-984D-758507BDFCD3}" destId="{098EBCC1-266D-4A29-8BA8-958004418245}" srcOrd="0" destOrd="0" presId="urn:microsoft.com/office/officeart/2005/8/layout/chevron2"/>
    <dgm:cxn modelId="{68D3BAA2-15F8-4006-A5BE-B4B786D822A7}" srcId="{40BE8CB0-D409-4286-83A7-7CB88975B308}" destId="{0748FFA0-8B6F-4C0E-B3E0-2D39A1C0DFB1}" srcOrd="0" destOrd="0" parTransId="{450C8141-9176-442F-8EF4-AFAE2D1881BD}" sibTransId="{93ED563D-E879-4D90-9F83-BEFEEC3EE7B4}"/>
    <dgm:cxn modelId="{818D575C-8B00-47BF-9FB0-01AC297B5103}" srcId="{E2468726-E2C5-4CAB-A87E-212CDACC1D39}" destId="{40BE8CB0-D409-4286-83A7-7CB88975B308}" srcOrd="8" destOrd="0" parTransId="{218DB297-C48E-4DC0-B2A0-7DDEB3A91740}" sibTransId="{3CBC6FE4-05EB-4B7A-BC6E-F620CDC26D86}"/>
    <dgm:cxn modelId="{A79E98CC-09A3-4F97-98DE-A21F8B76EDD2}" srcId="{E2468726-E2C5-4CAB-A87E-212CDACC1D39}" destId="{89DC5C5C-4497-464A-BEDD-3EC8F5FBE9CF}" srcOrd="1" destOrd="0" parTransId="{7B53E502-3A0A-46DE-BA83-A92D956A35B6}" sibTransId="{BC99A5B3-4005-45EE-819F-3100434DD236}"/>
    <dgm:cxn modelId="{AE25BFBC-910C-4E31-9ED2-82851BA20954}" type="presOf" srcId="{46644A12-61EF-421C-AD66-692EB805B048}" destId="{5E8AA695-8E16-481C-8474-78940AF4C855}" srcOrd="0" destOrd="0" presId="urn:microsoft.com/office/officeart/2005/8/layout/chevron2"/>
    <dgm:cxn modelId="{AF333052-B43F-4C14-B3CC-C21383155209}" srcId="{E2468726-E2C5-4CAB-A87E-212CDACC1D39}" destId="{9EFC650E-4E74-4F71-8B71-A5F227EAD719}" srcOrd="4" destOrd="0" parTransId="{43776194-2C2D-490F-A5F9-279D000771CA}" sibTransId="{6A8EEF53-32BB-4548-A55F-A1ECF75EEE06}"/>
    <dgm:cxn modelId="{A201BCCE-6BA6-4F0C-BD3A-2CDA0C9535F4}" srcId="{E2468726-E2C5-4CAB-A87E-212CDACC1D39}" destId="{C5C4F80A-ADCA-43BF-ACC9-3F5C75B9E216}" srcOrd="0" destOrd="0" parTransId="{D4A6EDEB-7925-4265-839A-BA2463961342}" sibTransId="{0EA00AD6-FC62-420D-BF9A-DA8D83DA3EE4}"/>
    <dgm:cxn modelId="{5338633B-903A-4BDB-9C83-8156BF28794B}" srcId="{C5C4F80A-ADCA-43BF-ACC9-3F5C75B9E216}" destId="{8EF861FA-3808-4B5F-A394-808F8FCA844F}" srcOrd="0" destOrd="0" parTransId="{C8FCB78E-4FD8-48A8-9856-964CFB82D6DE}" sibTransId="{FB5620C7-30F0-4575-8788-F4FABCD0AD2A}"/>
    <dgm:cxn modelId="{EF9CFEAC-15CD-4113-8A27-AB753E92F767}" srcId="{E2468726-E2C5-4CAB-A87E-212CDACC1D39}" destId="{CD622641-F3D4-45C1-9D46-EA5724F7F5F3}" srcOrd="5" destOrd="0" parTransId="{AF39D6AE-DF6D-4C47-ACCC-662597F8BB6F}" sibTransId="{0926A5F9-BDB5-4FED-B681-48EAB9DE1C17}"/>
    <dgm:cxn modelId="{116F7FA3-6FE2-41F6-BF0F-F43C5AAD7EC8}" type="presOf" srcId="{E2468726-E2C5-4CAB-A87E-212CDACC1D39}" destId="{BCF9926A-63CD-4519-B280-55D6BCE32101}" srcOrd="0" destOrd="0" presId="urn:microsoft.com/office/officeart/2005/8/layout/chevron2"/>
    <dgm:cxn modelId="{D0B4141B-6B34-4986-ADB4-F44AF9735ABF}" type="presOf" srcId="{64FD7011-1C57-4ACA-8B55-9E1489E37311}" destId="{E2098CAB-8FA0-4A3B-9077-802A97F44736}" srcOrd="0" destOrd="0" presId="urn:microsoft.com/office/officeart/2005/8/layout/chevron2"/>
    <dgm:cxn modelId="{1C9AED06-CB88-475C-9B49-660AD14E02B6}" srcId="{9EFC650E-4E74-4F71-8B71-A5F227EAD719}" destId="{BD27B93E-B34D-4D94-A918-74D1D64A6C14}" srcOrd="0" destOrd="0" parTransId="{DB14A2D9-EAC3-4267-BC9F-F4906C7E45DA}" sibTransId="{8F3DB2B2-E264-4F2C-AA2B-9D47A95229A0}"/>
    <dgm:cxn modelId="{4EFB58CA-56B5-48BA-B167-FCD2349FE277}" srcId="{3C486B70-D3FE-4970-B9B5-CA2D8B6F3EEE}" destId="{7FE59F3C-D076-40C7-967F-EE61C565D313}" srcOrd="0" destOrd="0" parTransId="{35B1ED5D-72B5-4938-80B2-CB585C375170}" sibTransId="{8C9A28DC-BA0D-4CC9-A380-0D01F4F09DBC}"/>
    <dgm:cxn modelId="{69028F9B-46A5-4396-B9F2-2AF19881C5A1}" srcId="{E2468726-E2C5-4CAB-A87E-212CDACC1D39}" destId="{A3E414CC-462E-4214-ABF4-C1F7D6637270}" srcOrd="6" destOrd="0" parTransId="{5592D795-FC4F-454C-A7B8-F2901236367A}" sibTransId="{2DC9A183-3F70-48B9-9D32-D893FC32B4EA}"/>
    <dgm:cxn modelId="{B74F6906-0A09-49D0-B608-F229D009720F}" type="presOf" srcId="{C5C4F80A-ADCA-43BF-ACC9-3F5C75B9E216}" destId="{A8EFB1D0-AFE1-4ABB-998F-BC8F5022F6DE}" srcOrd="0" destOrd="0" presId="urn:microsoft.com/office/officeart/2005/8/layout/chevron2"/>
    <dgm:cxn modelId="{D36E4064-F18F-4E10-8939-9ED02493D39C}" type="presOf" srcId="{89DC5C5C-4497-464A-BEDD-3EC8F5FBE9CF}" destId="{60ADE2E7-EE22-4F1B-B618-0810AEAB69CF}" srcOrd="0" destOrd="0" presId="urn:microsoft.com/office/officeart/2005/8/layout/chevron2"/>
    <dgm:cxn modelId="{C0E0ABB1-1575-41A5-AFD3-4C9A275C5B6C}" srcId="{CD622641-F3D4-45C1-9D46-EA5724F7F5F3}" destId="{14D14EFE-6C54-446C-82B7-D64794AE17D7}" srcOrd="0" destOrd="0" parTransId="{7AE9206E-8A2E-4C39-84FF-A8A7385F1A2C}" sibTransId="{A4470B5C-C5A0-4303-8418-A3D8FB37E33F}"/>
    <dgm:cxn modelId="{30D374BB-B7F3-43A8-88FC-846A17E18913}" type="presOf" srcId="{1C17E32D-E5BC-4650-8F69-5E37774C067C}" destId="{02AC38D5-023A-4A73-950E-DD6AFA43F046}" srcOrd="0" destOrd="0" presId="urn:microsoft.com/office/officeart/2005/8/layout/chevron2"/>
    <dgm:cxn modelId="{70C35891-BA24-4657-951C-8CD57A954841}" type="presParOf" srcId="{BCF9926A-63CD-4519-B280-55D6BCE32101}" destId="{B685A86D-C3FF-4C29-81CB-ECEFC3F9CA2E}" srcOrd="0" destOrd="0" presId="urn:microsoft.com/office/officeart/2005/8/layout/chevron2"/>
    <dgm:cxn modelId="{49542AAC-850E-4A9B-A886-97AB3E99DC12}" type="presParOf" srcId="{B685A86D-C3FF-4C29-81CB-ECEFC3F9CA2E}" destId="{A8EFB1D0-AFE1-4ABB-998F-BC8F5022F6DE}" srcOrd="0" destOrd="0" presId="urn:microsoft.com/office/officeart/2005/8/layout/chevron2"/>
    <dgm:cxn modelId="{5A784973-6D9F-4A5A-A9E1-4105436C3360}" type="presParOf" srcId="{B685A86D-C3FF-4C29-81CB-ECEFC3F9CA2E}" destId="{7D4674C8-3BBD-4727-A37D-F0C903662B5E}" srcOrd="1" destOrd="0" presId="urn:microsoft.com/office/officeart/2005/8/layout/chevron2"/>
    <dgm:cxn modelId="{419BE2F5-F72B-4637-BE06-8B2064D85F30}" type="presParOf" srcId="{BCF9926A-63CD-4519-B280-55D6BCE32101}" destId="{3DB66672-19AD-4748-9181-A079BB18C4FC}" srcOrd="1" destOrd="0" presId="urn:microsoft.com/office/officeart/2005/8/layout/chevron2"/>
    <dgm:cxn modelId="{60044768-01CF-41FD-8166-1BE94B6F0FB7}" type="presParOf" srcId="{BCF9926A-63CD-4519-B280-55D6BCE32101}" destId="{9DA3AA2C-EA36-459C-BB04-E859C5805F51}" srcOrd="2" destOrd="0" presId="urn:microsoft.com/office/officeart/2005/8/layout/chevron2"/>
    <dgm:cxn modelId="{91E2C07F-46E5-4479-9D97-98FA8FBFC856}" type="presParOf" srcId="{9DA3AA2C-EA36-459C-BB04-E859C5805F51}" destId="{60ADE2E7-EE22-4F1B-B618-0810AEAB69CF}" srcOrd="0" destOrd="0" presId="urn:microsoft.com/office/officeart/2005/8/layout/chevron2"/>
    <dgm:cxn modelId="{23A7B7A9-7803-4865-A8FB-F237029334D3}" type="presParOf" srcId="{9DA3AA2C-EA36-459C-BB04-E859C5805F51}" destId="{504D6305-7D78-4993-9F6D-D86EC1407DE3}" srcOrd="1" destOrd="0" presId="urn:microsoft.com/office/officeart/2005/8/layout/chevron2"/>
    <dgm:cxn modelId="{A387F083-D1C6-4F2B-9D20-530E6C9A191D}" type="presParOf" srcId="{BCF9926A-63CD-4519-B280-55D6BCE32101}" destId="{13EE3A4B-ECED-4353-BCE6-D95F8976A538}" srcOrd="3" destOrd="0" presId="urn:microsoft.com/office/officeart/2005/8/layout/chevron2"/>
    <dgm:cxn modelId="{818E491F-EFB8-4550-8682-A5A3B975C3F4}" type="presParOf" srcId="{BCF9926A-63CD-4519-B280-55D6BCE32101}" destId="{1A6E4B5F-9628-4EE5-9B6D-EBDBE6103752}" srcOrd="4" destOrd="0" presId="urn:microsoft.com/office/officeart/2005/8/layout/chevron2"/>
    <dgm:cxn modelId="{949C068E-B86A-43B4-A2AC-33DAC04370B1}" type="presParOf" srcId="{1A6E4B5F-9628-4EE5-9B6D-EBDBE6103752}" destId="{098EBCC1-266D-4A29-8BA8-958004418245}" srcOrd="0" destOrd="0" presId="urn:microsoft.com/office/officeart/2005/8/layout/chevron2"/>
    <dgm:cxn modelId="{F5268352-B57C-48E9-9FE6-16A6818D66A4}" type="presParOf" srcId="{1A6E4B5F-9628-4EE5-9B6D-EBDBE6103752}" destId="{02AC38D5-023A-4A73-950E-DD6AFA43F046}" srcOrd="1" destOrd="0" presId="urn:microsoft.com/office/officeart/2005/8/layout/chevron2"/>
    <dgm:cxn modelId="{CBAEB6C0-A914-4135-983D-4EB02DAEA079}" type="presParOf" srcId="{BCF9926A-63CD-4519-B280-55D6BCE32101}" destId="{89028E1F-40B5-40FC-8281-CB6E0D7C24F4}" srcOrd="5" destOrd="0" presId="urn:microsoft.com/office/officeart/2005/8/layout/chevron2"/>
    <dgm:cxn modelId="{F04690D9-ACEF-407B-B099-33987695F064}" type="presParOf" srcId="{BCF9926A-63CD-4519-B280-55D6BCE32101}" destId="{6750A149-C2C9-4CDE-B7C2-BCBF6D0F039F}" srcOrd="6" destOrd="0" presId="urn:microsoft.com/office/officeart/2005/8/layout/chevron2"/>
    <dgm:cxn modelId="{2F9EDEC3-E234-48EF-907B-1C8B0419DB69}" type="presParOf" srcId="{6750A149-C2C9-4CDE-B7C2-BCBF6D0F039F}" destId="{69ABBA2A-1B53-4120-8B56-E28A6169C332}" srcOrd="0" destOrd="0" presId="urn:microsoft.com/office/officeart/2005/8/layout/chevron2"/>
    <dgm:cxn modelId="{2B3BD920-117F-4190-BE9D-AC369A413C51}" type="presParOf" srcId="{6750A149-C2C9-4CDE-B7C2-BCBF6D0F039F}" destId="{E62D6163-FD5E-4FC3-8631-1DE5C8F0E4FD}" srcOrd="1" destOrd="0" presId="urn:microsoft.com/office/officeart/2005/8/layout/chevron2"/>
    <dgm:cxn modelId="{7B391101-08CA-4818-B499-AD76C52A71C3}" type="presParOf" srcId="{BCF9926A-63CD-4519-B280-55D6BCE32101}" destId="{EC6ADB9B-8157-4831-985B-061683CC1EEB}" srcOrd="7" destOrd="0" presId="urn:microsoft.com/office/officeart/2005/8/layout/chevron2"/>
    <dgm:cxn modelId="{6661D321-5A1F-417F-9FA4-6BF2188B0D0E}" type="presParOf" srcId="{BCF9926A-63CD-4519-B280-55D6BCE32101}" destId="{FC01F299-D96D-4F48-8A0E-C1D0E7F9525F}" srcOrd="8" destOrd="0" presId="urn:microsoft.com/office/officeart/2005/8/layout/chevron2"/>
    <dgm:cxn modelId="{3F57B298-C44D-4D4E-8B9D-708D2FFD06DA}" type="presParOf" srcId="{FC01F299-D96D-4F48-8A0E-C1D0E7F9525F}" destId="{C0B70794-7FBF-4132-BE23-89D055D34807}" srcOrd="0" destOrd="0" presId="urn:microsoft.com/office/officeart/2005/8/layout/chevron2"/>
    <dgm:cxn modelId="{5E860194-F1EE-4E19-8958-2FD1120EFD7D}" type="presParOf" srcId="{FC01F299-D96D-4F48-8A0E-C1D0E7F9525F}" destId="{CBA989B8-077B-4FBE-A07C-9D242D152BED}" srcOrd="1" destOrd="0" presId="urn:microsoft.com/office/officeart/2005/8/layout/chevron2"/>
    <dgm:cxn modelId="{101760FD-A860-49CE-9926-B91FC91DBB2B}" type="presParOf" srcId="{BCF9926A-63CD-4519-B280-55D6BCE32101}" destId="{A69712B6-3920-4DDC-8BD9-68FEA667200E}" srcOrd="9" destOrd="0" presId="urn:microsoft.com/office/officeart/2005/8/layout/chevron2"/>
    <dgm:cxn modelId="{B2C2420E-CB04-4DA1-A286-C446146E9E01}" type="presParOf" srcId="{BCF9926A-63CD-4519-B280-55D6BCE32101}" destId="{93541746-2B73-45D7-A371-2F578D68E6B7}" srcOrd="10" destOrd="0" presId="urn:microsoft.com/office/officeart/2005/8/layout/chevron2"/>
    <dgm:cxn modelId="{E24E27D6-CD2C-4008-A874-47772B2FFB23}" type="presParOf" srcId="{93541746-2B73-45D7-A371-2F578D68E6B7}" destId="{215AEA54-2758-4555-8621-D6B3E55C1C40}" srcOrd="0" destOrd="0" presId="urn:microsoft.com/office/officeart/2005/8/layout/chevron2"/>
    <dgm:cxn modelId="{87D73238-70DB-40BB-ADBA-6EF138E1CC86}" type="presParOf" srcId="{93541746-2B73-45D7-A371-2F578D68E6B7}" destId="{D5B43576-7BA0-48C9-B6FC-680D13C3B8E5}" srcOrd="1" destOrd="0" presId="urn:microsoft.com/office/officeart/2005/8/layout/chevron2"/>
    <dgm:cxn modelId="{B58A286A-A531-4F0C-B4B0-683B176D0611}" type="presParOf" srcId="{BCF9926A-63CD-4519-B280-55D6BCE32101}" destId="{FBBC8427-C78E-450F-BD2D-D925572D4B55}" srcOrd="11" destOrd="0" presId="urn:microsoft.com/office/officeart/2005/8/layout/chevron2"/>
    <dgm:cxn modelId="{32C5040B-9B96-4394-B830-3BC56BB7C6F5}" type="presParOf" srcId="{BCF9926A-63CD-4519-B280-55D6BCE32101}" destId="{BA02F535-A28B-4D0C-A498-43764D7F217A}" srcOrd="12" destOrd="0" presId="urn:microsoft.com/office/officeart/2005/8/layout/chevron2"/>
    <dgm:cxn modelId="{6881E6B2-0A45-4F00-B3A3-D15F638DBF66}" type="presParOf" srcId="{BA02F535-A28B-4D0C-A498-43764D7F217A}" destId="{A896D615-4805-490D-88BB-D96DE1A517B9}" srcOrd="0" destOrd="0" presId="urn:microsoft.com/office/officeart/2005/8/layout/chevron2"/>
    <dgm:cxn modelId="{245A01C9-882F-4FFA-9724-3C736A95CA85}" type="presParOf" srcId="{BA02F535-A28B-4D0C-A498-43764D7F217A}" destId="{E2098CAB-8FA0-4A3B-9077-802A97F44736}" srcOrd="1" destOrd="0" presId="urn:microsoft.com/office/officeart/2005/8/layout/chevron2"/>
    <dgm:cxn modelId="{94A0B469-FEF0-4DE7-BC09-8B43C070DFC1}" type="presParOf" srcId="{BCF9926A-63CD-4519-B280-55D6BCE32101}" destId="{25C8FA7B-98D6-49F3-B221-E7D84FFA4AE3}" srcOrd="13" destOrd="0" presId="urn:microsoft.com/office/officeart/2005/8/layout/chevron2"/>
    <dgm:cxn modelId="{0A7408A4-16E3-495B-AF03-731CBF26A898}" type="presParOf" srcId="{BCF9926A-63CD-4519-B280-55D6BCE32101}" destId="{EBB15920-05D6-476B-8ADE-253C9F0867B5}" srcOrd="14" destOrd="0" presId="urn:microsoft.com/office/officeart/2005/8/layout/chevron2"/>
    <dgm:cxn modelId="{6C85A50B-8B81-448F-8761-14E037BDB0F0}" type="presParOf" srcId="{EBB15920-05D6-476B-8ADE-253C9F0867B5}" destId="{425E8F97-BAF5-4DED-8FE7-DD5A3C7B24FE}" srcOrd="0" destOrd="0" presId="urn:microsoft.com/office/officeart/2005/8/layout/chevron2"/>
    <dgm:cxn modelId="{46341988-827D-4A77-8BB2-BB841F409D12}" type="presParOf" srcId="{EBB15920-05D6-476B-8ADE-253C9F0867B5}" destId="{5E8AA695-8E16-481C-8474-78940AF4C855}" srcOrd="1" destOrd="0" presId="urn:microsoft.com/office/officeart/2005/8/layout/chevron2"/>
    <dgm:cxn modelId="{CB2C812B-F1DC-4D99-B388-F209BF348CD5}" type="presParOf" srcId="{BCF9926A-63CD-4519-B280-55D6BCE32101}" destId="{D23A7527-3485-49CA-BC1C-D76A47930A6B}" srcOrd="15" destOrd="0" presId="urn:microsoft.com/office/officeart/2005/8/layout/chevron2"/>
    <dgm:cxn modelId="{1842B961-CC08-48DC-A67F-46579882F78A}" type="presParOf" srcId="{BCF9926A-63CD-4519-B280-55D6BCE32101}" destId="{C61F94FF-537C-4844-B009-E922E46B74CA}" srcOrd="16" destOrd="0" presId="urn:microsoft.com/office/officeart/2005/8/layout/chevron2"/>
    <dgm:cxn modelId="{8A2CDC71-F547-4600-91B2-1A7AC6520F44}" type="presParOf" srcId="{C61F94FF-537C-4844-B009-E922E46B74CA}" destId="{0EC195B2-5C88-4735-92E1-811CE7167169}" srcOrd="0" destOrd="0" presId="urn:microsoft.com/office/officeart/2005/8/layout/chevron2"/>
    <dgm:cxn modelId="{ED247610-1D2E-46F7-8226-F8DFC131B8A8}" type="presParOf" srcId="{C61F94FF-537C-4844-B009-E922E46B74CA}" destId="{14B4288F-6627-46EB-BCBA-12FAAE9CB246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11/11/2009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11/11/2009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15th</a:t>
            </a: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1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October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15th,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07/7/12/main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1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24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929179" y="6643688"/>
            <a:ext cx="115608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October</a:t>
            </a:r>
            <a:r>
              <a:rPr lang="fr-FR" altLang="ko-KR" sz="1000" baseline="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15st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chitecture_description_language" TargetMode="External"/><Relationship Id="rId2" Type="http://schemas.openxmlformats.org/officeDocument/2006/relationships/hyperlink" Target="http://www.cs.cmu.edu/~ac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D:\Bureau\acme_web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90584">
            <a:off x="2835862" y="822744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</p:spPr>
        <p:txBody>
          <a:bodyPr/>
          <a:lstStyle/>
          <a:p>
            <a:r>
              <a:rPr smtClean="0"/>
              <a:t>Representation</a:t>
            </a:r>
          </a:p>
          <a:p>
            <a:pPr lvl="1"/>
            <a:r>
              <a:rPr smtClean="0"/>
              <a:t>Lower level view of a component</a:t>
            </a:r>
          </a:p>
          <a:p>
            <a:pPr lvl="1"/>
            <a:r>
              <a:rPr smtClean="0"/>
              <a:t>Component contains &amp; represents a sub system</a:t>
            </a:r>
          </a:p>
          <a:p>
            <a:pPr lvl="1"/>
            <a:r>
              <a:rPr smtClean="0"/>
              <a:t>Way to abstract complex system</a:t>
            </a:r>
          </a:p>
          <a:p>
            <a:pPr lvl="1"/>
            <a:endParaRPr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Representation map</a:t>
            </a:r>
          </a:p>
          <a:p>
            <a:pPr lvl="1"/>
            <a:r>
              <a:rPr lang="en-US" dirty="0" smtClean="0"/>
              <a:t>Association between internal &amp; external ports of a component</a:t>
            </a:r>
          </a:p>
          <a:p>
            <a:pPr lvl="2">
              <a:buNone/>
            </a:pPr>
            <a:r>
              <a:rPr lang="en-US" dirty="0" smtClean="0"/>
              <a:t>(input, output)</a:t>
            </a:r>
          </a:p>
          <a:p>
            <a:pPr lvl="1"/>
            <a:r>
              <a:rPr lang="en-US" dirty="0" smtClean="0"/>
              <a:t>Association between internal &amp; external roles for a connector</a:t>
            </a:r>
          </a:p>
          <a:p>
            <a:pPr lvl="1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6215074" y="1285860"/>
            <a:ext cx="2714644" cy="16430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429388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14" name="Flèche droite 13"/>
          <p:cNvSpPr/>
          <p:nvPr/>
        </p:nvSpPr>
        <p:spPr>
          <a:xfrm>
            <a:off x="7143768" y="2000240"/>
            <a:ext cx="857256" cy="2143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Connector</a:t>
            </a:r>
            <a:endParaRPr lang="fr-FR" sz="1000" dirty="0"/>
          </a:p>
        </p:txBody>
      </p:sp>
      <p:sp>
        <p:nvSpPr>
          <p:cNvPr id="15" name="Rectangle 14"/>
          <p:cNvSpPr/>
          <p:nvPr/>
        </p:nvSpPr>
        <p:spPr>
          <a:xfrm>
            <a:off x="8001024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16" name="ZoneTexte 15"/>
          <p:cNvSpPr txBox="1"/>
          <p:nvPr/>
        </p:nvSpPr>
        <p:spPr>
          <a:xfrm>
            <a:off x="7215206" y="1357298"/>
            <a:ext cx="72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cxnSp>
        <p:nvCxnSpPr>
          <p:cNvPr id="18" name="Connecteur droit avec flèche 17"/>
          <p:cNvCxnSpPr>
            <a:stCxn id="27" idx="0"/>
          </p:cNvCxnSpPr>
          <p:nvPr/>
        </p:nvCxnSpPr>
        <p:spPr>
          <a:xfrm rot="16200000" flipV="1">
            <a:off x="6833181" y="2096513"/>
            <a:ext cx="1071570" cy="11647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00892" y="3214686"/>
            <a:ext cx="1928826" cy="15001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7143768" y="3714752"/>
            <a:ext cx="500066" cy="250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5" name="Flèche droite 24"/>
          <p:cNvSpPr/>
          <p:nvPr/>
        </p:nvSpPr>
        <p:spPr>
          <a:xfrm>
            <a:off x="7643834" y="3804049"/>
            <a:ext cx="500066" cy="12501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358082" y="3214686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43900" y="3714752"/>
            <a:ext cx="500066" cy="250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30" name="Flèche droite 29"/>
          <p:cNvSpPr/>
          <p:nvPr/>
        </p:nvSpPr>
        <p:spPr>
          <a:xfrm rot="5400000">
            <a:off x="8215338" y="4071942"/>
            <a:ext cx="285752" cy="14287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0" dirty="0"/>
          </a:p>
        </p:txBody>
      </p:sp>
      <p:sp>
        <p:nvSpPr>
          <p:cNvPr id="29" name="Rectangle 28"/>
          <p:cNvSpPr/>
          <p:nvPr/>
        </p:nvSpPr>
        <p:spPr>
          <a:xfrm>
            <a:off x="8143900" y="4286256"/>
            <a:ext cx="500066" cy="250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</a:t>
            </a:r>
            <a:r>
              <a:rPr smtClean="0"/>
              <a:t>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representation allows a translation mechanism…</a:t>
            </a:r>
          </a:p>
          <a:p>
            <a:pPr lvl="1"/>
            <a:r>
              <a:rPr lang="en-US" dirty="0" smtClean="0"/>
              <a:t>… using properties</a:t>
            </a:r>
          </a:p>
          <a:p>
            <a:pPr lvl="2"/>
            <a:r>
              <a:rPr lang="en-US" dirty="0" smtClean="0"/>
              <a:t>Runtime semantics</a:t>
            </a:r>
          </a:p>
          <a:p>
            <a:pPr lvl="2"/>
            <a:r>
              <a:rPr lang="en-US" dirty="0" smtClean="0"/>
              <a:t>Data type for communication between components</a:t>
            </a:r>
          </a:p>
          <a:p>
            <a:pPr lvl="2"/>
            <a:r>
              <a:rPr lang="en-US" dirty="0" smtClean="0"/>
              <a:t>Protocols of interaction</a:t>
            </a:r>
          </a:p>
          <a:p>
            <a:pPr lvl="1"/>
            <a:r>
              <a:rPr lang="en-US" dirty="0" smtClean="0"/>
              <a:t>… allowing other tools to interpret the architecture</a:t>
            </a:r>
          </a:p>
          <a:p>
            <a:pPr lvl="2"/>
            <a:r>
              <a:rPr lang="en-US" dirty="0" smtClean="0"/>
              <a:t>ADL's (Wright, </a:t>
            </a:r>
            <a:r>
              <a:rPr lang="en-US" dirty="0" err="1" smtClean="0"/>
              <a:t>Unicon</a:t>
            </a:r>
            <a:r>
              <a:rPr lang="en-US" dirty="0" smtClean="0"/>
              <a:t>, etc.)</a:t>
            </a:r>
          </a:p>
          <a:p>
            <a:pPr lvl="2"/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Type structuring allows the architect to create templates to be</a:t>
            </a:r>
          </a:p>
          <a:p>
            <a:pPr lvl="1"/>
            <a:r>
              <a:rPr lang="en-US" dirty="0" smtClean="0"/>
              <a:t>Used within a project  : from one client/one server to multiple clients/multiple servers architecture</a:t>
            </a:r>
          </a:p>
          <a:p>
            <a:pPr lvl="1"/>
            <a:r>
              <a:rPr lang="en-US" dirty="0" smtClean="0"/>
              <a:t>Reused in other projects involving the same kind of structure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</a:t>
            </a:r>
            <a:r>
              <a:rPr smtClean="0"/>
              <a:t>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Representation and properties of a component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D:\Bureau\RepresentationsAndProperties.png"/>
          <p:cNvPicPr>
            <a:picLocks noChangeAspect="1" noChangeArrowheads="1"/>
          </p:cNvPicPr>
          <p:nvPr/>
        </p:nvPicPr>
        <p:blipFill>
          <a:blip r:embed="rId2"/>
          <a:srcRect t="5847" b="6450"/>
          <a:stretch>
            <a:fillRect/>
          </a:stretch>
        </p:blipFill>
        <p:spPr bwMode="auto">
          <a:xfrm>
            <a:off x="500034" y="1857364"/>
            <a:ext cx="8286808" cy="466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</a:t>
            </a:r>
            <a:r>
              <a:rPr smtClean="0"/>
              <a:t>cme language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Language is based on </a:t>
            </a:r>
          </a:p>
          <a:p>
            <a:pPr lvl="1"/>
            <a:r>
              <a:rPr smtClean="0"/>
              <a:t>First order predicate logic </a:t>
            </a:r>
          </a:p>
          <a:p>
            <a:pPr lvl="1"/>
            <a:r>
              <a:rPr smtClean="0"/>
              <a:t>Rules checking if architectural model is well formed</a:t>
            </a:r>
          </a:p>
          <a:p>
            <a:endParaRPr smtClean="0"/>
          </a:p>
          <a:p>
            <a:r>
              <a:rPr smtClean="0"/>
              <a:t>Rules can be define</a:t>
            </a:r>
          </a:p>
          <a:p>
            <a:pPr lvl="1"/>
            <a:r>
              <a:rPr smtClean="0"/>
              <a:t>By the style designer</a:t>
            </a:r>
          </a:p>
          <a:p>
            <a:pPr lvl="1"/>
            <a:r>
              <a:rPr smtClean="0"/>
              <a:t>By ourself</a:t>
            </a:r>
          </a:p>
          <a:p>
            <a:pPr lvl="1"/>
            <a:endParaRPr smtClean="0"/>
          </a:p>
          <a:p>
            <a:r>
              <a:rPr smtClean="0"/>
              <a:t>2 types of rules</a:t>
            </a:r>
          </a:p>
          <a:p>
            <a:pPr lvl="1"/>
            <a:r>
              <a:rPr smtClean="0"/>
              <a:t>Invariant : violations of which are errors</a:t>
            </a:r>
          </a:p>
          <a:p>
            <a:pPr lvl="1"/>
            <a:r>
              <a:rPr smtClean="0"/>
              <a:t>Heuristics : violations of which leads to warnings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Acme tool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Eclipse</a:t>
            </a:r>
            <a:r>
              <a:rPr lang="en-US" dirty="0" smtClean="0"/>
              <a:t> plug-in software : </a:t>
            </a:r>
            <a:r>
              <a:rPr lang="en-US" b="1" i="1" dirty="0" err="1" smtClean="0"/>
              <a:t>AcmeStudio</a:t>
            </a:r>
            <a:endParaRPr lang="en-US" b="1" i="1" dirty="0" smtClean="0"/>
          </a:p>
          <a:p>
            <a:endParaRPr lang="en-US" dirty="0" smtClean="0"/>
          </a:p>
          <a:p>
            <a:r>
              <a:rPr lang="en-US" dirty="0" err="1" smtClean="0"/>
              <a:t>AcmeStudio</a:t>
            </a:r>
            <a:endParaRPr lang="en-US" dirty="0" smtClean="0"/>
          </a:p>
          <a:p>
            <a:pPr lvl="1"/>
            <a:r>
              <a:rPr smtClean="0"/>
              <a:t>Graphical interface</a:t>
            </a:r>
          </a:p>
          <a:p>
            <a:pPr lvl="1"/>
            <a:r>
              <a:rPr smtClean="0"/>
              <a:t>Architecture drawing</a:t>
            </a:r>
          </a:p>
          <a:p>
            <a:pPr lvl="1"/>
            <a:r>
              <a:rPr smtClean="0"/>
              <a:t>Design analyze</a:t>
            </a:r>
          </a:p>
          <a:p>
            <a:pPr lvl="1"/>
            <a:r>
              <a:rPr smtClean="0"/>
              <a:t>Language description (development)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Create or edit families</a:t>
            </a:r>
          </a:p>
          <a:p>
            <a:pPr lvl="1"/>
            <a:r>
              <a:rPr lang="en-US" dirty="0" smtClean="0"/>
              <a:t>Edit visualization</a:t>
            </a:r>
          </a:p>
          <a:p>
            <a:pPr lvl="1"/>
            <a:r>
              <a:rPr lang="en-US" dirty="0" smtClean="0"/>
              <a:t>Edit and check rules</a:t>
            </a:r>
          </a:p>
          <a:p>
            <a:pPr lvl="1"/>
            <a:r>
              <a:rPr lang="en-US" dirty="0" smtClean="0"/>
              <a:t>Edit properties</a:t>
            </a:r>
          </a:p>
          <a:p>
            <a:pPr lvl="1"/>
            <a:r>
              <a:rPr lang="en-US" dirty="0" smtClean="0"/>
              <a:t>Etc…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ATAM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b="1" smtClean="0"/>
              <a:t>"Architecture Tradeoff Analysis Method"</a:t>
            </a:r>
          </a:p>
          <a:p>
            <a:pPr>
              <a:buNone/>
            </a:pPr>
            <a:endParaRPr b="1" smtClean="0"/>
          </a:p>
          <a:p>
            <a:r>
              <a:rPr lang="en-US" dirty="0" smtClean="0"/>
              <a:t>Risk identification method to assess the consequences of architectural decisions in light of quality attribute requirements.</a:t>
            </a:r>
            <a:endParaRPr lang="en-US" b="1" dirty="0" smtClean="0"/>
          </a:p>
          <a:p>
            <a:r>
              <a:rPr lang="en-US" dirty="0" smtClean="0"/>
              <a:t>The ATAM can be done early in the software development life cycle.</a:t>
            </a:r>
            <a:endParaRPr smtClean="0"/>
          </a:p>
          <a:p>
            <a:r>
              <a:rPr lang="en-US" dirty="0" smtClean="0"/>
              <a:t>It can be done relatively inexpensively and quickly (because it is assessing architectural design artifacts).</a:t>
            </a:r>
            <a:endParaRPr smtClean="0"/>
          </a:p>
          <a:p>
            <a:r>
              <a:rPr lang="en-US" dirty="0" smtClean="0"/>
              <a:t>The ATAM will produce analyses commensurate with the level of detail of the architectural specification.</a:t>
            </a:r>
            <a:endParaRPr smtClean="0"/>
          </a:p>
          <a:p>
            <a:endParaRPr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ATAM(cont’d)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Three of the major goals of ATAM are to:</a:t>
            </a:r>
            <a:endParaRPr sz="3600" smtClean="0"/>
          </a:p>
          <a:p>
            <a:pPr lvl="1"/>
            <a:r>
              <a:rPr lang="en-US" sz="3200" dirty="0" smtClean="0"/>
              <a:t>elicit and refine a precise statement of the architecture’s driving quality attribute requirements</a:t>
            </a:r>
            <a:endParaRPr sz="3200" smtClean="0"/>
          </a:p>
          <a:p>
            <a:pPr lvl="1"/>
            <a:r>
              <a:rPr lang="en-US" sz="3200" dirty="0" smtClean="0"/>
              <a:t>elicit and refine a precise statement of the architectural design decisions</a:t>
            </a:r>
            <a:endParaRPr sz="3200" smtClean="0"/>
          </a:p>
          <a:p>
            <a:pPr lvl="1"/>
            <a:r>
              <a:rPr lang="en-US" sz="3200" dirty="0" smtClean="0"/>
              <a:t>evaluate the architectural design decisions to determine if they satisfactorily address the quality requirements</a:t>
            </a:r>
            <a:endParaRPr sz="3200" smtClean="0"/>
          </a:p>
          <a:p>
            <a:endParaRPr lang="en-US" sz="3600" dirty="0" smtClean="0"/>
          </a:p>
          <a:p>
            <a:endParaRPr 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ATAM(cont’d)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output of an ATAM is an out-brief presentation and/or a written report that includes the major findings of the evaluation. These are typically: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the architectural styles identified</a:t>
            </a:r>
          </a:p>
          <a:p>
            <a:pPr lvl="1"/>
            <a:r>
              <a:rPr lang="en-US" sz="2400" dirty="0" smtClean="0"/>
              <a:t>a "utility tree" — a hierarchic model of the driving architectural requirements</a:t>
            </a:r>
          </a:p>
          <a:p>
            <a:pPr lvl="1"/>
            <a:r>
              <a:rPr lang="en-US" sz="2400" dirty="0" smtClean="0"/>
              <a:t>the tradeoff points</a:t>
            </a:r>
          </a:p>
          <a:p>
            <a:pPr lvl="1"/>
            <a:r>
              <a:rPr lang="en-US" sz="2400" dirty="0" smtClean="0"/>
              <a:t>the sensitivity points</a:t>
            </a:r>
          </a:p>
          <a:p>
            <a:pPr lvl="1"/>
            <a:r>
              <a:rPr lang="en-US" sz="2400" dirty="0" smtClean="0"/>
              <a:t>a set of identified risks</a:t>
            </a:r>
          </a:p>
          <a:p>
            <a:pPr lvl="1"/>
            <a:r>
              <a:rPr lang="en-US" sz="2400" dirty="0" smtClean="0"/>
              <a:t>a set of identified non-risks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Atam</a:t>
            </a:r>
            <a:r>
              <a:rPr lang="en-US" dirty="0" smtClean="0"/>
              <a:t> assessment steps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smtClean="0"/>
          </a:p>
        </p:txBody>
      </p:sp>
      <p:graphicFrame>
        <p:nvGraphicFramePr>
          <p:cNvPr id="4" name="Diagramme 3"/>
          <p:cNvGraphicFramePr/>
          <p:nvPr/>
        </p:nvGraphicFramePr>
        <p:xfrm>
          <a:off x="428596" y="1161135"/>
          <a:ext cx="8358246" cy="5411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</a:t>
            </a:r>
            <a:r>
              <a:rPr lang="fr-FR" sz="2400" b="1" i="1" dirty="0" smtClean="0">
                <a:solidFill>
                  <a:schemeClr val="accent6"/>
                </a:solidFill>
              </a:rPr>
              <a:t> </a:t>
            </a:r>
            <a:r>
              <a:rPr lang="fr-FR" sz="2400" b="1" i="1" dirty="0" err="1" smtClean="0">
                <a:solidFill>
                  <a:schemeClr val="accent6"/>
                </a:solidFill>
              </a:rPr>
              <a:t>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ac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4"/>
              </a:clrFrom>
              <a:clrTo>
                <a:srgbClr val="FEFE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857232"/>
            <a:ext cx="2071702" cy="35070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Why do we use ADLs ?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ADL investigation &amp; choice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ACME presentation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ATAM introduction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Necessity of using standardized architectural representation</a:t>
            </a:r>
          </a:p>
          <a:p>
            <a:pPr lvl="1"/>
            <a:r>
              <a:rPr lang="en-US" dirty="0" smtClean="0"/>
              <a:t> ADLs bring standards for architecture description, just as what </a:t>
            </a:r>
          </a:p>
          <a:p>
            <a:pPr lvl="2"/>
            <a:r>
              <a:rPr lang="en-US" dirty="0" smtClean="0"/>
              <a:t>UML do for design</a:t>
            </a:r>
          </a:p>
          <a:p>
            <a:pPr lvl="2"/>
            <a:r>
              <a:rPr lang="en-US" dirty="0" smtClean="0"/>
              <a:t>Entity-relationship model do for database</a:t>
            </a:r>
          </a:p>
          <a:p>
            <a:pPr lvl="1"/>
            <a:r>
              <a:rPr lang="en-US" dirty="0" smtClean="0"/>
              <a:t>Using architectural styles for the structure</a:t>
            </a:r>
          </a:p>
          <a:p>
            <a:pPr lvl="2"/>
            <a:r>
              <a:rPr lang="en-US" dirty="0" smtClean="0"/>
              <a:t>Pipe and filters</a:t>
            </a:r>
          </a:p>
          <a:p>
            <a:pPr lvl="2"/>
            <a:r>
              <a:rPr lang="en-US" dirty="0" smtClean="0"/>
              <a:t>Client/Server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Using formal language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Makes the architecture universally understandable</a:t>
            </a:r>
          </a:p>
          <a:p>
            <a:pPr lvl="2"/>
            <a:r>
              <a:rPr lang="en-US" dirty="0" smtClean="0"/>
              <a:t>Designers</a:t>
            </a:r>
          </a:p>
          <a:p>
            <a:pPr lvl="2"/>
            <a:r>
              <a:rPr lang="en-US" dirty="0" smtClean="0"/>
              <a:t>Programmers</a:t>
            </a:r>
          </a:p>
          <a:p>
            <a:pPr lvl="2"/>
            <a:r>
              <a:rPr lang="en-US" dirty="0" smtClean="0"/>
              <a:t>Stakeholders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07/7/12/main" xmlns="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ADLs bring the tools for architecture evolution and reusability</a:t>
            </a:r>
          </a:p>
          <a:p>
            <a:r>
              <a:rPr lang="en-US" dirty="0" smtClean="0"/>
              <a:t>Makes the architecture assessable using external tools or methods</a:t>
            </a:r>
          </a:p>
          <a:p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What is acme ?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Architectural design environment by Carnegie Mellon University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</a:t>
            </a:r>
            <a:r>
              <a:rPr smtClean="0"/>
              <a:t>cme kernel &amp; elements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071546"/>
            <a:ext cx="8643968" cy="5500704"/>
          </a:xfrm>
        </p:spPr>
        <p:txBody>
          <a:bodyPr/>
          <a:lstStyle/>
          <a:p>
            <a:r>
              <a:rPr lang="en-US" dirty="0" smtClean="0"/>
              <a:t>Components, with ports</a:t>
            </a:r>
          </a:p>
          <a:p>
            <a:r>
              <a:rPr lang="en-US" dirty="0" smtClean="0"/>
              <a:t>Connectors, with roles</a:t>
            </a:r>
          </a:p>
          <a:p>
            <a:r>
              <a:rPr lang="en-US" dirty="0" smtClean="0"/>
              <a:t>Attachments of particular ports to particular roles</a:t>
            </a:r>
          </a:p>
          <a:p>
            <a:r>
              <a:rPr lang="en-US" dirty="0" smtClean="0"/>
              <a:t>Aggregates: collections of components, connectors and attachments</a:t>
            </a:r>
          </a:p>
          <a:p>
            <a:r>
              <a:rPr lang="en-US" dirty="0" smtClean="0"/>
              <a:t>Properties of any of above</a:t>
            </a:r>
            <a:endParaRPr lang="fr-FR" dirty="0"/>
          </a:p>
        </p:txBody>
      </p:sp>
      <p:pic>
        <p:nvPicPr>
          <p:cNvPr id="1026" name="Picture 2" descr="D:\Bureau\ElementsOfAnAcmeDescrip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887" b="8908"/>
          <a:stretch>
            <a:fillRect/>
          </a:stretch>
        </p:blipFill>
        <p:spPr bwMode="auto">
          <a:xfrm>
            <a:off x="1071538" y="3643314"/>
            <a:ext cx="6892802" cy="3000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</a:t>
            </a:r>
            <a:r>
              <a:rPr smtClean="0"/>
              <a:t>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Expressive descriptions that are easy for humans to read and write</a:t>
            </a:r>
          </a:p>
          <a:p>
            <a:endParaRPr lang="en-US" dirty="0" smtClean="0"/>
          </a:p>
          <a:p>
            <a:r>
              <a:rPr lang="en-US" dirty="0" smtClean="0"/>
              <a:t>ACME describes a whole system thanks to</a:t>
            </a:r>
          </a:p>
          <a:p>
            <a:pPr lvl="1"/>
            <a:r>
              <a:rPr lang="en-US" dirty="0" smtClean="0"/>
              <a:t>Library of 7 architectural elements</a:t>
            </a:r>
          </a:p>
          <a:p>
            <a:pPr lvl="2">
              <a:buNone/>
            </a:pPr>
            <a:r>
              <a:rPr lang="en-US" dirty="0" smtClean="0"/>
              <a:t>components, connectors, systems, ports, roles, representations, representation maps</a:t>
            </a:r>
          </a:p>
          <a:p>
            <a:pPr lvl="1"/>
            <a:r>
              <a:rPr smtClean="0"/>
              <a:t>Refinement : several representation levels and views</a:t>
            </a:r>
          </a:p>
          <a:p>
            <a:pPr lvl="1"/>
            <a:r>
              <a:rPr smtClean="0"/>
              <a:t>Architectural families</a:t>
            </a:r>
          </a:p>
          <a:p>
            <a:pPr lvl="2"/>
            <a:r>
              <a:rPr smtClean="0"/>
              <a:t>Tiered</a:t>
            </a:r>
          </a:p>
          <a:p>
            <a:pPr lvl="2"/>
            <a:r>
              <a:rPr smtClean="0"/>
              <a:t>Pipe &amp; filters</a:t>
            </a:r>
          </a:p>
          <a:p>
            <a:pPr lvl="2"/>
            <a:r>
              <a:rPr smtClean="0"/>
              <a:t>Client &amp; servers</a:t>
            </a:r>
          </a:p>
          <a:p>
            <a:pPr lvl="2"/>
            <a:r>
              <a:rPr smtClean="0"/>
              <a:t>Pub-Sub</a:t>
            </a:r>
          </a:p>
          <a:p>
            <a:pPr lvl="2"/>
            <a:r>
              <a:rPr smtClean="0"/>
              <a:t>Shared data</a:t>
            </a:r>
          </a:p>
          <a:p>
            <a:pPr lvl="2"/>
            <a:r>
              <a:rPr lang="fr-FR" dirty="0" smtClean="0"/>
              <a:t>T</a:t>
            </a:r>
            <a:r>
              <a:rPr smtClean="0"/>
              <a:t>hree-tiered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</a:t>
            </a:r>
            <a:r>
              <a:rPr smtClean="0"/>
              <a:t>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Component</a:t>
            </a:r>
          </a:p>
          <a:p>
            <a:pPr lvl="1"/>
            <a:r>
              <a:rPr lang="fr-FR" dirty="0" smtClean="0"/>
              <a:t>P</a:t>
            </a:r>
            <a:r>
              <a:rPr smtClean="0"/>
              <a:t>rimary computational elements &amp; data stores</a:t>
            </a:r>
          </a:p>
          <a:p>
            <a:pPr lvl="2"/>
            <a:r>
              <a:rPr smtClean="0"/>
              <a:t>Filter</a:t>
            </a:r>
          </a:p>
          <a:p>
            <a:pPr lvl="2"/>
            <a:r>
              <a:rPr smtClean="0"/>
              <a:t>Object</a:t>
            </a:r>
          </a:p>
          <a:p>
            <a:pPr lvl="2"/>
            <a:r>
              <a:rPr smtClean="0"/>
              <a:t>Client/Server</a:t>
            </a:r>
          </a:p>
          <a:p>
            <a:pPr lvl="2"/>
            <a:r>
              <a:rPr smtClean="0"/>
              <a:t>Database</a:t>
            </a:r>
          </a:p>
          <a:p>
            <a:pPr lvl="2"/>
            <a:r>
              <a:rPr smtClean="0"/>
              <a:t>Black board</a:t>
            </a:r>
          </a:p>
          <a:p>
            <a:pPr lvl="2"/>
            <a:endParaRPr smtClean="0"/>
          </a:p>
          <a:p>
            <a:pPr lvl="2"/>
            <a:endParaRPr smtClean="0"/>
          </a:p>
          <a:p>
            <a:endParaRPr smtClean="0"/>
          </a:p>
          <a:p>
            <a:r>
              <a:rPr smtClean="0"/>
              <a:t>Connectors</a:t>
            </a:r>
          </a:p>
          <a:p>
            <a:pPr lvl="1"/>
            <a:r>
              <a:rPr smtClean="0"/>
              <a:t>Interaction among components</a:t>
            </a:r>
          </a:p>
          <a:p>
            <a:pPr lvl="1"/>
            <a:r>
              <a:rPr smtClean="0"/>
              <a:t>Communication &amp; coordination among components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9454" y="1643050"/>
            <a:ext cx="1857388" cy="1071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6929454" y="4786322"/>
            <a:ext cx="1785950" cy="64294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Connector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Systems</a:t>
            </a:r>
          </a:p>
          <a:p>
            <a:pPr lvl="1"/>
            <a:r>
              <a:rPr smtClean="0"/>
              <a:t>Configuration of components &amp; connectors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  <a:p>
            <a:r>
              <a:rPr smtClean="0"/>
              <a:t>Role</a:t>
            </a:r>
          </a:p>
          <a:p>
            <a:pPr lvl="1"/>
            <a:r>
              <a:rPr smtClean="0"/>
              <a:t>Particularity of the connector</a:t>
            </a:r>
          </a:p>
          <a:p>
            <a:pPr lvl="1"/>
            <a:r>
              <a:rPr smtClean="0"/>
              <a:t>Describes how the connector links the components</a:t>
            </a:r>
          </a:p>
          <a:p>
            <a:pPr lvl="2">
              <a:buNone/>
            </a:pPr>
            <a:r>
              <a:rPr lang="fr-FR" dirty="0" smtClean="0"/>
              <a:t>E</a:t>
            </a:r>
            <a:r>
              <a:rPr smtClean="0"/>
              <a:t>x : client-server connector has 2 roles designated caller &amp; callee</a:t>
            </a:r>
          </a:p>
          <a:p>
            <a:endParaRPr smtClean="0"/>
          </a:p>
          <a:p>
            <a:r>
              <a:rPr smtClean="0"/>
              <a:t>Port</a:t>
            </a:r>
          </a:p>
          <a:p>
            <a:pPr lvl="1"/>
            <a:r>
              <a:rPr smtClean="0"/>
              <a:t>Anchorage point on the component</a:t>
            </a:r>
          </a:p>
          <a:p>
            <a:pPr lvl="1"/>
            <a:r>
              <a:rPr smtClean="0"/>
              <a:t>Describes input or ouptut of a component</a:t>
            </a:r>
          </a:p>
          <a:p>
            <a:pPr lvl="1"/>
            <a:r>
              <a:rPr smtClean="0"/>
              <a:t>Can be unique or multiple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215074" y="1285860"/>
            <a:ext cx="2714644" cy="16430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429388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7" name="Flèche droite 6"/>
          <p:cNvSpPr/>
          <p:nvPr/>
        </p:nvSpPr>
        <p:spPr>
          <a:xfrm>
            <a:off x="7143768" y="2000240"/>
            <a:ext cx="857256" cy="2143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Connector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8001024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7215206" y="1357298"/>
            <a:ext cx="72487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874</Words>
  <Application>Microsoft Office PowerPoint</Application>
  <PresentationFormat>Affichage à l'écran (4:3)</PresentationFormat>
  <Paragraphs>215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Charte graphique_PA</vt:lpstr>
      <vt:lpstr>ACME    A powerful ADL</vt:lpstr>
      <vt:lpstr>Table of Contents</vt:lpstr>
      <vt:lpstr>Why do we use ADLS ?</vt:lpstr>
      <vt:lpstr>Why do we use ADLS ?(cont.)</vt:lpstr>
      <vt:lpstr>What is acme ?</vt:lpstr>
      <vt:lpstr>Acme kernel &amp; elements</vt:lpstr>
      <vt:lpstr>Acme description</vt:lpstr>
      <vt:lpstr>Acme description</vt:lpstr>
      <vt:lpstr>Diapositive 9</vt:lpstr>
      <vt:lpstr>Diapositive 10</vt:lpstr>
      <vt:lpstr>Acme description (cont.)</vt:lpstr>
      <vt:lpstr>Acme description (cont.)</vt:lpstr>
      <vt:lpstr>Acme language</vt:lpstr>
      <vt:lpstr>Acme tool</vt:lpstr>
      <vt:lpstr>ATAM</vt:lpstr>
      <vt:lpstr>ATAM(cont’d)</vt:lpstr>
      <vt:lpstr>ATAM(cont’d)</vt:lpstr>
      <vt:lpstr>Atam assessment steps</vt:lpstr>
      <vt:lpstr>ACME    A powerful ADL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Pierre</cp:lastModifiedBy>
  <cp:revision>242</cp:revision>
  <dcterms:created xsi:type="dcterms:W3CDTF">2009-09-23T16:56:23Z</dcterms:created>
  <dcterms:modified xsi:type="dcterms:W3CDTF">2009-11-11T12:57:47Z</dcterms:modified>
</cp:coreProperties>
</file>